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81" r:id="rId5"/>
    <p:sldMasterId id="2147483707" r:id="rId6"/>
    <p:sldMasterId id="2147483725" r:id="rId7"/>
    <p:sldMasterId id="2147483740" r:id="rId8"/>
  </p:sldMasterIdLst>
  <p:notesMasterIdLst>
    <p:notesMasterId r:id="rId33"/>
  </p:notesMasterIdLst>
  <p:sldIdLst>
    <p:sldId id="2147476288" r:id="rId9"/>
    <p:sldId id="2147471509" r:id="rId10"/>
    <p:sldId id="2147471519" r:id="rId11"/>
    <p:sldId id="279" r:id="rId12"/>
    <p:sldId id="323" r:id="rId13"/>
    <p:sldId id="2147476285" r:id="rId14"/>
    <p:sldId id="2147471511" r:id="rId15"/>
    <p:sldId id="2147471512" r:id="rId16"/>
    <p:sldId id="2147471508" r:id="rId17"/>
    <p:sldId id="2147471521" r:id="rId18"/>
    <p:sldId id="2147471523" r:id="rId19"/>
    <p:sldId id="2147471517" r:id="rId20"/>
    <p:sldId id="2147471520" r:id="rId21"/>
    <p:sldId id="2141411904" r:id="rId22"/>
    <p:sldId id="2147476286" r:id="rId23"/>
    <p:sldId id="2147471516" r:id="rId24"/>
    <p:sldId id="2147471513" r:id="rId25"/>
    <p:sldId id="2147471505" r:id="rId26"/>
    <p:sldId id="2147476280" r:id="rId27"/>
    <p:sldId id="2147476284" r:id="rId28"/>
    <p:sldId id="431" r:id="rId29"/>
    <p:sldId id="2147476279" r:id="rId30"/>
    <p:sldId id="2147471506" r:id="rId31"/>
    <p:sldId id="2147471507" r:id="rId32"/>
  </p:sldIdLst>
  <p:sldSz cx="12192000" cy="6858000"/>
  <p:notesSz cx="7010400" cy="9296400"/>
  <p:embeddedFontLst>
    <p:embeddedFont>
      <p:font typeface="ＭＳ Ｐゴシック" panose="020B0600070205080204" pitchFamily="34" charset="-128"/>
      <p:regular r:id="rId34"/>
    </p:embeddedFont>
    <p:embeddedFont>
      <p:font typeface="Arial Narrow" panose="020B0606020202030204" pitchFamily="34" charset="0"/>
      <p:regular r:id="rId35"/>
      <p:bold r:id="rId36"/>
      <p:italic r:id="rId37"/>
      <p:boldItalic r:id="rId38"/>
    </p:embeddedFont>
    <p:embeddedFont>
      <p:font typeface="Georgia" panose="02040502050405020303" pitchFamily="18" charset="0"/>
      <p:regular r:id="rId39"/>
      <p:bold r:id="rId40"/>
      <p:italic r:id="rId41"/>
      <p:boldItalic r:id="rId42"/>
    </p:embeddedFont>
    <p:embeddedFont>
      <p:font typeface="Open Sans" panose="020B0606030504020204" pitchFamily="34" charset="0"/>
      <p:regular r:id="rId43"/>
      <p:bold r:id="rId44"/>
      <p:italic r:id="rId45"/>
      <p:boldItalic r:id="rId46"/>
    </p:embeddedFont>
    <p:embeddedFont>
      <p:font typeface="Open Sans Extrabold" panose="020B0906030804020204" pitchFamily="34" charset="0"/>
      <p:bold r:id="rId47"/>
      <p:italic r:id="rId48"/>
      <p:boldItalic r:id="rId49"/>
    </p:embeddedFont>
    <p:embeddedFont>
      <p:font typeface="Open Sans Semibold" panose="020B0706030804020204" pitchFamily="34" charset="0"/>
      <p:regular r:id="rId50"/>
      <p:bold r:id="rId51"/>
      <p:italic r:id="rId52"/>
      <p:boldItalic r:id="rId53"/>
    </p:embeddedFont>
  </p:embeddedFontLst>
  <p:custDataLst>
    <p:tags r:id="rId54"/>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632">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00"/>
    <a:srgbClr val="F7A81B"/>
    <a:srgbClr val="FF7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038164-FAE9-443C-9FC8-627C6C30EE46}" v="218" dt="2024-09-27T11:51:46.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02"/>
    <p:restoredTop sz="93185" autoAdjust="0"/>
  </p:normalViewPr>
  <p:slideViewPr>
    <p:cSldViewPr snapToGrid="0">
      <p:cViewPr varScale="1">
        <p:scale>
          <a:sx n="59" d="100"/>
          <a:sy n="59" d="100"/>
        </p:scale>
        <p:origin x="1008" y="28"/>
      </p:cViewPr>
      <p:guideLst>
        <p:guide orient="horz" pos="2632"/>
        <p:guide pos="3840"/>
      </p:guideLst>
    </p:cSldViewPr>
  </p:slideViewPr>
  <p:notesTextViewPr>
    <p:cViewPr>
      <p:scale>
        <a:sx n="114" d="100"/>
        <a:sy n="114" d="100"/>
      </p:scale>
      <p:origin x="0" y="0"/>
    </p:cViewPr>
  </p:notesTextViewPr>
  <p:sorterViewPr>
    <p:cViewPr>
      <p:scale>
        <a:sx n="100" d="100"/>
        <a:sy n="100" d="100"/>
      </p:scale>
      <p:origin x="0" y="-288"/>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6.fntdata"/><Relationship Id="rId21" Type="http://schemas.openxmlformats.org/officeDocument/2006/relationships/slide" Target="slides/slide13.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font" Target="fonts/font18.fntdata"/><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microsoft.com/office/2016/11/relationships/changesInfo" Target="changesInfos/changesInfo1.xml"/><Relationship Id="rId20" Type="http://schemas.openxmlformats.org/officeDocument/2006/relationships/slide" Target="slides/slide12.xml"/><Relationship Id="rId41" Type="http://schemas.openxmlformats.org/officeDocument/2006/relationships/font" Target="fonts/font8.fntdata"/><Relationship Id="rId54"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font" Target="fonts/font11.fntdata"/><Relationship Id="rId52" Type="http://schemas.openxmlformats.org/officeDocument/2006/relationships/font" Target="fonts/font19.fntdata"/><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ain bouvard" userId="cbb37fefec5d481e" providerId="LiveId" clId="{74038164-FAE9-443C-9FC8-627C6C30EE46}"/>
    <pc:docChg chg="custSel modSld">
      <pc:chgData name="alain bouvard" userId="cbb37fefec5d481e" providerId="LiveId" clId="{74038164-FAE9-443C-9FC8-627C6C30EE46}" dt="2024-09-27T11:51:46.753" v="241" actId="1076"/>
      <pc:docMkLst>
        <pc:docMk/>
      </pc:docMkLst>
      <pc:sldChg chg="modSp">
        <pc:chgData name="alain bouvard" userId="cbb37fefec5d481e" providerId="LiveId" clId="{74038164-FAE9-443C-9FC8-627C6C30EE46}" dt="2024-09-27T11:43:40.977" v="1" actId="20577"/>
        <pc:sldMkLst>
          <pc:docMk/>
          <pc:sldMk cId="0" sldId="323"/>
        </pc:sldMkLst>
        <pc:spChg chg="mod">
          <ac:chgData name="alain bouvard" userId="cbb37fefec5d481e" providerId="LiveId" clId="{74038164-FAE9-443C-9FC8-627C6C30EE46}" dt="2024-09-27T11:43:40.977" v="1" actId="20577"/>
          <ac:spMkLst>
            <pc:docMk/>
            <pc:sldMk cId="0" sldId="323"/>
            <ac:spMk id="388" creationId="{21C3EA30-E150-5AE5-0BBE-654178675BDA}"/>
          </ac:spMkLst>
        </pc:spChg>
      </pc:sldChg>
      <pc:sldChg chg="addSp delSp modSp mod modAnim">
        <pc:chgData name="alain bouvard" userId="cbb37fefec5d481e" providerId="LiveId" clId="{74038164-FAE9-443C-9FC8-627C6C30EE46}" dt="2024-09-27T11:48:57.805" v="233" actId="20577"/>
        <pc:sldMkLst>
          <pc:docMk/>
          <pc:sldMk cId="0" sldId="2141411904"/>
        </pc:sldMkLst>
        <pc:spChg chg="add">
          <ac:chgData name="alain bouvard" userId="cbb37fefec5d481e" providerId="LiveId" clId="{74038164-FAE9-443C-9FC8-627C6C30EE46}" dt="2024-09-27T11:44:31.529" v="4"/>
          <ac:spMkLst>
            <pc:docMk/>
            <pc:sldMk cId="0" sldId="2141411904"/>
            <ac:spMk id="2" creationId="{1655C822-330A-3D4E-A29B-8C3C4D8643DF}"/>
          </ac:spMkLst>
        </pc:spChg>
        <pc:spChg chg="mod">
          <ac:chgData name="alain bouvard" userId="cbb37fefec5d481e" providerId="LiveId" clId="{74038164-FAE9-443C-9FC8-627C6C30EE46}" dt="2024-09-27T11:48:57.805" v="233" actId="20577"/>
          <ac:spMkLst>
            <pc:docMk/>
            <pc:sldMk cId="0" sldId="2141411904"/>
            <ac:spMk id="3" creationId="{2B05E9A8-B04F-1866-1E1B-AB6B14782F24}"/>
          </ac:spMkLst>
        </pc:spChg>
        <pc:spChg chg="add mod">
          <ac:chgData name="alain bouvard" userId="cbb37fefec5d481e" providerId="LiveId" clId="{74038164-FAE9-443C-9FC8-627C6C30EE46}" dt="2024-09-27T11:44:48.076" v="9"/>
          <ac:spMkLst>
            <pc:docMk/>
            <pc:sldMk cId="0" sldId="2141411904"/>
            <ac:spMk id="4" creationId="{F010D620-A17B-75F9-4BE3-A4314935B860}"/>
          </ac:spMkLst>
        </pc:spChg>
        <pc:spChg chg="add del mod">
          <ac:chgData name="alain bouvard" userId="cbb37fefec5d481e" providerId="LiveId" clId="{74038164-FAE9-443C-9FC8-627C6C30EE46}" dt="2024-09-27T11:46:01.323" v="79" actId="478"/>
          <ac:spMkLst>
            <pc:docMk/>
            <pc:sldMk cId="0" sldId="2141411904"/>
            <ac:spMk id="5" creationId="{466D2870-4C8A-D2E2-C96A-A23266379FC3}"/>
          </ac:spMkLst>
        </pc:spChg>
        <pc:spChg chg="mod">
          <ac:chgData name="alain bouvard" userId="cbb37fefec5d481e" providerId="LiveId" clId="{74038164-FAE9-443C-9FC8-627C6C30EE46}" dt="2024-09-27T11:48:39.641" v="230" actId="1076"/>
          <ac:spMkLst>
            <pc:docMk/>
            <pc:sldMk cId="0" sldId="2141411904"/>
            <ac:spMk id="8" creationId="{A83E1993-BD6F-62B3-CCED-E9224213D6B6}"/>
          </ac:spMkLst>
        </pc:spChg>
        <pc:spChg chg="mod">
          <ac:chgData name="alain bouvard" userId="cbb37fefec5d481e" providerId="LiveId" clId="{74038164-FAE9-443C-9FC8-627C6C30EE46}" dt="2024-09-27T11:46:06.878" v="80" actId="1076"/>
          <ac:spMkLst>
            <pc:docMk/>
            <pc:sldMk cId="0" sldId="2141411904"/>
            <ac:spMk id="16" creationId="{82BA4C4A-0D85-FF12-0BC2-99C0FE71B227}"/>
          </ac:spMkLst>
        </pc:spChg>
      </pc:sldChg>
      <pc:sldChg chg="addSp delSp modSp mod">
        <pc:chgData name="alain bouvard" userId="cbb37fefec5d481e" providerId="LiveId" clId="{74038164-FAE9-443C-9FC8-627C6C30EE46}" dt="2024-09-27T11:51:46.753" v="241" actId="1076"/>
        <pc:sldMkLst>
          <pc:docMk/>
          <pc:sldMk cId="0" sldId="2147471516"/>
        </pc:sldMkLst>
        <pc:spChg chg="del">
          <ac:chgData name="alain bouvard" userId="cbb37fefec5d481e" providerId="LiveId" clId="{74038164-FAE9-443C-9FC8-627C6C30EE46}" dt="2024-09-27T11:50:30.806" v="234" actId="478"/>
          <ac:spMkLst>
            <pc:docMk/>
            <pc:sldMk cId="0" sldId="2147471516"/>
            <ac:spMk id="19" creationId="{B60D1BCD-DA68-AA22-4DAB-246E254D010C}"/>
          </ac:spMkLst>
        </pc:spChg>
        <pc:spChg chg="mod">
          <ac:chgData name="alain bouvard" userId="cbb37fefec5d481e" providerId="LiveId" clId="{74038164-FAE9-443C-9FC8-627C6C30EE46}" dt="2024-09-27T11:51:46.753" v="241" actId="1076"/>
          <ac:spMkLst>
            <pc:docMk/>
            <pc:sldMk cId="0" sldId="2147471516"/>
            <ac:spMk id="107525" creationId="{BE732BA4-82E9-6F5C-5F2F-C81764E786EC}"/>
          </ac:spMkLst>
        </pc:spChg>
        <pc:picChg chg="add mod ord">
          <ac:chgData name="alain bouvard" userId="cbb37fefec5d481e" providerId="LiveId" clId="{74038164-FAE9-443C-9FC8-627C6C30EE46}" dt="2024-09-27T11:51:40.665" v="240" actId="14100"/>
          <ac:picMkLst>
            <pc:docMk/>
            <pc:sldMk cId="0" sldId="2147471516"/>
            <ac:picMk id="3" creationId="{2946EA26-0ED5-AE44-F15C-7F5F8AC944B1}"/>
          </ac:picMkLst>
        </pc:picChg>
        <pc:picChg chg="del">
          <ac:chgData name="alain bouvard" userId="cbb37fefec5d481e" providerId="LiveId" clId="{74038164-FAE9-443C-9FC8-627C6C30EE46}" dt="2024-09-27T11:50:33.433" v="235" actId="478"/>
          <ac:picMkLst>
            <pc:docMk/>
            <pc:sldMk cId="0" sldId="2147471516"/>
            <ac:picMk id="107522" creationId="{2F61CD20-C004-D1B5-1821-2C68B2EACFF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6DA7CD-2435-817D-0BB9-0B082AAFCB08}"/>
              </a:ext>
            </a:extLst>
          </p:cNvPr>
          <p:cNvSpPr>
            <a:spLocks noGrp="1"/>
          </p:cNvSpPr>
          <p:nvPr>
            <p:ph type="hdr" sz="quarter"/>
          </p:nvPr>
        </p:nvSpPr>
        <p:spPr>
          <a:xfrm>
            <a:off x="0" y="0"/>
            <a:ext cx="3038475" cy="466725"/>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86BFEEC7-42B0-ACDD-2CB3-AD15186A0E2F}"/>
              </a:ext>
            </a:extLst>
          </p:cNvPr>
          <p:cNvSpPr>
            <a:spLocks noGrp="1"/>
          </p:cNvSpPr>
          <p:nvPr>
            <p:ph type="dt" idx="1"/>
          </p:nvPr>
        </p:nvSpPr>
        <p:spPr>
          <a:xfrm>
            <a:off x="3970338" y="0"/>
            <a:ext cx="3038475" cy="466725"/>
          </a:xfrm>
          <a:prstGeom prst="rect">
            <a:avLst/>
          </a:prstGeom>
        </p:spPr>
        <p:txBody>
          <a:bodyPr vert="horz" lIns="93177" tIns="46589" rIns="93177" bIns="46589" rtlCol="0"/>
          <a:lstStyle>
            <a:lvl1pPr algn="r" eaLnBrk="1" fontAlgn="auto" hangingPunct="1">
              <a:spcBef>
                <a:spcPts val="0"/>
              </a:spcBef>
              <a:spcAft>
                <a:spcPts val="0"/>
              </a:spcAft>
              <a:defRPr sz="1200">
                <a:latin typeface="+mn-lt"/>
              </a:defRPr>
            </a:lvl1pPr>
          </a:lstStyle>
          <a:p>
            <a:pPr>
              <a:defRPr/>
            </a:pPr>
            <a:fld id="{D6666B2A-8F01-4E98-AA01-69078D2B0D71}" type="datetimeFigureOut">
              <a:rPr lang="en-US"/>
              <a:pPr>
                <a:defRPr/>
              </a:pPr>
              <a:t>9/27/2024</a:t>
            </a:fld>
            <a:endParaRPr lang="en-US" dirty="0"/>
          </a:p>
        </p:txBody>
      </p:sp>
      <p:sp>
        <p:nvSpPr>
          <p:cNvPr id="4" name="Slide Image Placeholder 3">
            <a:extLst>
              <a:ext uri="{FF2B5EF4-FFF2-40B4-BE49-F238E27FC236}">
                <a16:creationId xmlns:a16="http://schemas.microsoft.com/office/drawing/2014/main" id="{10ECDD75-DDDF-E87B-D2E3-BF56CE824AA9}"/>
              </a:ext>
            </a:extLst>
          </p:cNvPr>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a:extLst>
              <a:ext uri="{FF2B5EF4-FFF2-40B4-BE49-F238E27FC236}">
                <a16:creationId xmlns:a16="http://schemas.microsoft.com/office/drawing/2014/main" id="{F33FC857-A9EF-E271-03F7-AAFCEB7B1C16}"/>
              </a:ext>
            </a:extLst>
          </p:cNvPr>
          <p:cNvSpPr>
            <a:spLocks noGrp="1"/>
          </p:cNvSpPr>
          <p:nvPr>
            <p:ph type="body" sz="quarter" idx="3"/>
          </p:nvPr>
        </p:nvSpPr>
        <p:spPr>
          <a:xfrm>
            <a:off x="701675" y="4473575"/>
            <a:ext cx="5607050" cy="3660775"/>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98735CB-5026-74E7-C846-2BB9E18614F6}"/>
              </a:ext>
            </a:extLst>
          </p:cNvPr>
          <p:cNvSpPr>
            <a:spLocks noGrp="1"/>
          </p:cNvSpPr>
          <p:nvPr>
            <p:ph type="ftr" sz="quarter" idx="4"/>
          </p:nvPr>
        </p:nvSpPr>
        <p:spPr>
          <a:xfrm>
            <a:off x="0" y="8829675"/>
            <a:ext cx="3038475" cy="466725"/>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6A828AA0-04FA-113C-480A-A8D5D6D236DE}"/>
              </a:ext>
            </a:extLst>
          </p:cNvPr>
          <p:cNvSpPr>
            <a:spLocks noGrp="1"/>
          </p:cNvSpPr>
          <p:nvPr>
            <p:ph type="sldNum" sz="quarter" idx="5"/>
          </p:nvPr>
        </p:nvSpPr>
        <p:spPr>
          <a:xfrm>
            <a:off x="3970338" y="8829675"/>
            <a:ext cx="3038475" cy="466725"/>
          </a:xfrm>
          <a:prstGeom prst="rect">
            <a:avLst/>
          </a:prstGeom>
        </p:spPr>
        <p:txBody>
          <a:bodyPr vert="horz" lIns="93177" tIns="46589" rIns="93177" bIns="46589" rtlCol="0" anchor="b"/>
          <a:lstStyle>
            <a:lvl1pPr algn="r" eaLnBrk="1" fontAlgn="auto" hangingPunct="1">
              <a:spcBef>
                <a:spcPts val="0"/>
              </a:spcBef>
              <a:spcAft>
                <a:spcPts val="0"/>
              </a:spcAft>
              <a:defRPr sz="1200">
                <a:latin typeface="+mn-lt"/>
              </a:defRPr>
            </a:lvl1pPr>
          </a:lstStyle>
          <a:p>
            <a:pPr>
              <a:defRPr/>
            </a:pPr>
            <a:fld id="{D20CA9DF-7944-46EA-B19D-F1BC5E5C10C0}" type="slidenum">
              <a:rPr lang="en-US"/>
              <a:pPr>
                <a:defRPr/>
              </a:pPr>
              <a:t>‹N°›</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AEEC445A-0E98-2231-748B-1A988D5A87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625148F5-6B7D-DCC2-3B80-9E9A6CBFC8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en-US"/>
              <a:t>Une agente de santé locale dévouée, une mère souriante et un enfant à jamais protégé contre la polio – voilà ce que le programme PolioPlus du Rotary permet d'accomplir.</a:t>
            </a:r>
          </a:p>
          <a:p>
            <a:pPr eaLnBrk="1" hangingPunct="1">
              <a:spcBef>
                <a:spcPct val="0"/>
              </a:spcBef>
            </a:pPr>
            <a:r>
              <a:rPr lang="fr-FR" altLang="en-US"/>
              <a:t> </a:t>
            </a:r>
          </a:p>
          <a:p>
            <a:pPr eaLnBrk="1" hangingPunct="1">
              <a:spcBef>
                <a:spcPct val="0"/>
              </a:spcBef>
            </a:pPr>
            <a:r>
              <a:rPr lang="fr-FR" altLang="en-US"/>
              <a:t>Notre objectif ultime d'un monde sans polio est possible, et avec votre engagement et votre soutien, nous pouvons tenir notre promesse de protéger </a:t>
            </a:r>
            <a:r>
              <a:rPr lang="fr-FR" altLang="en-US" b="1"/>
              <a:t>tous </a:t>
            </a:r>
            <a:r>
              <a:rPr lang="fr-FR" altLang="en-US"/>
              <a:t>les enfants du monde contre cette maladie paralysante. </a:t>
            </a:r>
          </a:p>
        </p:txBody>
      </p:sp>
      <p:sp>
        <p:nvSpPr>
          <p:cNvPr id="77828" name="Slide Number Placeholder 3">
            <a:extLst>
              <a:ext uri="{FF2B5EF4-FFF2-40B4-BE49-F238E27FC236}">
                <a16:creationId xmlns:a16="http://schemas.microsoft.com/office/drawing/2014/main" id="{A2D44F09-C3F2-EABD-E047-5450B49E13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fontAlgn="base">
              <a:spcBef>
                <a:spcPct val="0"/>
              </a:spcBef>
              <a:spcAft>
                <a:spcPct val="0"/>
              </a:spcAft>
            </a:pPr>
            <a:fld id="{39634FC8-072C-41C6-94FB-E7E6AF132F49}" type="slidenum">
              <a:rPr lang="en-US" altLang="en-US" smtClean="0">
                <a:latin typeface="Calibri" panose="020F0502020204030204" pitchFamily="34" charset="0"/>
              </a:rPr>
              <a:pPr algn="l" fontAlgn="base">
                <a:spcBef>
                  <a:spcPct val="0"/>
                </a:spcBef>
                <a:spcAft>
                  <a:spcPct val="0"/>
                </a:spcAft>
              </a:pPr>
              <a:t>1</a:t>
            </a:fld>
            <a:endParaRPr lang="fr-FR"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56BB91DB-741D-C1BB-1619-C342F33A3C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D5684AA8-C1F1-E98F-C24E-4512D28AED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en-US"/>
              <a:t>Le Conseil de surveillance de la polio de l’IMEP, au sein duquel le Rotary est représenté par le président de sa commission PolioPlus internationale, a déterminé en juillet 2024 qu'il faudra plus de temps pour atteindre les objectifs 1 et 2 de la stratégie et a prolongé les délais pour les atteindre.  Ils ont évalué que l'objectif 1 pourrait être atteint d'ici fin 2027 et l'objectif 2 d'ici fin 2029.  Ils ont également examiné les ressources supplémentaires qui seront nécessaires pour financer les activités au-delà de 2026 et adopteront un budget pluriannuel révisé en octobre.  </a:t>
            </a:r>
          </a:p>
          <a:p>
            <a:pPr eaLnBrk="1" hangingPunct="1">
              <a:spcBef>
                <a:spcPct val="0"/>
              </a:spcBef>
            </a:pPr>
            <a:endParaRPr lang="fr-FR" altLang="en-US"/>
          </a:p>
        </p:txBody>
      </p:sp>
      <p:sp>
        <p:nvSpPr>
          <p:cNvPr id="96260" name="Slide Number Placeholder 3">
            <a:extLst>
              <a:ext uri="{FF2B5EF4-FFF2-40B4-BE49-F238E27FC236}">
                <a16:creationId xmlns:a16="http://schemas.microsoft.com/office/drawing/2014/main" id="{8B45A466-25DB-82E1-12BA-8459C94A31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B766C84-7B74-457E-8F26-08764EFE7188}" type="slidenum">
              <a:rPr lang="en-US" altLang="en-US" smtClean="0">
                <a:solidFill>
                  <a:srgbClr val="000000"/>
                </a:solidFill>
                <a:latin typeface="Calibri" panose="020F0502020204030204" pitchFamily="34" charset="0"/>
              </a:rPr>
              <a:pPr fontAlgn="base">
                <a:spcBef>
                  <a:spcPct val="0"/>
                </a:spcBef>
                <a:spcAft>
                  <a:spcPct val="0"/>
                </a:spcAft>
              </a:pPr>
              <a:t>10</a:t>
            </a:fld>
            <a:endParaRPr lang="fr-FR" altLang="en-US">
              <a:solidFill>
                <a:srgbClr val="000000"/>
              </a:solidFill>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25E0CC69-9272-DE0C-8245-1C2194D54C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209CA29B-EE62-DE64-0B6F-154247120E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en-US"/>
              <a:t>Tous les membres du Rotary peuvent être très fiers de ce que nous avons accompli en travaillant ensemble.</a:t>
            </a:r>
          </a:p>
          <a:p>
            <a:pPr eaLnBrk="1" hangingPunct="1">
              <a:spcBef>
                <a:spcPct val="0"/>
              </a:spcBef>
            </a:pPr>
            <a:r>
              <a:rPr lang="fr-FR" altLang="en-US"/>
              <a:t> </a:t>
            </a:r>
          </a:p>
          <a:p>
            <a:pPr eaLnBrk="1" hangingPunct="1">
              <a:spcBef>
                <a:spcPts val="300"/>
              </a:spcBef>
            </a:pPr>
            <a:r>
              <a:rPr lang="fr-FR" altLang="en-US"/>
              <a:t>Tous les accomplissements de cette diapositive s'ajoutent à ce que nous avons mentionné plus tôt, à savoir que </a:t>
            </a:r>
            <a:r>
              <a:rPr lang="fr-FR" altLang="en-US">
                <a:solidFill>
                  <a:srgbClr val="000000"/>
                </a:solidFill>
                <a:cs typeface="Calibri" panose="020F0502020204030204" pitchFamily="34" charset="0"/>
              </a:rPr>
              <a:t>plus de 3 milliards d'enfants ont été vaccinés et que plus de 20 millions de personnes ont évité la paralysie. Nous avons également éradiqué deux des trois types de poliovirus sauvage et travaillé pour que cinq des six régions de l’OMS soient certifiées exemptes de polio.</a:t>
            </a:r>
          </a:p>
          <a:p>
            <a:pPr eaLnBrk="1" hangingPunct="1">
              <a:spcBef>
                <a:spcPct val="0"/>
              </a:spcBef>
            </a:pPr>
            <a:endParaRPr lang="fr-FR" altLang="en-US"/>
          </a:p>
          <a:p>
            <a:pPr eaLnBrk="1" hangingPunct="1">
              <a:spcBef>
                <a:spcPct val="0"/>
              </a:spcBef>
            </a:pPr>
            <a:r>
              <a:rPr lang="fr-FR" altLang="en-US"/>
              <a:t>Tout cela nous rappelle à quel point nous sommes proches de tenir notre promesse de créer un monde sans polio pour les enfants du monde entier.</a:t>
            </a:r>
          </a:p>
        </p:txBody>
      </p:sp>
      <p:sp>
        <p:nvSpPr>
          <p:cNvPr id="98308" name="Slide Number Placeholder 3">
            <a:extLst>
              <a:ext uri="{FF2B5EF4-FFF2-40B4-BE49-F238E27FC236}">
                <a16:creationId xmlns:a16="http://schemas.microsoft.com/office/drawing/2014/main" id="{541DDC04-45D4-120C-B980-8BD41F9BBD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algn="l" fontAlgn="base">
              <a:spcBef>
                <a:spcPct val="0"/>
              </a:spcBef>
              <a:spcAft>
                <a:spcPct val="0"/>
              </a:spcAft>
            </a:pPr>
            <a:fld id="{6DD0B797-E638-44AE-AECD-D09925FE2338}" type="slidenum">
              <a:rPr lang="en-US" altLang="en-US" smtClean="0">
                <a:solidFill>
                  <a:srgbClr val="000000"/>
                </a:solidFill>
                <a:latin typeface="Calibri" panose="020F0502020204030204" pitchFamily="34" charset="0"/>
              </a:rPr>
              <a:pPr algn="l" fontAlgn="base">
                <a:spcBef>
                  <a:spcPct val="0"/>
                </a:spcBef>
                <a:spcAft>
                  <a:spcPct val="0"/>
                </a:spcAft>
              </a:pPr>
              <a:t>11</a:t>
            </a:fld>
            <a:endParaRPr lang="fr-FR" altLang="en-US">
              <a:solidFill>
                <a:srgbClr val="000000"/>
              </a:solidFill>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650C1AFF-6FE9-0A02-CBF9-AE271FE2C48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407F123E-1629-C2DF-E950-1F6BE8F9AEA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eaLnBrk="1" hangingPunct="1">
              <a:spcBef>
                <a:spcPct val="0"/>
              </a:spcBef>
            </a:pPr>
            <a:r>
              <a:rPr lang="fr-FR" altLang="en-US"/>
              <a:t>Les principaux rôles du Rotary sont la recherche de fonds, le plaidoyer et la sensibilisation grâce à l'implication active de nos membres.</a:t>
            </a:r>
          </a:p>
          <a:p>
            <a:pPr defTabSz="930275" eaLnBrk="1" hangingPunct="1">
              <a:spcBef>
                <a:spcPct val="0"/>
              </a:spcBef>
            </a:pPr>
            <a:endParaRPr lang="fr-FR" altLang="en-US"/>
          </a:p>
          <a:p>
            <a:pPr defTabSz="930275" eaLnBrk="1" hangingPunct="1">
              <a:spcBef>
                <a:spcPct val="0"/>
              </a:spcBef>
            </a:pPr>
            <a:r>
              <a:rPr lang="fr-FR" altLang="en-US" sz="1800">
                <a:solidFill>
                  <a:srgbClr val="000000"/>
                </a:solidFill>
                <a:latin typeface="Georgia" panose="02040502050405020303" pitchFamily="18" charset="0"/>
                <a:ea typeface="Georgia" panose="02040502050405020303" pitchFamily="18" charset="0"/>
                <a:cs typeface="Georgia" panose="02040502050405020303" pitchFamily="18" charset="0"/>
              </a:rPr>
              <a:t>Les membres du Rotary lèvent des fonds, vaccinent des enfants, sensibilisent l'opinion publique et s'efforcent d'obtenir le soutien de gouvernements, d'organisations non gouvernementales, d'entreprises privées et du grand public.</a:t>
            </a:r>
            <a:endParaRPr lang="fr-FR" altLang="en-US"/>
          </a:p>
        </p:txBody>
      </p:sp>
      <p:sp>
        <p:nvSpPr>
          <p:cNvPr id="100356" name="Slide Number Placeholder 3">
            <a:extLst>
              <a:ext uri="{FF2B5EF4-FFF2-40B4-BE49-F238E27FC236}">
                <a16:creationId xmlns:a16="http://schemas.microsoft.com/office/drawing/2014/main" id="{EADED9FA-DE21-A030-B287-E12DEDC25D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algn="l" fontAlgn="base">
              <a:spcBef>
                <a:spcPct val="0"/>
              </a:spcBef>
              <a:spcAft>
                <a:spcPct val="0"/>
              </a:spcAft>
            </a:pPr>
            <a:fld id="{801071A2-8536-4277-B20C-767BB5B333CF}" type="slidenum">
              <a:rPr lang="en-US" altLang="en-US" smtClean="0">
                <a:solidFill>
                  <a:srgbClr val="000000"/>
                </a:solidFill>
                <a:latin typeface="Calibri" panose="020F0502020204030204" pitchFamily="34" charset="0"/>
              </a:rPr>
              <a:pPr algn="l" fontAlgn="base">
                <a:spcBef>
                  <a:spcPct val="0"/>
                </a:spcBef>
                <a:spcAft>
                  <a:spcPct val="0"/>
                </a:spcAft>
              </a:pPr>
              <a:t>12</a:t>
            </a:fld>
            <a:endParaRPr lang="fr-FR" altLang="en-US">
              <a:solidFill>
                <a:srgbClr val="000000"/>
              </a:solidFill>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FA9D8E67-D3F1-EE3D-D0D1-3BF5DAFA2A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0D733639-52E2-000A-B9D9-64FBC3CA71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en-US" sz="1800">
                <a:solidFill>
                  <a:srgbClr val="000000"/>
                </a:solidFill>
                <a:latin typeface="Georgia" panose="02040502050405020303" pitchFamily="18" charset="0"/>
                <a:ea typeface="Georgia" panose="02040502050405020303" pitchFamily="18" charset="0"/>
                <a:cs typeface="Georgia" panose="02040502050405020303" pitchFamily="18" charset="0"/>
              </a:rPr>
              <a:t>Le Rotary s'est engagé à collecter 50 millions de dollars par an pour l'éradication de la polio au travers de la campagne En finir avec la polio. Grâce à notre partenariat avec la Fondation Gates, chaque dollar que le Rotary alloue à l'éradication de la polio (jusqu'à 50 millions de dollars par an) sera triplé. </a:t>
            </a:r>
          </a:p>
          <a:p>
            <a:pPr eaLnBrk="1" hangingPunct="1">
              <a:spcBef>
                <a:spcPct val="0"/>
              </a:spcBef>
            </a:pPr>
            <a:endParaRPr lang="fr-FR" altLang="en-US" sz="1800">
              <a:solidFill>
                <a:srgbClr val="000000"/>
              </a:solidFill>
              <a:latin typeface="Georgia" panose="02040502050405020303" pitchFamily="18" charset="0"/>
            </a:endParaRPr>
          </a:p>
          <a:p>
            <a:pPr eaLnBrk="1" hangingPunct="1">
              <a:spcBef>
                <a:spcPct val="0"/>
              </a:spcBef>
            </a:pPr>
            <a:r>
              <a:rPr lang="fr-FR" altLang="en-US"/>
              <a:t>Nous encourageons les membres à faire un don, quel que soit son montant. Nous encourageons les clubs à faire don de 1 500 USD par an et les districts à faire don de 20 % de leurs Fonds spécifique de district, qui reçoivent ensuite une contrepartie de 50 % du Fonds mondial. </a:t>
            </a:r>
          </a:p>
          <a:p>
            <a:pPr eaLnBrk="1" hangingPunct="1">
              <a:spcBef>
                <a:spcPct val="0"/>
              </a:spcBef>
            </a:pPr>
            <a:endParaRPr lang="fr-FR" altLang="en-US"/>
          </a:p>
        </p:txBody>
      </p:sp>
      <p:sp>
        <p:nvSpPr>
          <p:cNvPr id="102404" name="Slide Number Placeholder 3">
            <a:extLst>
              <a:ext uri="{FF2B5EF4-FFF2-40B4-BE49-F238E27FC236}">
                <a16:creationId xmlns:a16="http://schemas.microsoft.com/office/drawing/2014/main" id="{995A3BA1-E296-60CB-C72C-31B62C567A9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algn="l" fontAlgn="base">
              <a:spcBef>
                <a:spcPct val="0"/>
              </a:spcBef>
              <a:spcAft>
                <a:spcPct val="0"/>
              </a:spcAft>
            </a:pPr>
            <a:fld id="{CD399360-FAAD-4481-8973-D09924CAED8A}" type="slidenum">
              <a:rPr lang="en-US" altLang="en-US" smtClean="0">
                <a:solidFill>
                  <a:srgbClr val="000000"/>
                </a:solidFill>
                <a:latin typeface="Calibri" panose="020F0502020204030204" pitchFamily="34" charset="0"/>
              </a:rPr>
              <a:pPr algn="l" fontAlgn="base">
                <a:spcBef>
                  <a:spcPct val="0"/>
                </a:spcBef>
                <a:spcAft>
                  <a:spcPct val="0"/>
                </a:spcAft>
              </a:pPr>
              <a:t>13</a:t>
            </a:fld>
            <a:endParaRPr lang="fr-FR" altLang="en-US">
              <a:solidFill>
                <a:srgbClr val="000000"/>
              </a:solidFill>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1FC80C1A-7C5A-EF20-7E4A-F4C8DD3E4F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20F7C7ED-DE08-95C2-CB1D-5585CB202E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en-US">
                <a:latin typeface="Arial" panose="020B0604020202020204" pitchFamily="34" charset="0"/>
                <a:ea typeface="ヒラギノ角ゴ Pro W3"/>
                <a:cs typeface="ヒラギノ角ゴ Pro W3"/>
              </a:rPr>
              <a:t>Nous encourageons également chaque district à créer un Cercle PolioPlus afin de lever des fonds pour la campagne En finir avec la polio. </a:t>
            </a:r>
          </a:p>
          <a:p>
            <a:pPr eaLnBrk="1" hangingPunct="1">
              <a:spcBef>
                <a:spcPct val="0"/>
              </a:spcBef>
            </a:pPr>
            <a:r>
              <a:rPr lang="fr-FR" altLang="en-US">
                <a:latin typeface="Arial" panose="020B0604020202020204" pitchFamily="34" charset="0"/>
                <a:ea typeface="ヒラギノ角ゴ Pro W3"/>
                <a:cs typeface="ヒラギノ角ゴ Pro W3"/>
              </a:rPr>
              <a:t> </a:t>
            </a:r>
          </a:p>
          <a:p>
            <a:pPr eaLnBrk="1" hangingPunct="1">
              <a:spcBef>
                <a:spcPct val="0"/>
              </a:spcBef>
            </a:pPr>
            <a:r>
              <a:rPr lang="fr-FR" altLang="en-US">
                <a:latin typeface="Arial" panose="020B0604020202020204" pitchFamily="34" charset="0"/>
                <a:ea typeface="ヒラギノ角ゴ Pro W3"/>
                <a:cs typeface="ヒラギノ角ゴ Pro W3"/>
              </a:rPr>
              <a:t>Le Cercle PolioPlus est administré par les districts. Pour en devenir membre, les Rotariens s’engagent à verser des dons à PolioPlus chaque année jusqu'à ce que le monde soit certifié exempt de polio.</a:t>
            </a:r>
          </a:p>
          <a:p>
            <a:pPr eaLnBrk="1" hangingPunct="1">
              <a:spcBef>
                <a:spcPct val="0"/>
              </a:spcBef>
            </a:pPr>
            <a:endParaRPr lang="fr-FR" altLang="en-US">
              <a:latin typeface="Arial" panose="020B0604020202020204" pitchFamily="34" charset="0"/>
              <a:ea typeface="ヒラギノ角ゴ Pro W3"/>
              <a:cs typeface="ヒラギノ角ゴ Pro W3"/>
            </a:endParaRPr>
          </a:p>
          <a:p>
            <a:pPr eaLnBrk="1" hangingPunct="1">
              <a:spcBef>
                <a:spcPct val="0"/>
              </a:spcBef>
            </a:pPr>
            <a:r>
              <a:rPr lang="fr-FR" altLang="en-US">
                <a:latin typeface="Arial" panose="020B0604020202020204" pitchFamily="34" charset="0"/>
                <a:ea typeface="ヒラギノ角ゴ Pro W3"/>
                <a:cs typeface="ヒラギノ角ゴ Pro W3"/>
              </a:rPr>
              <a:t>La boîte à outils du Cercle est disponible dans la section des ressources du site web En finir avec la polio (en anglais uniquement).</a:t>
            </a:r>
          </a:p>
        </p:txBody>
      </p:sp>
      <p:sp>
        <p:nvSpPr>
          <p:cNvPr id="104452" name="Slide Number Placeholder 3">
            <a:extLst>
              <a:ext uri="{FF2B5EF4-FFF2-40B4-BE49-F238E27FC236}">
                <a16:creationId xmlns:a16="http://schemas.microsoft.com/office/drawing/2014/main" id="{4E26F316-5D68-9946-4E01-04DDC4F24B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9325">
              <a:defRPr>
                <a:solidFill>
                  <a:schemeClr val="tx1"/>
                </a:solidFill>
                <a:latin typeface="Arial" panose="020B0604020202020204" pitchFamily="34" charset="0"/>
              </a:defRPr>
            </a:lvl1pPr>
            <a:lvl2pPr marL="742950" indent="-285750" defTabSz="949325">
              <a:defRPr>
                <a:solidFill>
                  <a:schemeClr val="tx1"/>
                </a:solidFill>
                <a:latin typeface="Arial" panose="020B0604020202020204" pitchFamily="34" charset="0"/>
              </a:defRPr>
            </a:lvl2pPr>
            <a:lvl3pPr marL="1143000" indent="-228600" defTabSz="949325">
              <a:defRPr>
                <a:solidFill>
                  <a:schemeClr val="tx1"/>
                </a:solidFill>
                <a:latin typeface="Arial" panose="020B0604020202020204" pitchFamily="34" charset="0"/>
              </a:defRPr>
            </a:lvl3pPr>
            <a:lvl4pPr marL="1600200" indent="-228600" defTabSz="949325">
              <a:defRPr>
                <a:solidFill>
                  <a:schemeClr val="tx1"/>
                </a:solidFill>
                <a:latin typeface="Arial" panose="020B0604020202020204" pitchFamily="34" charset="0"/>
              </a:defRPr>
            </a:lvl4pPr>
            <a:lvl5pPr marL="2057400" indent="-228600" defTabSz="949325">
              <a:defRPr>
                <a:solidFill>
                  <a:schemeClr val="tx1"/>
                </a:solidFill>
                <a:latin typeface="Arial" panose="020B0604020202020204" pitchFamily="34" charset="0"/>
              </a:defRPr>
            </a:lvl5pPr>
            <a:lvl6pPr marL="2514600" indent="-228600" defTabSz="949325" eaLnBrk="0" fontAlgn="base" hangingPunct="0">
              <a:spcBef>
                <a:spcPct val="0"/>
              </a:spcBef>
              <a:spcAft>
                <a:spcPct val="0"/>
              </a:spcAft>
              <a:defRPr>
                <a:solidFill>
                  <a:schemeClr val="tx1"/>
                </a:solidFill>
                <a:latin typeface="Arial" panose="020B0604020202020204" pitchFamily="34" charset="0"/>
              </a:defRPr>
            </a:lvl6pPr>
            <a:lvl7pPr marL="2971800" indent="-228600" defTabSz="949325" eaLnBrk="0" fontAlgn="base" hangingPunct="0">
              <a:spcBef>
                <a:spcPct val="0"/>
              </a:spcBef>
              <a:spcAft>
                <a:spcPct val="0"/>
              </a:spcAft>
              <a:defRPr>
                <a:solidFill>
                  <a:schemeClr val="tx1"/>
                </a:solidFill>
                <a:latin typeface="Arial" panose="020B0604020202020204" pitchFamily="34" charset="0"/>
              </a:defRPr>
            </a:lvl7pPr>
            <a:lvl8pPr marL="3429000" indent="-228600" defTabSz="949325" eaLnBrk="0" fontAlgn="base" hangingPunct="0">
              <a:spcBef>
                <a:spcPct val="0"/>
              </a:spcBef>
              <a:spcAft>
                <a:spcPct val="0"/>
              </a:spcAft>
              <a:defRPr>
                <a:solidFill>
                  <a:schemeClr val="tx1"/>
                </a:solidFill>
                <a:latin typeface="Arial" panose="020B0604020202020204" pitchFamily="34" charset="0"/>
              </a:defRPr>
            </a:lvl8pPr>
            <a:lvl9pPr marL="3886200" indent="-228600" defTabSz="949325" eaLnBrk="0" fontAlgn="base" hangingPunct="0">
              <a:spcBef>
                <a:spcPct val="0"/>
              </a:spcBef>
              <a:spcAft>
                <a:spcPct val="0"/>
              </a:spcAft>
              <a:defRPr>
                <a:solidFill>
                  <a:schemeClr val="tx1"/>
                </a:solidFill>
                <a:latin typeface="Arial" panose="020B0604020202020204" pitchFamily="34" charset="0"/>
              </a:defRPr>
            </a:lvl9pPr>
          </a:lstStyle>
          <a:p>
            <a:pPr algn="l" eaLnBrk="0" fontAlgn="base" hangingPunct="0">
              <a:spcBef>
                <a:spcPct val="0"/>
              </a:spcBef>
              <a:spcAft>
                <a:spcPct val="0"/>
              </a:spcAft>
            </a:pPr>
            <a:fld id="{49F9C823-EB92-4C0A-9C6C-F4DA1FC2F349}" type="slidenum">
              <a:rPr lang="en-US" altLang="en-US" smtClean="0">
                <a:solidFill>
                  <a:srgbClr val="000000"/>
                </a:solidFill>
                <a:ea typeface="ヒラギノ角ゴ Pro W3"/>
                <a:cs typeface="ヒラギノ角ゴ Pro W3"/>
              </a:rPr>
              <a:pPr algn="l" eaLnBrk="0" fontAlgn="base" hangingPunct="0">
                <a:spcBef>
                  <a:spcPct val="0"/>
                </a:spcBef>
                <a:spcAft>
                  <a:spcPct val="0"/>
                </a:spcAft>
              </a:pPr>
              <a:t>14</a:t>
            </a:fld>
            <a:endParaRPr lang="fr-FR" altLang="en-US">
              <a:solidFill>
                <a:srgbClr val="000000"/>
              </a:solidFill>
              <a:ea typeface="ヒラギノ角ゴ Pro W3"/>
              <a:cs typeface="ヒラギノ角ゴ Pro W3"/>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3C7BE46C-1F8E-5497-EC27-9B7F36415D79}"/>
              </a:ext>
            </a:extLst>
          </p:cNvPr>
          <p:cNvSpPr>
            <a:spLocks noGrp="1" noRot="1" noChangeAspect="1" noChangeArrowheads="1" noTextEdit="1"/>
          </p:cNvSpPr>
          <p:nvPr>
            <p:ph type="sldImg"/>
          </p:nvPr>
        </p:nvSpPr>
        <p:spPr bwMode="auto">
          <a:xfrm>
            <a:off x="433388" y="708025"/>
            <a:ext cx="6299200" cy="35448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4BA331C6-4366-92B1-510B-06AB4358D4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en-US"/>
              <a:t>Nous apprécions les fonds que les membres du Rotary collectent et qui se traduisent par la contrepartie de la Fondation Gates.</a:t>
            </a:r>
          </a:p>
          <a:p>
            <a:pPr eaLnBrk="1" hangingPunct="1">
              <a:spcBef>
                <a:spcPct val="0"/>
              </a:spcBef>
            </a:pPr>
            <a:endParaRPr lang="fr-FR" altLang="en-US"/>
          </a:p>
          <a:p>
            <a:pPr eaLnBrk="1" hangingPunct="1">
              <a:spcBef>
                <a:spcPct val="0"/>
              </a:spcBef>
            </a:pPr>
            <a:r>
              <a:rPr lang="fr-FR" altLang="en-US"/>
              <a:t>Avec ces fonds, le Rotary finance les besoins opérationnels et techniques, les vaccins, les activités de surveillance de la maladie et de mobilisation sociale, la recherche et les frais des centaines de milliers de bénévoles qui font du porte-à-porte pour vacciner des enfants.</a:t>
            </a:r>
          </a:p>
          <a:p>
            <a:pPr eaLnBrk="1" hangingPunct="1">
              <a:spcBef>
                <a:spcPct val="0"/>
              </a:spcBef>
            </a:pPr>
            <a:endParaRPr lang="fr-FR" altLang="en-US"/>
          </a:p>
          <a:p>
            <a:pPr eaLnBrk="1" hangingPunct="1">
              <a:spcBef>
                <a:spcPct val="0"/>
              </a:spcBef>
            </a:pPr>
            <a:r>
              <a:rPr lang="fr-FR" altLang="en-US"/>
              <a:t>Dans ce tableau des dépenses de 2023/2024, la catégorie « Autres » comprend le financement de la surveillance, de la recherche et des experts techniques. </a:t>
            </a:r>
          </a:p>
          <a:p>
            <a:pPr eaLnBrk="1" hangingPunct="1">
              <a:spcBef>
                <a:spcPct val="0"/>
              </a:spcBef>
            </a:pPr>
            <a:endParaRPr lang="fr-FR" altLang="en-US"/>
          </a:p>
          <a:p>
            <a:pPr eaLnBrk="1" hangingPunct="1">
              <a:spcBef>
                <a:spcPct val="0"/>
              </a:spcBef>
            </a:pPr>
            <a:r>
              <a:rPr lang="fr-FR" altLang="en-US" i="1"/>
              <a:t>Note pour le présentateur si la question est posée :</a:t>
            </a:r>
            <a:r>
              <a:rPr lang="fr-FR" altLang="en-US"/>
              <a:t> </a:t>
            </a:r>
            <a:r>
              <a:rPr lang="fr-FR" altLang="en-US" sz="1800">
                <a:solidFill>
                  <a:srgbClr val="2F5496"/>
                </a:solidFill>
                <a:cs typeface="Calibri" panose="020F0502020204030204" pitchFamily="34" charset="0"/>
              </a:rPr>
              <a:t>Le chiffre de 2023/2024 s'élève à 145 millions de dollars, car 5 millions de dollars supplémentaires ont été dépensés en 2022/2023 en raison d’un don de l'Église de Jésus-Christ des Saints des Derniers Jours.</a:t>
            </a:r>
            <a:endParaRPr lang="fr-FR" altLang="en-US"/>
          </a:p>
        </p:txBody>
      </p:sp>
      <p:sp>
        <p:nvSpPr>
          <p:cNvPr id="106500" name="Slide Number Placeholder 3">
            <a:extLst>
              <a:ext uri="{FF2B5EF4-FFF2-40B4-BE49-F238E27FC236}">
                <a16:creationId xmlns:a16="http://schemas.microsoft.com/office/drawing/2014/main" id="{F51277A0-7C13-F8A9-8C70-7874ACDB9FC1}"/>
              </a:ext>
            </a:extLst>
          </p:cNvPr>
          <p:cNvSpPr>
            <a:spLocks noGrp="1" noChangeArrowheads="1"/>
          </p:cNvSpPr>
          <p:nvPr>
            <p:ph type="sldNum" sz="quarter" idx="5"/>
          </p:nvPr>
        </p:nvSpPr>
        <p:spPr bwMode="auto">
          <a:xfrm>
            <a:off x="4060825" y="8978900"/>
            <a:ext cx="3105150" cy="473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fld id="{6946932A-BF02-4F0A-8CB3-3854AC52EECC}" type="slidenum">
              <a:rPr lang="en-US" altLang="en-US" smtClean="0">
                <a:solidFill>
                  <a:srgbClr val="000000"/>
                </a:solidFill>
                <a:ea typeface="ヒラギノ角ゴ Pro W3"/>
                <a:cs typeface="ヒラギノ角ゴ Pro W3"/>
              </a:rPr>
              <a:pPr eaLnBrk="0" fontAlgn="base" hangingPunct="0">
                <a:spcBef>
                  <a:spcPct val="0"/>
                </a:spcBef>
                <a:spcAft>
                  <a:spcPct val="0"/>
                </a:spcAft>
              </a:pPr>
              <a:t>15</a:t>
            </a:fld>
            <a:endParaRPr lang="fr-FR" altLang="en-US">
              <a:solidFill>
                <a:srgbClr val="000000"/>
              </a:solidFill>
              <a:ea typeface="ヒラギノ角ゴ Pro W3"/>
              <a:cs typeface="ヒラギノ角ゴ Pro W3"/>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9B147890-D12A-BAB7-A7F1-56AED91F81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5876306A-FF73-1312-1A7F-EB1A0387D5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eaLnBrk="1" hangingPunct="1">
              <a:spcBef>
                <a:spcPct val="0"/>
              </a:spcBef>
            </a:pPr>
            <a:r>
              <a:rPr lang="fr-FR" altLang="en-US"/>
              <a:t>Un autre aspect important du travail du Rotary est le plaidoyer auprès des gouvernements bailleurs de fonds tels que l'Allemagne, le Royaume-Uni, les États-Unis, le Japon, le Canada ou l'Australie qui apportent un financement essentiel à l'Initiative mondiale pour l'éradication de la polio.</a:t>
            </a:r>
          </a:p>
          <a:p>
            <a:pPr defTabSz="930275" eaLnBrk="1" hangingPunct="1">
              <a:spcBef>
                <a:spcPct val="0"/>
              </a:spcBef>
            </a:pPr>
            <a:endParaRPr lang="fr-FR" altLang="en-US"/>
          </a:p>
          <a:p>
            <a:pPr defTabSz="930275" eaLnBrk="1" hangingPunct="1">
              <a:spcBef>
                <a:spcPct val="0"/>
              </a:spcBef>
            </a:pPr>
            <a:r>
              <a:rPr lang="fr-FR" altLang="en-US"/>
              <a:t>Ian Riseley, ancien président du conseil d’administration de la Fondation, a représenté le Rotary lors de l'événement annonçant les contributions de différents états à l'IMEP en 2022 lors du Sommet mondial de la santé à Berlin aux côtés d'autres dirigeants internationaux. </a:t>
            </a:r>
          </a:p>
          <a:p>
            <a:pPr defTabSz="930275" eaLnBrk="1" hangingPunct="1">
              <a:spcBef>
                <a:spcPct val="0"/>
              </a:spcBef>
            </a:pPr>
            <a:endParaRPr lang="fr-FR" altLang="en-US"/>
          </a:p>
          <a:p>
            <a:pPr defTabSz="930275" eaLnBrk="1" hangingPunct="1">
              <a:spcBef>
                <a:spcPct val="0"/>
              </a:spcBef>
            </a:pPr>
            <a:r>
              <a:rPr lang="fr-FR" altLang="en-US"/>
              <a:t>Dix-sept conseillers nationaux sont nommés par le Rotary dans les pays donateurs pour travailler avec leurs gouvernements afin d’encourager leur soutien. </a:t>
            </a:r>
          </a:p>
          <a:p>
            <a:pPr defTabSz="930275" eaLnBrk="1" hangingPunct="1">
              <a:spcBef>
                <a:spcPct val="0"/>
              </a:spcBef>
            </a:pPr>
            <a:endParaRPr lang="fr-FR" altLang="en-US"/>
          </a:p>
        </p:txBody>
      </p:sp>
      <p:sp>
        <p:nvSpPr>
          <p:cNvPr id="108548" name="Slide Number Placeholder 3">
            <a:extLst>
              <a:ext uri="{FF2B5EF4-FFF2-40B4-BE49-F238E27FC236}">
                <a16:creationId xmlns:a16="http://schemas.microsoft.com/office/drawing/2014/main" id="{CE6671E2-E4A1-F888-529C-2D4B07A3F0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algn="l" fontAlgn="base">
              <a:spcBef>
                <a:spcPct val="0"/>
              </a:spcBef>
              <a:spcAft>
                <a:spcPct val="0"/>
              </a:spcAft>
            </a:pPr>
            <a:fld id="{83EB9ACF-4E71-4D16-99F6-A562FF9492B7}" type="slidenum">
              <a:rPr lang="en-US" altLang="en-US" smtClean="0">
                <a:solidFill>
                  <a:srgbClr val="000000"/>
                </a:solidFill>
                <a:latin typeface="Calibri" panose="020F0502020204030204" pitchFamily="34" charset="0"/>
              </a:rPr>
              <a:pPr algn="l" fontAlgn="base">
                <a:spcBef>
                  <a:spcPct val="0"/>
                </a:spcBef>
                <a:spcAft>
                  <a:spcPct val="0"/>
                </a:spcAft>
              </a:pPr>
              <a:t>16</a:t>
            </a:fld>
            <a:endParaRPr lang="fr-FR" altLang="en-US">
              <a:solidFill>
                <a:srgbClr val="000000"/>
              </a:solidFill>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54ADBF99-9408-B4EC-585E-F564F560CD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54FF0B45-AE0E-6814-CD57-543A4E9D1E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eaLnBrk="1" hangingPunct="1">
              <a:spcBef>
                <a:spcPct val="0"/>
              </a:spcBef>
            </a:pPr>
            <a:r>
              <a:rPr lang="fr-FR" altLang="en-US"/>
              <a:t>Le Rotary plaide également pour que les responsables des pays touchés par la polio accordent la priorité aux efforts d'éradication, organisent des campagnes de vaccination de haute qualité et restent impliqués jusqu'à ce que nous éradiquions la polio.</a:t>
            </a:r>
          </a:p>
          <a:p>
            <a:pPr defTabSz="930275" eaLnBrk="1" hangingPunct="1">
              <a:spcBef>
                <a:spcPct val="0"/>
              </a:spcBef>
            </a:pPr>
            <a:endParaRPr lang="fr-FR" altLang="en-US"/>
          </a:p>
          <a:p>
            <a:pPr defTabSz="930275" eaLnBrk="1" hangingPunct="1">
              <a:spcBef>
                <a:spcPct val="0"/>
              </a:spcBef>
            </a:pPr>
            <a:r>
              <a:rPr lang="fr-FR" altLang="en-US"/>
              <a:t>Il s’agit par exemple de réunions des dirigeants du Rotary avec des chefs d'État.  Sur cette photo, le président de la commission PolioPlus nationale du Pakistan et ancien administrateur de la Fondation Rotary, Aziz Memon, l'ancien administrateur du Rotary, Faiz Kidwai, le président de la commission PolioPlus internationale, Mike McGovern, entre autres, rencontrent le Premier ministre pakistanais pour obtenir la poursuite de son engagement en faveur de l'éradication de la polio, reconnaître le travail accompli par le gouvernement et encourager la responsabilité et le leadership. </a:t>
            </a:r>
          </a:p>
          <a:p>
            <a:pPr defTabSz="930275" eaLnBrk="1" hangingPunct="1">
              <a:spcBef>
                <a:spcPct val="0"/>
              </a:spcBef>
            </a:pPr>
            <a:r>
              <a:rPr lang="fr-FR" altLang="en-US"/>
              <a:t> </a:t>
            </a:r>
          </a:p>
          <a:p>
            <a:pPr defTabSz="930275" eaLnBrk="1" hangingPunct="1">
              <a:spcBef>
                <a:spcPct val="0"/>
              </a:spcBef>
            </a:pPr>
            <a:r>
              <a:rPr lang="fr-FR" altLang="en-US"/>
              <a:t>Il y a 24 présidents de commissions nationales PolioPlus qui travaillent avec les gouvernements dans les pays où la polio est endémique, où des flambées se sont produites ou où il y a un risque élevé qu'une flambée se produise.</a:t>
            </a:r>
          </a:p>
        </p:txBody>
      </p:sp>
      <p:sp>
        <p:nvSpPr>
          <p:cNvPr id="110596" name="Slide Number Placeholder 3">
            <a:extLst>
              <a:ext uri="{FF2B5EF4-FFF2-40B4-BE49-F238E27FC236}">
                <a16:creationId xmlns:a16="http://schemas.microsoft.com/office/drawing/2014/main" id="{9144CF32-9E40-DCEB-E76B-CB7934C151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algn="l" fontAlgn="base">
              <a:spcBef>
                <a:spcPct val="0"/>
              </a:spcBef>
              <a:spcAft>
                <a:spcPct val="0"/>
              </a:spcAft>
            </a:pPr>
            <a:fld id="{3F902CBD-CA1C-4EC5-92CF-4050A00FFC19}" type="slidenum">
              <a:rPr lang="en-US" altLang="en-US" smtClean="0">
                <a:solidFill>
                  <a:srgbClr val="000000"/>
                </a:solidFill>
                <a:latin typeface="Calibri" panose="020F0502020204030204" pitchFamily="34" charset="0"/>
              </a:rPr>
              <a:pPr algn="l" fontAlgn="base">
                <a:spcBef>
                  <a:spcPct val="0"/>
                </a:spcBef>
                <a:spcAft>
                  <a:spcPct val="0"/>
                </a:spcAft>
              </a:pPr>
              <a:t>17</a:t>
            </a:fld>
            <a:endParaRPr lang="fr-FR" altLang="en-US">
              <a:solidFill>
                <a:srgbClr val="000000"/>
              </a:solidFill>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495563ED-D8CA-56B0-076E-FF9026B5D545}"/>
              </a:ext>
            </a:extLst>
          </p:cNvPr>
          <p:cNvSpPr>
            <a:spLocks noGrp="1" noRot="1" noChangeAspect="1" noChangeArrowheads="1" noTextEdit="1"/>
          </p:cNvSpPr>
          <p:nvPr>
            <p:ph type="sldImg"/>
          </p:nvPr>
        </p:nvSpPr>
        <p:spPr bwMode="auto">
          <a:xfrm>
            <a:off x="457200" y="719138"/>
            <a:ext cx="6410325" cy="3605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a:extLst>
              <a:ext uri="{FF2B5EF4-FFF2-40B4-BE49-F238E27FC236}">
                <a16:creationId xmlns:a16="http://schemas.microsoft.com/office/drawing/2014/main" id="{E98C5C00-9F84-22B8-1E81-3A6100679C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eaLnBrk="1" hangingPunct="1">
              <a:spcBef>
                <a:spcPct val="0"/>
              </a:spcBef>
            </a:pPr>
            <a:r>
              <a:rPr lang="fr-FR" altLang="en-US"/>
              <a:t>La sensibilisation est un autre rôle important du Rotary. Nous encourageons tous les membres à aider leurs collectivités à s’informer sur la menace de la polio et sur le rôle historique du Rotary dans l'effort d'éradication. </a:t>
            </a:r>
          </a:p>
          <a:p>
            <a:pPr defTabSz="930275" eaLnBrk="1" hangingPunct="1">
              <a:spcBef>
                <a:spcPct val="0"/>
              </a:spcBef>
            </a:pPr>
            <a:endParaRPr lang="fr-FR" altLang="en-US"/>
          </a:p>
          <a:p>
            <a:pPr defTabSz="930275" eaLnBrk="1" hangingPunct="1">
              <a:spcBef>
                <a:spcPct val="0"/>
              </a:spcBef>
            </a:pPr>
            <a:r>
              <a:rPr lang="fr-FR" altLang="en-US"/>
              <a:t>Bien que ce travail puisse avoir lieu tout au long de l'année, la Journée mondiale contre la polio le 24 octobre et la Semaine mondiale de la vaccination en avril sont deux moments clés pour impliquer le public et renforcer l'image publique du Rotary. Des exemples de posts pour les réseaux sociaux, de boîtes à outils pour les événements et d'autres documents sont disponibles sur endpolio.org.</a:t>
            </a:r>
          </a:p>
        </p:txBody>
      </p:sp>
      <p:sp>
        <p:nvSpPr>
          <p:cNvPr id="112644" name="Slide Number Placeholder 3">
            <a:extLst>
              <a:ext uri="{FF2B5EF4-FFF2-40B4-BE49-F238E27FC236}">
                <a16:creationId xmlns:a16="http://schemas.microsoft.com/office/drawing/2014/main" id="{D25E6611-6334-5C93-517F-2ED1880C5A92}"/>
              </a:ext>
            </a:extLst>
          </p:cNvPr>
          <p:cNvSpPr>
            <a:spLocks noGrp="1" noChangeArrowheads="1"/>
          </p:cNvSpPr>
          <p:nvPr>
            <p:ph type="sldNum" sz="quarter" idx="5"/>
          </p:nvPr>
        </p:nvSpPr>
        <p:spPr bwMode="auto">
          <a:xfrm>
            <a:off x="4149725" y="9128125"/>
            <a:ext cx="3175000" cy="481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947" tIns="47474" rIns="94947" bIns="47474" numCol="1" anchorCtr="0" compatLnSpc="1">
            <a:prstTxWarp prst="textNoShape">
              <a:avLst/>
            </a:prstTxWarp>
          </a:bodyPr>
          <a:lstStyle>
            <a:lvl1pPr defTabSz="949325">
              <a:defRPr>
                <a:solidFill>
                  <a:schemeClr val="tx1"/>
                </a:solidFill>
                <a:latin typeface="Arial" panose="020B0604020202020204" pitchFamily="34" charset="0"/>
              </a:defRPr>
            </a:lvl1pPr>
            <a:lvl2pPr marL="742950" indent="-285750" defTabSz="949325">
              <a:defRPr>
                <a:solidFill>
                  <a:schemeClr val="tx1"/>
                </a:solidFill>
                <a:latin typeface="Arial" panose="020B0604020202020204" pitchFamily="34" charset="0"/>
              </a:defRPr>
            </a:lvl2pPr>
            <a:lvl3pPr marL="1143000" indent="-228600" defTabSz="949325">
              <a:defRPr>
                <a:solidFill>
                  <a:schemeClr val="tx1"/>
                </a:solidFill>
                <a:latin typeface="Arial" panose="020B0604020202020204" pitchFamily="34" charset="0"/>
              </a:defRPr>
            </a:lvl3pPr>
            <a:lvl4pPr marL="1600200" indent="-228600" defTabSz="949325">
              <a:defRPr>
                <a:solidFill>
                  <a:schemeClr val="tx1"/>
                </a:solidFill>
                <a:latin typeface="Arial" panose="020B0604020202020204" pitchFamily="34" charset="0"/>
              </a:defRPr>
            </a:lvl4pPr>
            <a:lvl5pPr marL="2057400" indent="-228600" defTabSz="949325">
              <a:defRPr>
                <a:solidFill>
                  <a:schemeClr val="tx1"/>
                </a:solidFill>
                <a:latin typeface="Arial" panose="020B0604020202020204" pitchFamily="34" charset="0"/>
              </a:defRPr>
            </a:lvl5pPr>
            <a:lvl6pPr marL="2514600" indent="-228600" defTabSz="949325" eaLnBrk="0" fontAlgn="base" hangingPunct="0">
              <a:spcBef>
                <a:spcPct val="0"/>
              </a:spcBef>
              <a:spcAft>
                <a:spcPct val="0"/>
              </a:spcAft>
              <a:defRPr>
                <a:solidFill>
                  <a:schemeClr val="tx1"/>
                </a:solidFill>
                <a:latin typeface="Arial" panose="020B0604020202020204" pitchFamily="34" charset="0"/>
              </a:defRPr>
            </a:lvl6pPr>
            <a:lvl7pPr marL="2971800" indent="-228600" defTabSz="949325" eaLnBrk="0" fontAlgn="base" hangingPunct="0">
              <a:spcBef>
                <a:spcPct val="0"/>
              </a:spcBef>
              <a:spcAft>
                <a:spcPct val="0"/>
              </a:spcAft>
              <a:defRPr>
                <a:solidFill>
                  <a:schemeClr val="tx1"/>
                </a:solidFill>
                <a:latin typeface="Arial" panose="020B0604020202020204" pitchFamily="34" charset="0"/>
              </a:defRPr>
            </a:lvl7pPr>
            <a:lvl8pPr marL="3429000" indent="-228600" defTabSz="949325" eaLnBrk="0" fontAlgn="base" hangingPunct="0">
              <a:spcBef>
                <a:spcPct val="0"/>
              </a:spcBef>
              <a:spcAft>
                <a:spcPct val="0"/>
              </a:spcAft>
              <a:defRPr>
                <a:solidFill>
                  <a:schemeClr val="tx1"/>
                </a:solidFill>
                <a:latin typeface="Arial" panose="020B0604020202020204" pitchFamily="34" charset="0"/>
              </a:defRPr>
            </a:lvl8pPr>
            <a:lvl9pPr marL="3886200" indent="-228600" defTabSz="949325" eaLnBrk="0" fontAlgn="base" hangingPunct="0">
              <a:spcBef>
                <a:spcPct val="0"/>
              </a:spcBef>
              <a:spcAft>
                <a:spcPct val="0"/>
              </a:spcAft>
              <a:defRPr>
                <a:solidFill>
                  <a:schemeClr val="tx1"/>
                </a:solidFill>
                <a:latin typeface="Arial" panose="020B0604020202020204" pitchFamily="34" charset="0"/>
              </a:defRPr>
            </a:lvl9pPr>
          </a:lstStyle>
          <a:p>
            <a:pPr algn="l" eaLnBrk="0" fontAlgn="base" hangingPunct="0">
              <a:spcBef>
                <a:spcPct val="0"/>
              </a:spcBef>
              <a:spcAft>
                <a:spcPct val="0"/>
              </a:spcAft>
            </a:pPr>
            <a:fld id="{917DF8DB-0AF3-4597-AEE9-5C801A7E934F}" type="slidenum">
              <a:rPr lang="en-US" altLang="en-US" smtClean="0">
                <a:solidFill>
                  <a:srgbClr val="000000"/>
                </a:solidFill>
                <a:ea typeface="ヒラギノ角ゴ Pro W3"/>
                <a:cs typeface="ヒラギノ角ゴ Pro W3"/>
              </a:rPr>
              <a:pPr algn="l" eaLnBrk="0" fontAlgn="base" hangingPunct="0">
                <a:spcBef>
                  <a:spcPct val="0"/>
                </a:spcBef>
                <a:spcAft>
                  <a:spcPct val="0"/>
                </a:spcAft>
              </a:pPr>
              <a:t>18</a:t>
            </a:fld>
            <a:endParaRPr lang="fr-FR" altLang="en-US">
              <a:solidFill>
                <a:srgbClr val="000000"/>
              </a:solidFill>
              <a:ea typeface="ヒラギノ角ゴ Pro W3"/>
              <a:cs typeface="ヒラギノ角ゴ Pro W3"/>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8BFAEC5C-02D9-D6AC-CCE4-318EF32663BB}"/>
              </a:ext>
            </a:extLst>
          </p:cNvPr>
          <p:cNvSpPr>
            <a:spLocks noGrp="1" noRot="1" noChangeAspect="1" noChangeArrowheads="1" noTextEdit="1"/>
          </p:cNvSpPr>
          <p:nvPr>
            <p:ph type="sldImg"/>
          </p:nvPr>
        </p:nvSpPr>
        <p:spPr bwMode="auto">
          <a:xfrm>
            <a:off x="457200" y="719138"/>
            <a:ext cx="6410325" cy="3605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a:extLst>
              <a:ext uri="{FF2B5EF4-FFF2-40B4-BE49-F238E27FC236}">
                <a16:creationId xmlns:a16="http://schemas.microsoft.com/office/drawing/2014/main" id="{4EC2F7FA-83D4-2A69-2C32-314C1B747E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eaLnBrk="1" hangingPunct="1">
              <a:spcBef>
                <a:spcPct val="0"/>
              </a:spcBef>
            </a:pPr>
            <a:r>
              <a:rPr lang="fr-FR" altLang="en-US"/>
              <a:t>D’événements dans votre ville à des rassemblements dans des lieux emblématiques, tous les membres peuvent contribuer à accroître la visibilité de nos efforts d'éradication de la polio. Saisissez toutes les occasions de sensibiliser le public à l’opportunité historique d'En finir avec la polio !</a:t>
            </a:r>
          </a:p>
          <a:p>
            <a:pPr defTabSz="930275" eaLnBrk="1" hangingPunct="1">
              <a:spcBef>
                <a:spcPct val="0"/>
              </a:spcBef>
            </a:pPr>
            <a:endParaRPr lang="fr-FR" altLang="en-US"/>
          </a:p>
        </p:txBody>
      </p:sp>
      <p:sp>
        <p:nvSpPr>
          <p:cNvPr id="114692" name="Slide Number Placeholder 3">
            <a:extLst>
              <a:ext uri="{FF2B5EF4-FFF2-40B4-BE49-F238E27FC236}">
                <a16:creationId xmlns:a16="http://schemas.microsoft.com/office/drawing/2014/main" id="{DA1657EF-4934-1E9E-9302-CA0390804125}"/>
              </a:ext>
            </a:extLst>
          </p:cNvPr>
          <p:cNvSpPr>
            <a:spLocks noGrp="1" noChangeArrowheads="1"/>
          </p:cNvSpPr>
          <p:nvPr>
            <p:ph type="sldNum" sz="quarter" idx="5"/>
          </p:nvPr>
        </p:nvSpPr>
        <p:spPr bwMode="auto">
          <a:xfrm>
            <a:off x="4149725" y="9128125"/>
            <a:ext cx="3175000" cy="481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947" tIns="47474" rIns="94947" bIns="47474" numCol="1" anchorCtr="0" compatLnSpc="1">
            <a:prstTxWarp prst="textNoShape">
              <a:avLst/>
            </a:prstTxWarp>
          </a:bodyPr>
          <a:lstStyle>
            <a:lvl1pPr defTabSz="949325">
              <a:defRPr>
                <a:solidFill>
                  <a:schemeClr val="tx1"/>
                </a:solidFill>
                <a:latin typeface="Arial" panose="020B0604020202020204" pitchFamily="34" charset="0"/>
              </a:defRPr>
            </a:lvl1pPr>
            <a:lvl2pPr marL="742950" indent="-285750" defTabSz="949325">
              <a:defRPr>
                <a:solidFill>
                  <a:schemeClr val="tx1"/>
                </a:solidFill>
                <a:latin typeface="Arial" panose="020B0604020202020204" pitchFamily="34" charset="0"/>
              </a:defRPr>
            </a:lvl2pPr>
            <a:lvl3pPr marL="1143000" indent="-228600" defTabSz="949325">
              <a:defRPr>
                <a:solidFill>
                  <a:schemeClr val="tx1"/>
                </a:solidFill>
                <a:latin typeface="Arial" panose="020B0604020202020204" pitchFamily="34" charset="0"/>
              </a:defRPr>
            </a:lvl3pPr>
            <a:lvl4pPr marL="1600200" indent="-228600" defTabSz="949325">
              <a:defRPr>
                <a:solidFill>
                  <a:schemeClr val="tx1"/>
                </a:solidFill>
                <a:latin typeface="Arial" panose="020B0604020202020204" pitchFamily="34" charset="0"/>
              </a:defRPr>
            </a:lvl4pPr>
            <a:lvl5pPr marL="2057400" indent="-228600" defTabSz="949325">
              <a:defRPr>
                <a:solidFill>
                  <a:schemeClr val="tx1"/>
                </a:solidFill>
                <a:latin typeface="Arial" panose="020B0604020202020204" pitchFamily="34" charset="0"/>
              </a:defRPr>
            </a:lvl5pPr>
            <a:lvl6pPr marL="2514600" indent="-228600" defTabSz="949325" eaLnBrk="0" fontAlgn="base" hangingPunct="0">
              <a:spcBef>
                <a:spcPct val="0"/>
              </a:spcBef>
              <a:spcAft>
                <a:spcPct val="0"/>
              </a:spcAft>
              <a:defRPr>
                <a:solidFill>
                  <a:schemeClr val="tx1"/>
                </a:solidFill>
                <a:latin typeface="Arial" panose="020B0604020202020204" pitchFamily="34" charset="0"/>
              </a:defRPr>
            </a:lvl6pPr>
            <a:lvl7pPr marL="2971800" indent="-228600" defTabSz="949325" eaLnBrk="0" fontAlgn="base" hangingPunct="0">
              <a:spcBef>
                <a:spcPct val="0"/>
              </a:spcBef>
              <a:spcAft>
                <a:spcPct val="0"/>
              </a:spcAft>
              <a:defRPr>
                <a:solidFill>
                  <a:schemeClr val="tx1"/>
                </a:solidFill>
                <a:latin typeface="Arial" panose="020B0604020202020204" pitchFamily="34" charset="0"/>
              </a:defRPr>
            </a:lvl7pPr>
            <a:lvl8pPr marL="3429000" indent="-228600" defTabSz="949325" eaLnBrk="0" fontAlgn="base" hangingPunct="0">
              <a:spcBef>
                <a:spcPct val="0"/>
              </a:spcBef>
              <a:spcAft>
                <a:spcPct val="0"/>
              </a:spcAft>
              <a:defRPr>
                <a:solidFill>
                  <a:schemeClr val="tx1"/>
                </a:solidFill>
                <a:latin typeface="Arial" panose="020B0604020202020204" pitchFamily="34" charset="0"/>
              </a:defRPr>
            </a:lvl8pPr>
            <a:lvl9pPr marL="3886200" indent="-228600" defTabSz="949325" eaLnBrk="0" fontAlgn="base" hangingPunct="0">
              <a:spcBef>
                <a:spcPct val="0"/>
              </a:spcBef>
              <a:spcAft>
                <a:spcPct val="0"/>
              </a:spcAft>
              <a:defRPr>
                <a:solidFill>
                  <a:schemeClr val="tx1"/>
                </a:solidFill>
                <a:latin typeface="Arial" panose="020B0604020202020204" pitchFamily="34" charset="0"/>
              </a:defRPr>
            </a:lvl9pPr>
          </a:lstStyle>
          <a:p>
            <a:pPr algn="l" eaLnBrk="0" fontAlgn="base" hangingPunct="0">
              <a:spcBef>
                <a:spcPct val="0"/>
              </a:spcBef>
              <a:spcAft>
                <a:spcPct val="0"/>
              </a:spcAft>
            </a:pPr>
            <a:fld id="{F3C076C4-486D-46CA-A9F7-C532945FC693}" type="slidenum">
              <a:rPr lang="en-US" altLang="en-US" smtClean="0">
                <a:solidFill>
                  <a:srgbClr val="000000"/>
                </a:solidFill>
                <a:ea typeface="ヒラギノ角ゴ Pro W3"/>
                <a:cs typeface="ヒラギノ角ゴ Pro W3"/>
              </a:rPr>
              <a:pPr algn="l" eaLnBrk="0" fontAlgn="base" hangingPunct="0">
                <a:spcBef>
                  <a:spcPct val="0"/>
                </a:spcBef>
                <a:spcAft>
                  <a:spcPct val="0"/>
                </a:spcAft>
              </a:pPr>
              <a:t>19</a:t>
            </a:fld>
            <a:endParaRPr lang="fr-FR" altLang="en-US">
              <a:solidFill>
                <a:srgbClr val="000000"/>
              </a:solidFill>
              <a:ea typeface="ヒラギノ角ゴ Pro W3"/>
              <a:cs typeface="ヒラギノ角ゴ Pro W3"/>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04902A7E-0DA0-DD33-A5DA-8FDF5FCCF4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AAB6B88-B9F7-C4F4-AB30-FCE21E021FDC}"/>
              </a:ext>
            </a:extLst>
          </p:cNvPr>
          <p:cNvSpPr>
            <a:spLocks noGrp="1"/>
          </p:cNvSpPr>
          <p:nvPr>
            <p:ph type="body" idx="1"/>
          </p:nvPr>
        </p:nvSpPr>
        <p:spPr/>
        <p:txBody>
          <a:bodyPr/>
          <a:lstStyle/>
          <a:p>
            <a:pPr defTabSz="931774" eaLnBrk="1" fontAlgn="auto" hangingPunct="1">
              <a:spcBef>
                <a:spcPts val="0"/>
              </a:spcBef>
              <a:spcAft>
                <a:spcPts val="0"/>
              </a:spcAft>
              <a:defRPr/>
            </a:pPr>
            <a:r>
              <a:rPr lang="fr-fr"/>
              <a:t>Nous allons aujourd’hui aborder quatre sujets principaux : </a:t>
            </a:r>
          </a:p>
          <a:p>
            <a:pPr defTabSz="931774" eaLnBrk="1" fontAlgn="auto" hangingPunct="1">
              <a:spcBef>
                <a:spcPts val="0"/>
              </a:spcBef>
              <a:spcAft>
                <a:spcPts val="0"/>
              </a:spcAft>
              <a:defRPr/>
            </a:pPr>
            <a:endParaRPr lang="fr-fr" dirty="0"/>
          </a:p>
          <a:p>
            <a:pPr marL="174708" indent="-174708" defTabSz="931774" eaLnBrk="1" fontAlgn="auto" hangingPunct="1">
              <a:spcBef>
                <a:spcPts val="0"/>
              </a:spcBef>
              <a:spcAft>
                <a:spcPts val="0"/>
              </a:spcAft>
              <a:buFont typeface="Arial" panose="020B0604020202020204" pitchFamily="34" charset="0"/>
              <a:buChar char="•"/>
              <a:defRPr/>
            </a:pPr>
            <a:r>
              <a:rPr lang="fr-fr"/>
              <a:t>Un bref rappel de ce qu'est la polio et des partenaires avec lesquels nous travaillons pour l'éradiquer</a:t>
            </a:r>
          </a:p>
          <a:p>
            <a:pPr defTabSz="931774" eaLnBrk="1" fontAlgn="auto" hangingPunct="1">
              <a:spcBef>
                <a:spcPts val="0"/>
              </a:spcBef>
              <a:spcAft>
                <a:spcPts val="0"/>
              </a:spcAft>
              <a:defRPr/>
            </a:pPr>
            <a:endParaRPr lang="fr-fr" dirty="0"/>
          </a:p>
          <a:p>
            <a:pPr marL="174708" indent="-174708" defTabSz="931774" eaLnBrk="1" fontAlgn="auto" hangingPunct="1">
              <a:spcBef>
                <a:spcPts val="0"/>
              </a:spcBef>
              <a:spcAft>
                <a:spcPts val="0"/>
              </a:spcAft>
              <a:buFont typeface="Arial" panose="020B0604020202020204" pitchFamily="34" charset="0"/>
              <a:buChar char="•"/>
              <a:defRPr/>
            </a:pPr>
            <a:r>
              <a:rPr lang="fr-fr"/>
              <a:t>Un état des lieux des efforts d'éradication et des progrès réalisés </a:t>
            </a:r>
          </a:p>
          <a:p>
            <a:pPr marL="174708" indent="-174708" defTabSz="931774" eaLnBrk="1" fontAlgn="auto" hangingPunct="1">
              <a:spcBef>
                <a:spcPts val="0"/>
              </a:spcBef>
              <a:spcAft>
                <a:spcPts val="0"/>
              </a:spcAft>
              <a:buFont typeface="Arial" panose="020B0604020202020204" pitchFamily="34" charset="0"/>
              <a:buChar char="•"/>
              <a:defRPr/>
            </a:pPr>
            <a:endParaRPr lang="fr-fr" dirty="0"/>
          </a:p>
          <a:p>
            <a:pPr marL="174708" indent="-174708" defTabSz="931774" eaLnBrk="1" fontAlgn="auto" hangingPunct="1">
              <a:spcBef>
                <a:spcPts val="0"/>
              </a:spcBef>
              <a:spcAft>
                <a:spcPts val="0"/>
              </a:spcAft>
              <a:buFont typeface="Arial" panose="020B0604020202020204" pitchFamily="34" charset="0"/>
              <a:buChar char="•"/>
              <a:defRPr/>
            </a:pPr>
            <a:r>
              <a:rPr lang="fr-fr"/>
              <a:t>Une description du rôle du Rotary dans l'éradication de la polio</a:t>
            </a:r>
          </a:p>
          <a:p>
            <a:pPr marL="174708" indent="-174708" defTabSz="931774" eaLnBrk="1" fontAlgn="auto" hangingPunct="1">
              <a:spcBef>
                <a:spcPts val="0"/>
              </a:spcBef>
              <a:spcAft>
                <a:spcPts val="0"/>
              </a:spcAft>
              <a:buFont typeface="Arial" panose="020B0604020202020204" pitchFamily="34" charset="0"/>
              <a:buChar char="•"/>
              <a:defRPr/>
            </a:pPr>
            <a:endParaRPr lang="fr-fr" dirty="0"/>
          </a:p>
          <a:p>
            <a:pPr marL="174708" indent="-174708" defTabSz="931774" eaLnBrk="1" fontAlgn="auto" hangingPunct="1">
              <a:spcBef>
                <a:spcPts val="0"/>
              </a:spcBef>
              <a:spcAft>
                <a:spcPts val="0"/>
              </a:spcAft>
              <a:buFont typeface="Arial" panose="020B0604020202020204" pitchFamily="34" charset="0"/>
              <a:buChar char="•"/>
              <a:defRPr/>
            </a:pPr>
            <a:r>
              <a:rPr lang="fr-fr"/>
              <a:t>Un appel à l'action pour savoir ce que nous pouvons tous faire pour en finir avec la polio</a:t>
            </a:r>
          </a:p>
          <a:p>
            <a:pPr eaLnBrk="1" fontAlgn="auto" hangingPunct="1">
              <a:spcBef>
                <a:spcPts val="0"/>
              </a:spcBef>
              <a:spcAft>
                <a:spcPts val="0"/>
              </a:spcAft>
              <a:defRPr/>
            </a:pPr>
            <a:endParaRPr lang="fr-fr" dirty="0"/>
          </a:p>
        </p:txBody>
      </p:sp>
      <p:sp>
        <p:nvSpPr>
          <p:cNvPr id="79876" name="Slide Number Placeholder 3">
            <a:extLst>
              <a:ext uri="{FF2B5EF4-FFF2-40B4-BE49-F238E27FC236}">
                <a16:creationId xmlns:a16="http://schemas.microsoft.com/office/drawing/2014/main" id="{97C66D9A-4A99-1A65-F294-D5759D40B5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algn="l" fontAlgn="base">
              <a:spcBef>
                <a:spcPct val="0"/>
              </a:spcBef>
              <a:spcAft>
                <a:spcPct val="0"/>
              </a:spcAft>
            </a:pPr>
            <a:fld id="{12C99DD7-DC94-4EFF-981A-17A6A49678D6}" type="slidenum">
              <a:rPr lang="en-US" altLang="en-US" smtClean="0">
                <a:solidFill>
                  <a:srgbClr val="000000"/>
                </a:solidFill>
                <a:latin typeface="Calibri" panose="020F0502020204030204" pitchFamily="34" charset="0"/>
              </a:rPr>
              <a:pPr algn="l" fontAlgn="base">
                <a:spcBef>
                  <a:spcPct val="0"/>
                </a:spcBef>
                <a:spcAft>
                  <a:spcPct val="0"/>
                </a:spcAft>
              </a:pPr>
              <a:t>2</a:t>
            </a:fld>
            <a:endParaRPr lang="fr-FR" altLang="en-US">
              <a:solidFill>
                <a:srgbClr val="000000"/>
              </a:solidFill>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3522527D-2CE1-9EFC-1154-ECB0F1088D58}"/>
              </a:ext>
            </a:extLst>
          </p:cNvPr>
          <p:cNvSpPr>
            <a:spLocks noGrp="1" noRot="1" noChangeAspect="1" noChangeArrowheads="1" noTextEdit="1"/>
          </p:cNvSpPr>
          <p:nvPr>
            <p:ph type="sldImg"/>
          </p:nvPr>
        </p:nvSpPr>
        <p:spPr bwMode="auto">
          <a:xfrm>
            <a:off x="457200" y="719138"/>
            <a:ext cx="6410325" cy="3605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a:extLst>
              <a:ext uri="{FF2B5EF4-FFF2-40B4-BE49-F238E27FC236}">
                <a16:creationId xmlns:a16="http://schemas.microsoft.com/office/drawing/2014/main" id="{EB5459BD-387C-4C14-A20A-401143B340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eaLnBrk="1" hangingPunct="1">
              <a:spcBef>
                <a:spcPct val="0"/>
              </a:spcBef>
            </a:pPr>
            <a:r>
              <a:rPr lang="fr-FR" altLang="en-US"/>
              <a:t>Les dirigeants et les membres du Rotary utilisent également des événements tels que l’Assemblée internationale et la convention pour sensibiliser à nos efforts d'éradication de la polio. </a:t>
            </a:r>
          </a:p>
        </p:txBody>
      </p:sp>
      <p:sp>
        <p:nvSpPr>
          <p:cNvPr id="116740" name="Slide Number Placeholder 3">
            <a:extLst>
              <a:ext uri="{FF2B5EF4-FFF2-40B4-BE49-F238E27FC236}">
                <a16:creationId xmlns:a16="http://schemas.microsoft.com/office/drawing/2014/main" id="{D1AA2F9B-0F25-165C-3EBC-3874C3F2D6FC}"/>
              </a:ext>
            </a:extLst>
          </p:cNvPr>
          <p:cNvSpPr>
            <a:spLocks noGrp="1" noChangeArrowheads="1"/>
          </p:cNvSpPr>
          <p:nvPr>
            <p:ph type="sldNum" sz="quarter" idx="5"/>
          </p:nvPr>
        </p:nvSpPr>
        <p:spPr bwMode="auto">
          <a:xfrm>
            <a:off x="4149725" y="9128125"/>
            <a:ext cx="3175000" cy="481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947" tIns="47474" rIns="94947" bIns="47474" numCol="1" anchorCtr="0" compatLnSpc="1">
            <a:prstTxWarp prst="textNoShape">
              <a:avLst/>
            </a:prstTxWarp>
          </a:bodyPr>
          <a:lstStyle>
            <a:lvl1pPr defTabSz="949325">
              <a:defRPr>
                <a:solidFill>
                  <a:schemeClr val="tx1"/>
                </a:solidFill>
                <a:latin typeface="Arial" panose="020B0604020202020204" pitchFamily="34" charset="0"/>
              </a:defRPr>
            </a:lvl1pPr>
            <a:lvl2pPr marL="742950" indent="-285750" defTabSz="949325">
              <a:defRPr>
                <a:solidFill>
                  <a:schemeClr val="tx1"/>
                </a:solidFill>
                <a:latin typeface="Arial" panose="020B0604020202020204" pitchFamily="34" charset="0"/>
              </a:defRPr>
            </a:lvl2pPr>
            <a:lvl3pPr marL="1143000" indent="-228600" defTabSz="949325">
              <a:defRPr>
                <a:solidFill>
                  <a:schemeClr val="tx1"/>
                </a:solidFill>
                <a:latin typeface="Arial" panose="020B0604020202020204" pitchFamily="34" charset="0"/>
              </a:defRPr>
            </a:lvl3pPr>
            <a:lvl4pPr marL="1600200" indent="-228600" defTabSz="949325">
              <a:defRPr>
                <a:solidFill>
                  <a:schemeClr val="tx1"/>
                </a:solidFill>
                <a:latin typeface="Arial" panose="020B0604020202020204" pitchFamily="34" charset="0"/>
              </a:defRPr>
            </a:lvl4pPr>
            <a:lvl5pPr marL="2057400" indent="-228600" defTabSz="949325">
              <a:defRPr>
                <a:solidFill>
                  <a:schemeClr val="tx1"/>
                </a:solidFill>
                <a:latin typeface="Arial" panose="020B0604020202020204" pitchFamily="34" charset="0"/>
              </a:defRPr>
            </a:lvl5pPr>
            <a:lvl6pPr marL="2514600" indent="-228600" defTabSz="949325" eaLnBrk="0" fontAlgn="base" hangingPunct="0">
              <a:spcBef>
                <a:spcPct val="0"/>
              </a:spcBef>
              <a:spcAft>
                <a:spcPct val="0"/>
              </a:spcAft>
              <a:defRPr>
                <a:solidFill>
                  <a:schemeClr val="tx1"/>
                </a:solidFill>
                <a:latin typeface="Arial" panose="020B0604020202020204" pitchFamily="34" charset="0"/>
              </a:defRPr>
            </a:lvl6pPr>
            <a:lvl7pPr marL="2971800" indent="-228600" defTabSz="949325" eaLnBrk="0" fontAlgn="base" hangingPunct="0">
              <a:spcBef>
                <a:spcPct val="0"/>
              </a:spcBef>
              <a:spcAft>
                <a:spcPct val="0"/>
              </a:spcAft>
              <a:defRPr>
                <a:solidFill>
                  <a:schemeClr val="tx1"/>
                </a:solidFill>
                <a:latin typeface="Arial" panose="020B0604020202020204" pitchFamily="34" charset="0"/>
              </a:defRPr>
            </a:lvl7pPr>
            <a:lvl8pPr marL="3429000" indent="-228600" defTabSz="949325" eaLnBrk="0" fontAlgn="base" hangingPunct="0">
              <a:spcBef>
                <a:spcPct val="0"/>
              </a:spcBef>
              <a:spcAft>
                <a:spcPct val="0"/>
              </a:spcAft>
              <a:defRPr>
                <a:solidFill>
                  <a:schemeClr val="tx1"/>
                </a:solidFill>
                <a:latin typeface="Arial" panose="020B0604020202020204" pitchFamily="34" charset="0"/>
              </a:defRPr>
            </a:lvl8pPr>
            <a:lvl9pPr marL="3886200" indent="-228600" defTabSz="949325" eaLnBrk="0" fontAlgn="base" hangingPunct="0">
              <a:spcBef>
                <a:spcPct val="0"/>
              </a:spcBef>
              <a:spcAft>
                <a:spcPct val="0"/>
              </a:spcAft>
              <a:defRPr>
                <a:solidFill>
                  <a:schemeClr val="tx1"/>
                </a:solidFill>
                <a:latin typeface="Arial" panose="020B0604020202020204" pitchFamily="34" charset="0"/>
              </a:defRPr>
            </a:lvl9pPr>
          </a:lstStyle>
          <a:p>
            <a:pPr algn="l" eaLnBrk="0" fontAlgn="base" hangingPunct="0">
              <a:spcBef>
                <a:spcPct val="0"/>
              </a:spcBef>
              <a:spcAft>
                <a:spcPct val="0"/>
              </a:spcAft>
            </a:pPr>
            <a:fld id="{85C16589-4F70-41E1-B27E-8CE19C508D9B}" type="slidenum">
              <a:rPr lang="en-US" altLang="en-US" smtClean="0">
                <a:solidFill>
                  <a:srgbClr val="000000"/>
                </a:solidFill>
                <a:ea typeface="ヒラギノ角ゴ Pro W3"/>
                <a:cs typeface="ヒラギノ角ゴ Pro W3"/>
              </a:rPr>
              <a:pPr algn="l" eaLnBrk="0" fontAlgn="base" hangingPunct="0">
                <a:spcBef>
                  <a:spcPct val="0"/>
                </a:spcBef>
                <a:spcAft>
                  <a:spcPct val="0"/>
                </a:spcAft>
              </a:pPr>
              <a:t>20</a:t>
            </a:fld>
            <a:endParaRPr lang="fr-FR" altLang="en-US">
              <a:solidFill>
                <a:srgbClr val="000000"/>
              </a:solidFill>
              <a:ea typeface="ヒラギノ角ゴ Pro W3"/>
              <a:cs typeface="ヒラギノ角ゴ Pro W3"/>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1F08D867-48C4-2587-446C-97B06FE57B10}"/>
              </a:ext>
            </a:extLst>
          </p:cNvPr>
          <p:cNvSpPr>
            <a:spLocks noGrp="1" noRot="1" noChangeAspect="1" noChangeArrowheads="1" noTextEdit="1"/>
          </p:cNvSpPr>
          <p:nvPr>
            <p:ph type="sldImg"/>
          </p:nvPr>
        </p:nvSpPr>
        <p:spPr bwMode="auto">
          <a:xfrm>
            <a:off x="457200" y="719138"/>
            <a:ext cx="6410325" cy="3605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a:extLst>
              <a:ext uri="{FF2B5EF4-FFF2-40B4-BE49-F238E27FC236}">
                <a16:creationId xmlns:a16="http://schemas.microsoft.com/office/drawing/2014/main" id="{4D5856C4-F7C6-A44E-857D-EDD1AB206D9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en-US"/>
              <a:t>Comment parvenir à un monde sans polio ? Nous travaillons ensemble et restons impliqués. </a:t>
            </a:r>
          </a:p>
          <a:p>
            <a:pPr eaLnBrk="1" hangingPunct="1">
              <a:spcBef>
                <a:spcPct val="0"/>
              </a:spcBef>
            </a:pPr>
            <a:endParaRPr lang="fr-FR" altLang="en-US"/>
          </a:p>
          <a:p>
            <a:pPr eaLnBrk="1" hangingPunct="1">
              <a:spcBef>
                <a:spcPct val="0"/>
              </a:spcBef>
            </a:pPr>
            <a:r>
              <a:rPr lang="fr-FR" altLang="en-US"/>
              <a:t>Pour parvenir à un monde sans polio, nous devons vacciner jusqu'à 400 millions d'enfants par an pour conserver des niveaux élevés d'immunité, car tant que le poliovirus circule quelque part dans le monde, il reste une menace pour tous les enfants. </a:t>
            </a:r>
          </a:p>
          <a:p>
            <a:pPr eaLnBrk="1" hangingPunct="1">
              <a:spcBef>
                <a:spcPct val="0"/>
              </a:spcBef>
            </a:pPr>
            <a:endParaRPr lang="fr-FR" altLang="en-US"/>
          </a:p>
          <a:p>
            <a:pPr eaLnBrk="1" hangingPunct="1">
              <a:spcBef>
                <a:spcPct val="0"/>
              </a:spcBef>
            </a:pPr>
            <a:r>
              <a:rPr lang="fr-FR" altLang="en-US"/>
              <a:t>Des centaines de milliers d'agents de santé locaux sont nécessaires pour faire du porte-à-porte à la recherche de tous les enfants de moins de cinq ans à vacciner plusieurs fois par an. Le Pakistan compte à lui seul plus de 300 000 agents de santé. </a:t>
            </a:r>
          </a:p>
          <a:p>
            <a:pPr eaLnBrk="1" hangingPunct="1">
              <a:spcBef>
                <a:spcPct val="0"/>
              </a:spcBef>
            </a:pPr>
            <a:endParaRPr lang="fr-FR" altLang="en-US"/>
          </a:p>
          <a:p>
            <a:pPr eaLnBrk="1" hangingPunct="1">
              <a:spcBef>
                <a:spcPct val="0"/>
              </a:spcBef>
            </a:pPr>
            <a:r>
              <a:rPr lang="fr-FR" altLang="en-US"/>
              <a:t>En outre, nous devons intensifier nos activités de surveillance de la maladie en recherchant le virus chez les enfants </a:t>
            </a:r>
            <a:r>
              <a:rPr lang="fr-FR" altLang="en-US" b="1" i="1"/>
              <a:t>et</a:t>
            </a:r>
            <a:r>
              <a:rPr lang="fr-FR" altLang="en-US"/>
              <a:t> dans l'environnement. Ce système de surveillance est nécessaire pour déterminer si et où le poliovirus circule et sera utilisé pour déterminer quand sa circulation aura cessé. </a:t>
            </a:r>
          </a:p>
        </p:txBody>
      </p:sp>
      <p:sp>
        <p:nvSpPr>
          <p:cNvPr id="118788" name="Slide Number Placeholder 3">
            <a:extLst>
              <a:ext uri="{FF2B5EF4-FFF2-40B4-BE49-F238E27FC236}">
                <a16:creationId xmlns:a16="http://schemas.microsoft.com/office/drawing/2014/main" id="{42741FCF-AE07-7A65-FA1A-596822AD7731}"/>
              </a:ext>
            </a:extLst>
          </p:cNvPr>
          <p:cNvSpPr>
            <a:spLocks noGrp="1" noChangeArrowheads="1"/>
          </p:cNvSpPr>
          <p:nvPr>
            <p:ph type="sldNum" sz="quarter" idx="5"/>
          </p:nvPr>
        </p:nvSpPr>
        <p:spPr bwMode="auto">
          <a:xfrm>
            <a:off x="4149725" y="9128125"/>
            <a:ext cx="3175000" cy="481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947" tIns="47474" rIns="94947" bIns="47474"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fontAlgn="base">
              <a:spcBef>
                <a:spcPct val="0"/>
              </a:spcBef>
              <a:spcAft>
                <a:spcPct val="0"/>
              </a:spcAft>
            </a:pPr>
            <a:fld id="{47385ACE-586D-4F61-AB2C-6DCA6F19B9A7}" type="slidenum">
              <a:rPr lang="en-US" altLang="en-US" smtClean="0">
                <a:latin typeface="Calibri" panose="020F0502020204030204" pitchFamily="34" charset="0"/>
              </a:rPr>
              <a:pPr algn="l" fontAlgn="base">
                <a:spcBef>
                  <a:spcPct val="0"/>
                </a:spcBef>
                <a:spcAft>
                  <a:spcPct val="0"/>
                </a:spcAft>
              </a:pPr>
              <a:t>21</a:t>
            </a:fld>
            <a:endParaRPr lang="fr-FR"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BDBB6AFD-ACBE-B174-C678-EACAC48A91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E964C986-DA2C-58A1-8691-2E0BEDA526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eaLnBrk="1" hangingPunct="1">
              <a:spcBef>
                <a:spcPct val="0"/>
              </a:spcBef>
            </a:pPr>
            <a:r>
              <a:rPr lang="fr-FR" altLang="en-US"/>
              <a:t>Si le poliovirus circule quelque part dans le monde, c'est une menace pour tous les enfants. Si nous arrêtons nos efforts d'éradication maintenant, la polio va rebondir. </a:t>
            </a:r>
          </a:p>
          <a:p>
            <a:pPr defTabSz="930275" eaLnBrk="1" hangingPunct="1">
              <a:spcBef>
                <a:spcPct val="0"/>
              </a:spcBef>
            </a:pPr>
            <a:endParaRPr lang="fr-FR" altLang="en-US"/>
          </a:p>
          <a:p>
            <a:pPr defTabSz="930275" eaLnBrk="1" hangingPunct="1">
              <a:spcBef>
                <a:spcPct val="0"/>
              </a:spcBef>
            </a:pPr>
            <a:r>
              <a:rPr lang="fr-FR" altLang="en-US"/>
              <a:t>200 000 enfants seraient alors paralysés par la polio tous les ans d'ici 10 ans. Nous ne pouvons pas laisser cela arriver ! </a:t>
            </a:r>
          </a:p>
          <a:p>
            <a:pPr defTabSz="930275" eaLnBrk="1" hangingPunct="1">
              <a:spcBef>
                <a:spcPct val="0"/>
              </a:spcBef>
            </a:pPr>
            <a:r>
              <a:rPr lang="fr-FR" altLang="en-US"/>
              <a:t> </a:t>
            </a:r>
          </a:p>
        </p:txBody>
      </p:sp>
      <p:sp>
        <p:nvSpPr>
          <p:cNvPr id="120836" name="Slide Number Placeholder 3">
            <a:extLst>
              <a:ext uri="{FF2B5EF4-FFF2-40B4-BE49-F238E27FC236}">
                <a16:creationId xmlns:a16="http://schemas.microsoft.com/office/drawing/2014/main" id="{871FAA08-37ED-1B34-B26C-2B50C47381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algn="l" fontAlgn="base">
              <a:spcBef>
                <a:spcPct val="0"/>
              </a:spcBef>
              <a:spcAft>
                <a:spcPct val="0"/>
              </a:spcAft>
            </a:pPr>
            <a:fld id="{DC6832FA-BEB6-4393-A39A-4089543CDAD0}" type="slidenum">
              <a:rPr lang="en-US" altLang="en-US" smtClean="0">
                <a:solidFill>
                  <a:srgbClr val="000000"/>
                </a:solidFill>
                <a:latin typeface="Calibri" panose="020F0502020204030204" pitchFamily="34" charset="0"/>
              </a:rPr>
              <a:pPr algn="l" fontAlgn="base">
                <a:spcBef>
                  <a:spcPct val="0"/>
                </a:spcBef>
                <a:spcAft>
                  <a:spcPct val="0"/>
                </a:spcAft>
              </a:pPr>
              <a:t>22</a:t>
            </a:fld>
            <a:endParaRPr lang="fr-FR" altLang="en-US">
              <a:solidFill>
                <a:srgbClr val="000000"/>
              </a:solidFill>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2AA50ED5-5E72-0C0F-B888-0FD59450D64D}"/>
              </a:ext>
            </a:extLst>
          </p:cNvPr>
          <p:cNvSpPr>
            <a:spLocks noGrp="1" noRot="1" noChangeAspect="1" noChangeArrowheads="1" noTextEdit="1"/>
          </p:cNvSpPr>
          <p:nvPr>
            <p:ph type="sldImg"/>
          </p:nvPr>
        </p:nvSpPr>
        <p:spPr bwMode="auto">
          <a:xfrm>
            <a:off x="747713" y="1181100"/>
            <a:ext cx="5670550"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AF74F471-0E8C-F0CE-C889-325C5EB24D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eaLnBrk="1" hangingPunct="1">
              <a:spcBef>
                <a:spcPct val="0"/>
              </a:spcBef>
            </a:pPr>
            <a:r>
              <a:rPr lang="fr-FR" altLang="en-US"/>
              <a:t>Nous avons accompli tant de choses dans nos efforts d'éradication de la polio, mais nous ne pouvons pas nous arrêter maintenant. </a:t>
            </a:r>
          </a:p>
          <a:p>
            <a:pPr defTabSz="930275" eaLnBrk="1" hangingPunct="1">
              <a:spcBef>
                <a:spcPct val="0"/>
              </a:spcBef>
            </a:pPr>
            <a:endParaRPr lang="fr-FR" altLang="en-US"/>
          </a:p>
          <a:p>
            <a:pPr defTabSz="930275" eaLnBrk="1" hangingPunct="1">
              <a:spcBef>
                <a:spcPct val="0"/>
              </a:spcBef>
            </a:pPr>
            <a:r>
              <a:rPr lang="fr-FR" altLang="en-US"/>
              <a:t>Je demande à tout le monde ici aujourd'hui d'envisager de faire un don à PolioPlus afin que nous atteignions notre objectif de recherche de fonds de 50 millions de dollars et que nous tirions pleinement parti de la contrepartie de la Fondation Gates afin que nous puissions vacciner plus d'enfants contre la polio.</a:t>
            </a:r>
          </a:p>
          <a:p>
            <a:pPr defTabSz="930275" eaLnBrk="1" hangingPunct="1">
              <a:spcBef>
                <a:spcPct val="0"/>
              </a:spcBef>
            </a:pPr>
            <a:endParaRPr lang="fr-FR" altLang="en-US"/>
          </a:p>
          <a:p>
            <a:pPr defTabSz="930275" eaLnBrk="1" hangingPunct="1">
              <a:spcBef>
                <a:spcPct val="0"/>
              </a:spcBef>
            </a:pPr>
            <a:r>
              <a:rPr lang="fr-FR" altLang="en-US"/>
              <a:t>Impliquez-vous et encouragez les autres membres à en faire de même en créant ou en rejoignant un Cercle PolioPlus.</a:t>
            </a:r>
          </a:p>
          <a:p>
            <a:pPr defTabSz="930275" eaLnBrk="1" hangingPunct="1">
              <a:spcBef>
                <a:spcPct val="0"/>
              </a:spcBef>
            </a:pPr>
            <a:endParaRPr lang="fr-FR" altLang="en-US"/>
          </a:p>
          <a:p>
            <a:pPr defTabSz="930275" eaLnBrk="1" hangingPunct="1">
              <a:spcBef>
                <a:spcPct val="0"/>
              </a:spcBef>
            </a:pPr>
            <a:r>
              <a:rPr lang="fr-FR" altLang="en-US"/>
              <a:t>Aidez à soutenir l'engagement des décideurs à tous les niveaux en communiquant les avantages de la vaccination contre la polio et d'autres maladies, et plaidez pour un soutien financier continu.</a:t>
            </a:r>
          </a:p>
          <a:p>
            <a:pPr defTabSz="930275" eaLnBrk="1" hangingPunct="1">
              <a:spcBef>
                <a:spcPct val="0"/>
              </a:spcBef>
            </a:pPr>
            <a:endParaRPr lang="fr-FR" altLang="en-US"/>
          </a:p>
          <a:p>
            <a:pPr defTabSz="930275" eaLnBrk="1" hangingPunct="1">
              <a:spcBef>
                <a:spcPct val="0"/>
              </a:spcBef>
            </a:pPr>
            <a:r>
              <a:rPr lang="fr-FR" altLang="en-US"/>
              <a:t>Et utilisez des événements comme la Journée mondiale contre la polio et la Semaine mondiale de la vaccination pour mettre en évidence le rôle du Rotary dans l'effort d'éradication et la possibilité d'éradiquer une maladie humaine pour la deuxième fois seulement de l'histoire.</a:t>
            </a:r>
          </a:p>
        </p:txBody>
      </p:sp>
      <p:sp>
        <p:nvSpPr>
          <p:cNvPr id="122884" name="Slide Number Placeholder 3">
            <a:extLst>
              <a:ext uri="{FF2B5EF4-FFF2-40B4-BE49-F238E27FC236}">
                <a16:creationId xmlns:a16="http://schemas.microsoft.com/office/drawing/2014/main" id="{F6D79DC9-C0C3-A8F0-BA85-ABC86BD71E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9325">
              <a:defRPr>
                <a:solidFill>
                  <a:schemeClr val="tx1"/>
                </a:solidFill>
                <a:latin typeface="Arial" panose="020B0604020202020204" pitchFamily="34" charset="0"/>
              </a:defRPr>
            </a:lvl1pPr>
            <a:lvl2pPr marL="742950" indent="-285750" defTabSz="949325">
              <a:defRPr>
                <a:solidFill>
                  <a:schemeClr val="tx1"/>
                </a:solidFill>
                <a:latin typeface="Arial" panose="020B0604020202020204" pitchFamily="34" charset="0"/>
              </a:defRPr>
            </a:lvl2pPr>
            <a:lvl3pPr marL="1143000" indent="-228600" defTabSz="949325">
              <a:defRPr>
                <a:solidFill>
                  <a:schemeClr val="tx1"/>
                </a:solidFill>
                <a:latin typeface="Arial" panose="020B0604020202020204" pitchFamily="34" charset="0"/>
              </a:defRPr>
            </a:lvl3pPr>
            <a:lvl4pPr marL="1600200" indent="-228600" defTabSz="949325">
              <a:defRPr>
                <a:solidFill>
                  <a:schemeClr val="tx1"/>
                </a:solidFill>
                <a:latin typeface="Arial" panose="020B0604020202020204" pitchFamily="34" charset="0"/>
              </a:defRPr>
            </a:lvl4pPr>
            <a:lvl5pPr marL="2057400" indent="-228600" defTabSz="949325">
              <a:defRPr>
                <a:solidFill>
                  <a:schemeClr val="tx1"/>
                </a:solidFill>
                <a:latin typeface="Arial" panose="020B0604020202020204" pitchFamily="34" charset="0"/>
              </a:defRPr>
            </a:lvl5pPr>
            <a:lvl6pPr marL="2514600" indent="-228600" defTabSz="949325" eaLnBrk="0" fontAlgn="base" hangingPunct="0">
              <a:spcBef>
                <a:spcPct val="0"/>
              </a:spcBef>
              <a:spcAft>
                <a:spcPct val="0"/>
              </a:spcAft>
              <a:defRPr>
                <a:solidFill>
                  <a:schemeClr val="tx1"/>
                </a:solidFill>
                <a:latin typeface="Arial" panose="020B0604020202020204" pitchFamily="34" charset="0"/>
              </a:defRPr>
            </a:lvl6pPr>
            <a:lvl7pPr marL="2971800" indent="-228600" defTabSz="949325" eaLnBrk="0" fontAlgn="base" hangingPunct="0">
              <a:spcBef>
                <a:spcPct val="0"/>
              </a:spcBef>
              <a:spcAft>
                <a:spcPct val="0"/>
              </a:spcAft>
              <a:defRPr>
                <a:solidFill>
                  <a:schemeClr val="tx1"/>
                </a:solidFill>
                <a:latin typeface="Arial" panose="020B0604020202020204" pitchFamily="34" charset="0"/>
              </a:defRPr>
            </a:lvl7pPr>
            <a:lvl8pPr marL="3429000" indent="-228600" defTabSz="949325" eaLnBrk="0" fontAlgn="base" hangingPunct="0">
              <a:spcBef>
                <a:spcPct val="0"/>
              </a:spcBef>
              <a:spcAft>
                <a:spcPct val="0"/>
              </a:spcAft>
              <a:defRPr>
                <a:solidFill>
                  <a:schemeClr val="tx1"/>
                </a:solidFill>
                <a:latin typeface="Arial" panose="020B0604020202020204" pitchFamily="34" charset="0"/>
              </a:defRPr>
            </a:lvl8pPr>
            <a:lvl9pPr marL="3886200" indent="-228600" defTabSz="949325" eaLnBrk="0" fontAlgn="base" hangingPunct="0">
              <a:spcBef>
                <a:spcPct val="0"/>
              </a:spcBef>
              <a:spcAft>
                <a:spcPct val="0"/>
              </a:spcAft>
              <a:defRPr>
                <a:solidFill>
                  <a:schemeClr val="tx1"/>
                </a:solidFill>
                <a:latin typeface="Arial" panose="020B0604020202020204" pitchFamily="34" charset="0"/>
              </a:defRPr>
            </a:lvl9pPr>
          </a:lstStyle>
          <a:p>
            <a:pPr algn="l" eaLnBrk="0" fontAlgn="base" hangingPunct="0">
              <a:spcBef>
                <a:spcPct val="0"/>
              </a:spcBef>
              <a:spcAft>
                <a:spcPct val="0"/>
              </a:spcAft>
            </a:pPr>
            <a:fld id="{6CA46B8E-A7EA-4CFF-B8E1-837D7E3E17CF}" type="slidenum">
              <a:rPr lang="en-US" altLang="en-US" smtClean="0">
                <a:solidFill>
                  <a:srgbClr val="000000"/>
                </a:solidFill>
                <a:ea typeface="ヒラギノ角ゴ Pro W3"/>
                <a:cs typeface="ヒラギノ角ゴ Pro W3"/>
              </a:rPr>
              <a:pPr algn="l" eaLnBrk="0" fontAlgn="base" hangingPunct="0">
                <a:spcBef>
                  <a:spcPct val="0"/>
                </a:spcBef>
                <a:spcAft>
                  <a:spcPct val="0"/>
                </a:spcAft>
              </a:pPr>
              <a:t>23</a:t>
            </a:fld>
            <a:endParaRPr lang="fr-FR" altLang="en-US">
              <a:solidFill>
                <a:srgbClr val="000000"/>
              </a:solidFill>
              <a:ea typeface="ヒラギノ角ゴ Pro W3"/>
              <a:cs typeface="ヒラギノ角ゴ Pro W3"/>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F34DF4BC-3CC9-0340-954C-168B9278B0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a:extLst>
              <a:ext uri="{FF2B5EF4-FFF2-40B4-BE49-F238E27FC236}">
                <a16:creationId xmlns:a16="http://schemas.microsoft.com/office/drawing/2014/main" id="{5D420C26-16FC-5E3C-CCE4-5E68D9C87B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eaLnBrk="1" hangingPunct="1">
              <a:spcBef>
                <a:spcPct val="0"/>
              </a:spcBef>
            </a:pPr>
            <a:r>
              <a:rPr lang="fr-FR" altLang="en-US"/>
              <a:t>Nous avons tous un rôle à jouer pour atteindre un monde sans polio. </a:t>
            </a:r>
          </a:p>
          <a:p>
            <a:pPr defTabSz="930275" eaLnBrk="1" hangingPunct="1">
              <a:spcBef>
                <a:spcPct val="0"/>
              </a:spcBef>
            </a:pPr>
            <a:endParaRPr lang="fr-FR" altLang="en-US"/>
          </a:p>
          <a:p>
            <a:pPr defTabSz="930275" eaLnBrk="1" hangingPunct="1">
              <a:spcBef>
                <a:spcPct val="0"/>
              </a:spcBef>
            </a:pPr>
            <a:r>
              <a:rPr lang="fr-FR" altLang="en-US"/>
              <a:t>Aidez-nous à faire en sorte que la polio ne paralyse plus aucun enfant en soutenant nos efforts d'éradication.</a:t>
            </a:r>
          </a:p>
          <a:p>
            <a:pPr defTabSz="930275" eaLnBrk="1" hangingPunct="1">
              <a:spcBef>
                <a:spcPct val="0"/>
              </a:spcBef>
            </a:pPr>
            <a:endParaRPr lang="fr-FR" altLang="en-US"/>
          </a:p>
          <a:p>
            <a:pPr defTabSz="930275" eaLnBrk="1" hangingPunct="1">
              <a:spcBef>
                <a:spcPct val="0"/>
              </a:spcBef>
            </a:pPr>
            <a:r>
              <a:rPr lang="fr-FR" altLang="en-US"/>
              <a:t>Ensemble, nous éradiquons la polio ! </a:t>
            </a:r>
          </a:p>
          <a:p>
            <a:pPr defTabSz="930275" eaLnBrk="1" hangingPunct="1">
              <a:spcBef>
                <a:spcPct val="0"/>
              </a:spcBef>
            </a:pPr>
            <a:endParaRPr lang="fr-FR" altLang="en-US"/>
          </a:p>
          <a:p>
            <a:pPr defTabSz="930275" eaLnBrk="1" hangingPunct="1">
              <a:spcBef>
                <a:spcPct val="0"/>
              </a:spcBef>
            </a:pPr>
            <a:r>
              <a:rPr lang="fr-FR" altLang="en-US"/>
              <a:t>Merci.</a:t>
            </a:r>
          </a:p>
          <a:p>
            <a:pPr defTabSz="930275" eaLnBrk="1" hangingPunct="1">
              <a:spcBef>
                <a:spcPct val="0"/>
              </a:spcBef>
            </a:pPr>
            <a:endParaRPr lang="fr-FR" altLang="en-US"/>
          </a:p>
        </p:txBody>
      </p:sp>
      <p:sp>
        <p:nvSpPr>
          <p:cNvPr id="124932" name="Slide Number Placeholder 3">
            <a:extLst>
              <a:ext uri="{FF2B5EF4-FFF2-40B4-BE49-F238E27FC236}">
                <a16:creationId xmlns:a16="http://schemas.microsoft.com/office/drawing/2014/main" id="{BA6EDCB4-AA01-0C74-9A31-07413E9BD9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9325">
              <a:defRPr>
                <a:solidFill>
                  <a:schemeClr val="tx1"/>
                </a:solidFill>
                <a:latin typeface="Arial" panose="020B0604020202020204" pitchFamily="34" charset="0"/>
              </a:defRPr>
            </a:lvl1pPr>
            <a:lvl2pPr marL="742950" indent="-285750" defTabSz="949325">
              <a:defRPr>
                <a:solidFill>
                  <a:schemeClr val="tx1"/>
                </a:solidFill>
                <a:latin typeface="Arial" panose="020B0604020202020204" pitchFamily="34" charset="0"/>
              </a:defRPr>
            </a:lvl2pPr>
            <a:lvl3pPr marL="1143000" indent="-228600" defTabSz="949325">
              <a:defRPr>
                <a:solidFill>
                  <a:schemeClr val="tx1"/>
                </a:solidFill>
                <a:latin typeface="Arial" panose="020B0604020202020204" pitchFamily="34" charset="0"/>
              </a:defRPr>
            </a:lvl3pPr>
            <a:lvl4pPr marL="1600200" indent="-228600" defTabSz="949325">
              <a:defRPr>
                <a:solidFill>
                  <a:schemeClr val="tx1"/>
                </a:solidFill>
                <a:latin typeface="Arial" panose="020B0604020202020204" pitchFamily="34" charset="0"/>
              </a:defRPr>
            </a:lvl4pPr>
            <a:lvl5pPr marL="2057400" indent="-228600" defTabSz="949325">
              <a:defRPr>
                <a:solidFill>
                  <a:schemeClr val="tx1"/>
                </a:solidFill>
                <a:latin typeface="Arial" panose="020B0604020202020204" pitchFamily="34" charset="0"/>
              </a:defRPr>
            </a:lvl5pPr>
            <a:lvl6pPr marL="2514600" indent="-228600" defTabSz="949325" eaLnBrk="0" fontAlgn="base" hangingPunct="0">
              <a:spcBef>
                <a:spcPct val="0"/>
              </a:spcBef>
              <a:spcAft>
                <a:spcPct val="0"/>
              </a:spcAft>
              <a:defRPr>
                <a:solidFill>
                  <a:schemeClr val="tx1"/>
                </a:solidFill>
                <a:latin typeface="Arial" panose="020B0604020202020204" pitchFamily="34" charset="0"/>
              </a:defRPr>
            </a:lvl6pPr>
            <a:lvl7pPr marL="2971800" indent="-228600" defTabSz="949325" eaLnBrk="0" fontAlgn="base" hangingPunct="0">
              <a:spcBef>
                <a:spcPct val="0"/>
              </a:spcBef>
              <a:spcAft>
                <a:spcPct val="0"/>
              </a:spcAft>
              <a:defRPr>
                <a:solidFill>
                  <a:schemeClr val="tx1"/>
                </a:solidFill>
                <a:latin typeface="Arial" panose="020B0604020202020204" pitchFamily="34" charset="0"/>
              </a:defRPr>
            </a:lvl7pPr>
            <a:lvl8pPr marL="3429000" indent="-228600" defTabSz="949325" eaLnBrk="0" fontAlgn="base" hangingPunct="0">
              <a:spcBef>
                <a:spcPct val="0"/>
              </a:spcBef>
              <a:spcAft>
                <a:spcPct val="0"/>
              </a:spcAft>
              <a:defRPr>
                <a:solidFill>
                  <a:schemeClr val="tx1"/>
                </a:solidFill>
                <a:latin typeface="Arial" panose="020B0604020202020204" pitchFamily="34" charset="0"/>
              </a:defRPr>
            </a:lvl8pPr>
            <a:lvl9pPr marL="3886200" indent="-228600" defTabSz="949325" eaLnBrk="0" fontAlgn="base" hangingPunct="0">
              <a:spcBef>
                <a:spcPct val="0"/>
              </a:spcBef>
              <a:spcAft>
                <a:spcPct val="0"/>
              </a:spcAft>
              <a:defRPr>
                <a:solidFill>
                  <a:schemeClr val="tx1"/>
                </a:solidFill>
                <a:latin typeface="Arial" panose="020B0604020202020204" pitchFamily="34" charset="0"/>
              </a:defRPr>
            </a:lvl9pPr>
          </a:lstStyle>
          <a:p>
            <a:pPr algn="l" eaLnBrk="0" fontAlgn="base" hangingPunct="0">
              <a:spcBef>
                <a:spcPct val="0"/>
              </a:spcBef>
              <a:spcAft>
                <a:spcPct val="0"/>
              </a:spcAft>
            </a:pPr>
            <a:fld id="{840C1548-6006-43F4-A181-C4A2D53CD934}" type="slidenum">
              <a:rPr lang="en-US" altLang="en-US" smtClean="0">
                <a:solidFill>
                  <a:srgbClr val="000000"/>
                </a:solidFill>
                <a:ea typeface="ヒラギノ角ゴ Pro W3"/>
                <a:cs typeface="ヒラギノ角ゴ Pro W3"/>
              </a:rPr>
              <a:pPr algn="l" eaLnBrk="0" fontAlgn="base" hangingPunct="0">
                <a:spcBef>
                  <a:spcPct val="0"/>
                </a:spcBef>
                <a:spcAft>
                  <a:spcPct val="0"/>
                </a:spcAft>
              </a:pPr>
              <a:t>24</a:t>
            </a:fld>
            <a:endParaRPr lang="fr-FR" altLang="en-US">
              <a:solidFill>
                <a:srgbClr val="000000"/>
              </a:solidFill>
              <a:ea typeface="ヒラギノ角ゴ Pro W3"/>
              <a:cs typeface="ヒラギノ角ゴ Pro W3"/>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23C21CD2-0E2A-CD08-A918-8B6625B7D22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BF2E368E-189B-1D58-0F44-A84911E1710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eaLnBrk="1" hangingPunct="1">
              <a:spcBef>
                <a:spcPct val="0"/>
              </a:spcBef>
            </a:pPr>
            <a:r>
              <a:rPr lang="fr-FR" altLang="en-US"/>
              <a:t>Mais qu'est-ce que la polio ? La poliomyélite est une maladie hautement infectieuse causée par le poliovirus. </a:t>
            </a:r>
          </a:p>
          <a:p>
            <a:pPr defTabSz="930275" eaLnBrk="1" hangingPunct="1">
              <a:spcBef>
                <a:spcPct val="0"/>
              </a:spcBef>
            </a:pPr>
            <a:endParaRPr lang="fr-FR" altLang="en-US"/>
          </a:p>
          <a:p>
            <a:pPr defTabSz="930275" eaLnBrk="1" hangingPunct="1">
              <a:spcBef>
                <a:spcPct val="0"/>
              </a:spcBef>
            </a:pPr>
            <a:r>
              <a:rPr lang="fr-FR" altLang="en-US"/>
              <a:t>Elle se propage d'une personne à l'autre – généralement par le biais d'une eau contaminée – et peut provoquer une paralysie permanente, voire la mort. </a:t>
            </a:r>
          </a:p>
          <a:p>
            <a:pPr defTabSz="930275" eaLnBrk="1" hangingPunct="1">
              <a:spcBef>
                <a:spcPct val="0"/>
              </a:spcBef>
            </a:pPr>
            <a:endParaRPr lang="fr-FR" altLang="en-US"/>
          </a:p>
          <a:p>
            <a:pPr defTabSz="930275" eaLnBrk="1" hangingPunct="1">
              <a:spcBef>
                <a:spcPct val="0"/>
              </a:spcBef>
            </a:pPr>
            <a:r>
              <a:rPr lang="fr-FR" altLang="en-US"/>
              <a:t>Elle touche généralement les enfants de moins de cinq ans et est plus fréquente dans les zones avec un mauvais assainissement.</a:t>
            </a:r>
          </a:p>
          <a:p>
            <a:pPr defTabSz="930275" eaLnBrk="1" hangingPunct="1">
              <a:spcBef>
                <a:spcPct val="0"/>
              </a:spcBef>
            </a:pPr>
            <a:endParaRPr lang="fr-FR" altLang="en-US"/>
          </a:p>
          <a:p>
            <a:pPr defTabSz="930275" eaLnBrk="1" hangingPunct="1">
              <a:spcBef>
                <a:spcPct val="0"/>
              </a:spcBef>
            </a:pPr>
            <a:r>
              <a:rPr lang="fr-FR" altLang="en-US"/>
              <a:t>Il n'y a aucun remède contre la polio, mais elle est tout à fait évitable grâce au vaccin.</a:t>
            </a:r>
          </a:p>
          <a:p>
            <a:pPr defTabSz="930275" eaLnBrk="1" hangingPunct="1">
              <a:spcBef>
                <a:spcPct val="0"/>
              </a:spcBef>
            </a:pPr>
            <a:endParaRPr lang="fr-FR" altLang="en-US"/>
          </a:p>
        </p:txBody>
      </p:sp>
      <p:sp>
        <p:nvSpPr>
          <p:cNvPr id="81924" name="Slide Number Placeholder 3">
            <a:extLst>
              <a:ext uri="{FF2B5EF4-FFF2-40B4-BE49-F238E27FC236}">
                <a16:creationId xmlns:a16="http://schemas.microsoft.com/office/drawing/2014/main" id="{00ECEF00-CF2E-E46A-A0D1-84CA0C1D95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algn="l" fontAlgn="base">
              <a:spcBef>
                <a:spcPct val="0"/>
              </a:spcBef>
              <a:spcAft>
                <a:spcPct val="0"/>
              </a:spcAft>
            </a:pPr>
            <a:fld id="{F8AB943F-BAE0-4DDC-B3E2-491C6A530CF9}" type="slidenum">
              <a:rPr lang="en-US" altLang="en-US" smtClean="0">
                <a:solidFill>
                  <a:srgbClr val="000000"/>
                </a:solidFill>
                <a:latin typeface="Calibri" panose="020F0502020204030204" pitchFamily="34" charset="0"/>
              </a:rPr>
              <a:pPr algn="l" fontAlgn="base">
                <a:spcBef>
                  <a:spcPct val="0"/>
                </a:spcBef>
                <a:spcAft>
                  <a:spcPct val="0"/>
                </a:spcAft>
              </a:pPr>
              <a:t>3</a:t>
            </a:fld>
            <a:endParaRPr lang="fr-FR" altLang="en-US">
              <a:solidFill>
                <a:srgbClr val="000000"/>
              </a:solidFill>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F37E15A3-9C80-9EAA-1679-68E8006A44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4F830968-CBF7-AFBC-47EB-EBF2A569C2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49325" eaLnBrk="1" hangingPunct="1">
              <a:spcBef>
                <a:spcPct val="0"/>
              </a:spcBef>
            </a:pPr>
            <a:r>
              <a:rPr lang="fr-FR" altLang="en-US"/>
              <a:t>L'Initiative mondiale pour l'éradication de la polio (IMEP) est un partenariat public-privé dirigé par les gouvernements nationaux avec six partenaires principaux.  </a:t>
            </a:r>
          </a:p>
          <a:p>
            <a:pPr defTabSz="949325" eaLnBrk="1" hangingPunct="1">
              <a:spcBef>
                <a:spcPct val="0"/>
              </a:spcBef>
            </a:pPr>
            <a:endParaRPr lang="fr-FR" altLang="en-US"/>
          </a:p>
          <a:p>
            <a:pPr defTabSz="949325" eaLnBrk="1" hangingPunct="1">
              <a:spcBef>
                <a:spcPct val="0"/>
              </a:spcBef>
            </a:pPr>
            <a:r>
              <a:rPr lang="fr-FR" altLang="en-US"/>
              <a:t>L'IMEP a été créée en 1988, trois ans après le lancement du programme PolioPlus par le Rotary.</a:t>
            </a:r>
          </a:p>
          <a:p>
            <a:pPr defTabSz="949325" eaLnBrk="1" hangingPunct="1">
              <a:spcBef>
                <a:spcPct val="0"/>
              </a:spcBef>
            </a:pPr>
            <a:endParaRPr lang="fr-FR" altLang="en-US"/>
          </a:p>
          <a:p>
            <a:pPr defTabSz="949325" eaLnBrk="1" hangingPunct="1">
              <a:spcBef>
                <a:spcPct val="0"/>
              </a:spcBef>
            </a:pPr>
            <a:endParaRPr lang="fr-FR" altLang="en-US"/>
          </a:p>
        </p:txBody>
      </p:sp>
      <p:sp>
        <p:nvSpPr>
          <p:cNvPr id="83972" name="Slide Number Placeholder 3">
            <a:extLst>
              <a:ext uri="{FF2B5EF4-FFF2-40B4-BE49-F238E27FC236}">
                <a16:creationId xmlns:a16="http://schemas.microsoft.com/office/drawing/2014/main" id="{20707274-A85E-583F-4447-59329FCD78D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algn="l" fontAlgn="base">
              <a:spcBef>
                <a:spcPct val="0"/>
              </a:spcBef>
              <a:spcAft>
                <a:spcPct val="0"/>
              </a:spcAft>
            </a:pPr>
            <a:fld id="{8C6FC67C-ADC4-4156-A346-03B491B73BF4}" type="slidenum">
              <a:rPr lang="en-US" altLang="en-US" smtClean="0">
                <a:solidFill>
                  <a:srgbClr val="000000"/>
                </a:solidFill>
                <a:latin typeface="Calibri" panose="020F0502020204030204" pitchFamily="34" charset="0"/>
                <a:ea typeface="ヒラギノ角ゴ Pro W3"/>
                <a:cs typeface="ヒラギノ角ゴ Pro W3"/>
              </a:rPr>
              <a:pPr algn="l" fontAlgn="base">
                <a:spcBef>
                  <a:spcPct val="0"/>
                </a:spcBef>
                <a:spcAft>
                  <a:spcPct val="0"/>
                </a:spcAft>
              </a:pPr>
              <a:t>4</a:t>
            </a:fld>
            <a:endParaRPr lang="fr-FR" altLang="en-US">
              <a:solidFill>
                <a:srgbClr val="000000"/>
              </a:solidFill>
              <a:latin typeface="Calibri" panose="020F0502020204030204" pitchFamily="34" charset="0"/>
              <a:ea typeface="ヒラギノ角ゴ Pro W3"/>
              <a:cs typeface="ヒラギノ角ゴ Pro W3"/>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6C8A3946-9F50-D9B5-DCD1-94E346B4B2C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3A7CCF9-B4E9-A061-5ACA-B76DE2F401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en-US">
                <a:latin typeface="Arial" panose="020B0604020202020204" pitchFamily="34" charset="0"/>
                <a:cs typeface="Arial" panose="020B0604020202020204" pitchFamily="34" charset="0"/>
              </a:rPr>
              <a:t>Nous avons réalisé d'énormes progrès dans nos efforts d'éradication de la polio. On comptait en 1988 plus de 350 000 cas de polio dans 125 pays. </a:t>
            </a:r>
          </a:p>
          <a:p>
            <a:pPr eaLnBrk="1" hangingPunct="1">
              <a:spcBef>
                <a:spcPct val="0"/>
              </a:spcBef>
            </a:pPr>
            <a:endParaRPr lang="fr-FR" altLang="en-US">
              <a:latin typeface="Arial" panose="020B0604020202020204" pitchFamily="34" charset="0"/>
            </a:endParaRPr>
          </a:p>
          <a:p>
            <a:pPr eaLnBrk="1" hangingPunct="1">
              <a:spcBef>
                <a:spcPct val="0"/>
              </a:spcBef>
            </a:pPr>
            <a:r>
              <a:rPr lang="fr-FR" altLang="en-US">
                <a:latin typeface="Arial" panose="020B0604020202020204" pitchFamily="34" charset="0"/>
                <a:cs typeface="Arial" panose="020B0604020202020204" pitchFamily="34" charset="0"/>
              </a:rPr>
              <a:t>Aujourd’hui, le poliovirus sauvage ne reste endémique que dans deux pays, l'Afghanistan et le Pakistan. Ils n'ont signalé que 12 cas de poliovirus sauvage en 2023.</a:t>
            </a:r>
          </a:p>
          <a:p>
            <a:pPr eaLnBrk="1" hangingPunct="1">
              <a:spcBef>
                <a:spcPct val="0"/>
              </a:spcBef>
            </a:pPr>
            <a:endParaRPr lang="fr-FR" altLang="en-US">
              <a:latin typeface="Arial" panose="020B0604020202020204" pitchFamily="34" charset="0"/>
            </a:endParaRPr>
          </a:p>
          <a:p>
            <a:pPr eaLnBrk="1" hangingPunct="1">
              <a:spcBef>
                <a:spcPct val="0"/>
              </a:spcBef>
            </a:pPr>
            <a:r>
              <a:rPr lang="fr-FR" altLang="en-US">
                <a:latin typeface="Arial" panose="020B0604020202020204" pitchFamily="34" charset="0"/>
                <a:cs typeface="Arial" panose="020B0604020202020204" pitchFamily="34" charset="0"/>
              </a:rPr>
              <a:t>Aujourd’hui, cinq des six régions de l'Organisation mondiale de la Santé sont certifiées exemptes de polio sauvage et 90 % de la population mondiale vit dans des régions exemptes de polio. </a:t>
            </a:r>
          </a:p>
          <a:p>
            <a:pPr eaLnBrk="1" hangingPunct="1">
              <a:spcBef>
                <a:spcPct val="0"/>
              </a:spcBef>
            </a:pPr>
            <a:endParaRPr lang="fr-FR" altLang="en-US">
              <a:latin typeface="Arial" panose="020B0604020202020204" pitchFamily="34" charset="0"/>
            </a:endParaRPr>
          </a:p>
          <a:p>
            <a:pPr eaLnBrk="1" hangingPunct="1">
              <a:spcBef>
                <a:spcPct val="0"/>
              </a:spcBef>
            </a:pPr>
            <a:r>
              <a:rPr lang="fr-FR" altLang="en-US">
                <a:latin typeface="Arial" panose="020B0604020202020204" pitchFamily="34" charset="0"/>
                <a:cs typeface="Arial" panose="020B0604020202020204" pitchFamily="34" charset="0"/>
              </a:rPr>
              <a:t>Il s'agit d'un accomplissement majeur auquel le Rotary et ses membres ont apporté une contribution importante. </a:t>
            </a:r>
          </a:p>
          <a:p>
            <a:pPr eaLnBrk="1" hangingPunct="1">
              <a:spcBef>
                <a:spcPct val="0"/>
              </a:spcBef>
            </a:pPr>
            <a:endParaRPr lang="fr-FR" altLang="en-US">
              <a:latin typeface="Arial" panose="020B0604020202020204" pitchFamily="34" charset="0"/>
            </a:endParaRPr>
          </a:p>
          <a:p>
            <a:pPr eaLnBrk="1" hangingPunct="1">
              <a:spcBef>
                <a:spcPct val="0"/>
              </a:spcBef>
            </a:pPr>
            <a:r>
              <a:rPr lang="fr-FR" altLang="en-US">
                <a:latin typeface="Arial" panose="020B0604020202020204" pitchFamily="34" charset="0"/>
                <a:cs typeface="Arial" panose="020B0604020202020204" pitchFamily="34" charset="0"/>
              </a:rPr>
              <a:t>Au travers des efforts du Rotary et de nos partenaires, plus de 3 milliards d'enfants ont été vaccinés. Cela signifie que plus de 20 millions de personnes qui seraient autrement paralysées peuvent marcher.</a:t>
            </a:r>
            <a:endParaRPr lang="fr-FR" altLang="en-US"/>
          </a:p>
          <a:p>
            <a:pPr eaLnBrk="1" hangingPunct="1">
              <a:spcBef>
                <a:spcPct val="0"/>
              </a:spcBef>
            </a:pPr>
            <a:endParaRPr lang="fr-FR" altLang="en-US"/>
          </a:p>
        </p:txBody>
      </p:sp>
      <p:sp>
        <p:nvSpPr>
          <p:cNvPr id="86020" name="Slide Number Placeholder 3">
            <a:extLst>
              <a:ext uri="{FF2B5EF4-FFF2-40B4-BE49-F238E27FC236}">
                <a16:creationId xmlns:a16="http://schemas.microsoft.com/office/drawing/2014/main" id="{EB47EEA5-657E-555A-EB07-8B244626AD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algn="l" fontAlgn="base">
              <a:spcBef>
                <a:spcPct val="0"/>
              </a:spcBef>
              <a:spcAft>
                <a:spcPct val="0"/>
              </a:spcAft>
            </a:pPr>
            <a:fld id="{494F0F30-9409-4BEA-9056-FB3B6F049814}" type="slidenum">
              <a:rPr lang="en-US" altLang="en-US" smtClean="0">
                <a:solidFill>
                  <a:srgbClr val="000000"/>
                </a:solidFill>
                <a:latin typeface="Calibri" panose="020F0502020204030204" pitchFamily="34" charset="0"/>
              </a:rPr>
              <a:pPr algn="l" fontAlgn="base">
                <a:spcBef>
                  <a:spcPct val="0"/>
                </a:spcBef>
                <a:spcAft>
                  <a:spcPct val="0"/>
                </a:spcAft>
              </a:pPr>
              <a:t>5</a:t>
            </a:fld>
            <a:endParaRPr lang="fr-FR" altLang="en-US">
              <a:solidFill>
                <a:srgbClr val="000000"/>
              </a:solidFil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8F25F2AB-C648-0E5D-74BA-4959D4878D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A3A112B0-BA6D-080C-9D39-385890F4C4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en-US">
                <a:solidFill>
                  <a:srgbClr val="39424A"/>
                </a:solidFill>
                <a:latin typeface="Open Sans" panose="020B0606030504020204" pitchFamily="34" charset="0"/>
                <a:cs typeface="Open Sans" panose="020B0606030504020204" pitchFamily="34" charset="0"/>
              </a:rPr>
              <a:t>Nous pouvons également mesurer nos progrès par l'éradication de deux des trois types de poliovirus sauvage.</a:t>
            </a:r>
          </a:p>
          <a:p>
            <a:pPr eaLnBrk="1" hangingPunct="1">
              <a:spcBef>
                <a:spcPct val="0"/>
              </a:spcBef>
            </a:pPr>
            <a:endParaRPr lang="fr-FR" altLang="en-US">
              <a:solidFill>
                <a:srgbClr val="39424A"/>
              </a:solidFill>
              <a:latin typeface="Open Sans" panose="020B0606030504020204" pitchFamily="34" charset="0"/>
            </a:endParaRPr>
          </a:p>
          <a:p>
            <a:pPr eaLnBrk="1" hangingPunct="1">
              <a:spcBef>
                <a:spcPct val="0"/>
              </a:spcBef>
            </a:pPr>
            <a:r>
              <a:rPr lang="fr-FR" altLang="en-US">
                <a:solidFill>
                  <a:srgbClr val="39424A"/>
                </a:solidFill>
                <a:latin typeface="Open Sans" panose="020B0606030504020204" pitchFamily="34" charset="0"/>
                <a:cs typeface="Open Sans" panose="020B0606030504020204" pitchFamily="34" charset="0"/>
              </a:rPr>
              <a:t>L'éradication du type 2 a en effet été certifiée en 2015 et celle du type 3 en 2019.  </a:t>
            </a:r>
          </a:p>
          <a:p>
            <a:pPr eaLnBrk="1" hangingPunct="1">
              <a:spcBef>
                <a:spcPct val="0"/>
              </a:spcBef>
            </a:pPr>
            <a:endParaRPr lang="fr-FR" altLang="en-US">
              <a:solidFill>
                <a:srgbClr val="39424A"/>
              </a:solidFill>
              <a:latin typeface="Open Sans" panose="020B0606030504020204" pitchFamily="34" charset="0"/>
            </a:endParaRPr>
          </a:p>
          <a:p>
            <a:pPr eaLnBrk="1" hangingPunct="1">
              <a:spcBef>
                <a:spcPct val="0"/>
              </a:spcBef>
            </a:pPr>
            <a:r>
              <a:rPr lang="fr-FR" altLang="en-US">
                <a:solidFill>
                  <a:srgbClr val="39424A"/>
                </a:solidFill>
                <a:latin typeface="Open Sans" panose="020B0606030504020204" pitchFamily="34" charset="0"/>
                <a:cs typeface="Open Sans" panose="020B0606030504020204" pitchFamily="34" charset="0"/>
              </a:rPr>
              <a:t>Aujourd’hui, seul le poliovirus de type 1 circule uniquement en Afghanistan et au Pakistan.</a:t>
            </a:r>
          </a:p>
        </p:txBody>
      </p:sp>
      <p:sp>
        <p:nvSpPr>
          <p:cNvPr id="88068" name="Slide Number Placeholder 3">
            <a:extLst>
              <a:ext uri="{FF2B5EF4-FFF2-40B4-BE49-F238E27FC236}">
                <a16:creationId xmlns:a16="http://schemas.microsoft.com/office/drawing/2014/main" id="{C17DFAC4-0DBB-8D47-5923-5945E40FE2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E6936E4-7A59-419A-AA14-869BD827707E}" type="slidenum">
              <a:rPr lang="en-US" altLang="en-US" smtClean="0">
                <a:solidFill>
                  <a:srgbClr val="000000"/>
                </a:solidFill>
                <a:latin typeface="Calibri" panose="020F0502020204030204" pitchFamily="34" charset="0"/>
              </a:rPr>
              <a:pPr fontAlgn="base">
                <a:spcBef>
                  <a:spcPct val="0"/>
                </a:spcBef>
                <a:spcAft>
                  <a:spcPct val="0"/>
                </a:spcAft>
              </a:pPr>
              <a:t>6</a:t>
            </a:fld>
            <a:endParaRPr lang="fr-FR" altLang="en-US">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3FCD9CBF-DD57-1DF3-9112-84E28966E0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273A4366-3806-DB57-0B5A-E96E4BA50D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en-US"/>
              <a:t>Le poliovirus sauvage reste endémique, ce qui signifie qu'il n'a jamais cessé de circuler, en Afghanistan et au Pakistan.  </a:t>
            </a:r>
          </a:p>
          <a:p>
            <a:pPr eaLnBrk="1" hangingPunct="1">
              <a:spcBef>
                <a:spcPct val="0"/>
              </a:spcBef>
            </a:pPr>
            <a:r>
              <a:rPr lang="fr-FR" altLang="en-US"/>
              <a:t> </a:t>
            </a:r>
          </a:p>
          <a:p>
            <a:pPr eaLnBrk="1" hangingPunct="1">
              <a:spcBef>
                <a:spcPct val="0"/>
              </a:spcBef>
            </a:pPr>
            <a:r>
              <a:rPr lang="fr-FR" altLang="en-US"/>
              <a:t>En 2023, 12 cas de poliovirus sauvage ont été signalés dans seulement quelques régions de ces deux pays. </a:t>
            </a:r>
          </a:p>
          <a:p>
            <a:pPr eaLnBrk="1" hangingPunct="1">
              <a:spcBef>
                <a:spcPct val="0"/>
              </a:spcBef>
            </a:pPr>
            <a:endParaRPr lang="fr-FR" altLang="en-US"/>
          </a:p>
          <a:p>
            <a:pPr eaLnBrk="1" hangingPunct="1">
              <a:spcBef>
                <a:spcPct val="0"/>
              </a:spcBef>
            </a:pPr>
            <a:r>
              <a:rPr lang="fr-FR" altLang="en-US"/>
              <a:t>Le virus a tendance à être plus présent dans les zones d'insécurité et de conflit. </a:t>
            </a:r>
          </a:p>
          <a:p>
            <a:pPr eaLnBrk="1" hangingPunct="1">
              <a:spcBef>
                <a:spcPct val="0"/>
              </a:spcBef>
            </a:pPr>
            <a:endParaRPr lang="fr-FR" altLang="en-US"/>
          </a:p>
          <a:p>
            <a:pPr eaLnBrk="1" hangingPunct="1">
              <a:spcBef>
                <a:spcPct val="0"/>
              </a:spcBef>
            </a:pPr>
            <a:r>
              <a:rPr lang="fr-FR" altLang="en-US"/>
              <a:t>En 2024, il y a eu une hausse des cas de poliovirus sauvage en raison de l'instabilité politique, des problèmes de sécurité persistants dans certaines régions et de l'hésitation à se faire vacciner dans certaines communautés.  Des stratégies sont mises en œuvre pour surmonter ces difficultés.</a:t>
            </a:r>
          </a:p>
        </p:txBody>
      </p:sp>
      <p:sp>
        <p:nvSpPr>
          <p:cNvPr id="90116" name="Slide Number Placeholder 3">
            <a:extLst>
              <a:ext uri="{FF2B5EF4-FFF2-40B4-BE49-F238E27FC236}">
                <a16:creationId xmlns:a16="http://schemas.microsoft.com/office/drawing/2014/main" id="{786E487A-4663-A969-54D9-A598373A29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algn="l" fontAlgn="base">
              <a:spcBef>
                <a:spcPct val="0"/>
              </a:spcBef>
              <a:spcAft>
                <a:spcPct val="0"/>
              </a:spcAft>
            </a:pPr>
            <a:fld id="{918C0AAD-9F46-4611-8D2E-72C9DBCAFD0E}" type="slidenum">
              <a:rPr lang="en-US" altLang="en-US" smtClean="0">
                <a:solidFill>
                  <a:srgbClr val="000000"/>
                </a:solidFill>
                <a:latin typeface="Calibri" panose="020F0502020204030204" pitchFamily="34" charset="0"/>
              </a:rPr>
              <a:pPr algn="l" fontAlgn="base">
                <a:spcBef>
                  <a:spcPct val="0"/>
                </a:spcBef>
                <a:spcAft>
                  <a:spcPct val="0"/>
                </a:spcAft>
              </a:pPr>
              <a:t>7</a:t>
            </a:fld>
            <a:endParaRPr lang="fr-FR" altLang="en-US">
              <a:solidFill>
                <a:srgbClr val="000000"/>
              </a:solidFil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1A12D180-EA64-EF3B-91DD-F6F52B47EE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CC511EC4-2B08-45EF-42DC-59B8A2CE57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en-US"/>
              <a:t>En plus du poliovirus sauvage, l'IMEP s'attaque aux flambées de variants de types 1 et 2, le type 2 étant le plus répandu. </a:t>
            </a:r>
          </a:p>
          <a:p>
            <a:pPr eaLnBrk="1" hangingPunct="1">
              <a:spcBef>
                <a:spcPct val="0"/>
              </a:spcBef>
            </a:pPr>
            <a:endParaRPr lang="fr-FR" altLang="en-US"/>
          </a:p>
          <a:p>
            <a:pPr eaLnBrk="1" hangingPunct="1">
              <a:spcBef>
                <a:spcPct val="0"/>
              </a:spcBef>
            </a:pPr>
            <a:r>
              <a:rPr lang="fr-FR" altLang="en-US"/>
              <a:t>Malheureusement, dans de très rares cas, si le virus vivant affaibli du vaccin oral circule longtemps dans une communauté avec une faible couverture vaccinale, il peut revenir génétiquement à une forme pouvant causer la paralysie. </a:t>
            </a:r>
          </a:p>
          <a:p>
            <a:pPr eaLnBrk="1" hangingPunct="1">
              <a:spcBef>
                <a:spcPct val="0"/>
              </a:spcBef>
            </a:pPr>
            <a:endParaRPr lang="fr-FR" altLang="en-US"/>
          </a:p>
          <a:p>
            <a:pPr eaLnBrk="1" hangingPunct="1">
              <a:spcBef>
                <a:spcPct val="0"/>
              </a:spcBef>
            </a:pPr>
            <a:r>
              <a:rPr lang="fr-FR" altLang="en-US"/>
              <a:t>Ce qu'il est important de se rappeler, c'est que les enfants vaccinés sont protégés. C'est pourquoi il est essentiel que nous continuions à organiser des campagnes de vaccination systématiques qui atteignent chaque enfant avec le vaccin. </a:t>
            </a:r>
          </a:p>
          <a:p>
            <a:pPr eaLnBrk="1" hangingPunct="1">
              <a:spcBef>
                <a:spcPct val="0"/>
              </a:spcBef>
            </a:pPr>
            <a:endParaRPr lang="fr-FR" altLang="en-US"/>
          </a:p>
          <a:p>
            <a:pPr eaLnBrk="1" hangingPunct="1">
              <a:spcBef>
                <a:spcPct val="0"/>
              </a:spcBef>
            </a:pPr>
            <a:r>
              <a:rPr lang="fr-FR" altLang="en-US"/>
              <a:t>Nous et nos partenaires avons également déployé un nouvel outil pour lutter contre les épidémies causées par un variant du poliovirus. </a:t>
            </a:r>
          </a:p>
          <a:p>
            <a:pPr eaLnBrk="1" hangingPunct="1">
              <a:spcBef>
                <a:spcPct val="0"/>
              </a:spcBef>
            </a:pPr>
            <a:endParaRPr lang="fr-FR" altLang="en-US"/>
          </a:p>
          <a:p>
            <a:pPr eaLnBrk="1" hangingPunct="1">
              <a:spcBef>
                <a:spcPct val="0"/>
              </a:spcBef>
            </a:pPr>
            <a:r>
              <a:rPr lang="fr-FR" altLang="en-US"/>
              <a:t>L’IMEP a introduit en 2021 le nouveau vaccin antipolio oral de type 2. Il est plus stable génétiquement et moins susceptible de revenir à une forme pouvant causer la paralysie. </a:t>
            </a:r>
          </a:p>
          <a:p>
            <a:pPr eaLnBrk="1" hangingPunct="1">
              <a:spcBef>
                <a:spcPct val="0"/>
              </a:spcBef>
            </a:pPr>
            <a:endParaRPr lang="fr-FR" altLang="en-US"/>
          </a:p>
          <a:p>
            <a:pPr eaLnBrk="1" hangingPunct="1">
              <a:spcBef>
                <a:spcPct val="0"/>
              </a:spcBef>
            </a:pPr>
            <a:r>
              <a:rPr lang="fr-FR" altLang="en-US"/>
              <a:t>Il est sûr et efficace et est maintenant largement utilisé avec des résultats positifs. À titre d'exemple, la République démocratique du Congo a connu une baisse spectaculaire de ce type de variant du poliovirus depuis qu'elle a commencé à utiliser le nouveau vaccin.</a:t>
            </a:r>
          </a:p>
          <a:p>
            <a:pPr eaLnBrk="1" hangingPunct="1">
              <a:spcBef>
                <a:spcPct val="0"/>
              </a:spcBef>
            </a:pPr>
            <a:endParaRPr lang="fr-FR" altLang="en-US"/>
          </a:p>
          <a:p>
            <a:pPr eaLnBrk="1" hangingPunct="1">
              <a:spcBef>
                <a:spcPct val="0"/>
              </a:spcBef>
            </a:pPr>
            <a:r>
              <a:rPr lang="fr-FR" altLang="en-US"/>
              <a:t>Il y a eu un déclin tout aussi spectaculaire du variant du poliovirus de type 1 qui circule principalement dans la République démocratique du Congo en vaccinant plus d'enfants avec le vaccin contenant le type 1.</a:t>
            </a:r>
          </a:p>
          <a:p>
            <a:pPr eaLnBrk="1" hangingPunct="1">
              <a:spcBef>
                <a:spcPct val="0"/>
              </a:spcBef>
            </a:pPr>
            <a:endParaRPr lang="fr-FR" altLang="en-US"/>
          </a:p>
        </p:txBody>
      </p:sp>
      <p:sp>
        <p:nvSpPr>
          <p:cNvPr id="92164" name="Slide Number Placeholder 3">
            <a:extLst>
              <a:ext uri="{FF2B5EF4-FFF2-40B4-BE49-F238E27FC236}">
                <a16:creationId xmlns:a16="http://schemas.microsoft.com/office/drawing/2014/main" id="{3328BA48-58DD-D8EC-3971-84909D98F2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algn="l" fontAlgn="base">
              <a:spcBef>
                <a:spcPct val="0"/>
              </a:spcBef>
              <a:spcAft>
                <a:spcPct val="0"/>
              </a:spcAft>
            </a:pPr>
            <a:fld id="{C735B967-34F6-44C8-9610-98FA8E320678}" type="slidenum">
              <a:rPr lang="en-US" altLang="en-US" smtClean="0">
                <a:solidFill>
                  <a:srgbClr val="000000"/>
                </a:solidFill>
                <a:latin typeface="Calibri" panose="020F0502020204030204" pitchFamily="34" charset="0"/>
              </a:rPr>
              <a:pPr algn="l" fontAlgn="base">
                <a:spcBef>
                  <a:spcPct val="0"/>
                </a:spcBef>
                <a:spcAft>
                  <a:spcPct val="0"/>
                </a:spcAft>
              </a:pPr>
              <a:t>8</a:t>
            </a:fld>
            <a:endParaRPr lang="fr-FR" altLang="en-US">
              <a:solidFill>
                <a:srgbClr val="000000"/>
              </a:solidFill>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3">
            <a:extLst>
              <a:ext uri="{FF2B5EF4-FFF2-40B4-BE49-F238E27FC236}">
                <a16:creationId xmlns:a16="http://schemas.microsoft.com/office/drawing/2014/main" id="{99FC199A-87E4-66B5-1D9D-F82F87B0B299}"/>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25513">
              <a:defRPr>
                <a:solidFill>
                  <a:schemeClr val="tx1"/>
                </a:solidFill>
                <a:latin typeface="Arial" panose="020B0604020202020204" pitchFamily="34" charset="0"/>
              </a:defRPr>
            </a:lvl1pPr>
            <a:lvl2pPr marL="755650" indent="-290513" defTabSz="925513">
              <a:defRPr>
                <a:solidFill>
                  <a:schemeClr val="tx1"/>
                </a:solidFill>
                <a:latin typeface="Arial" panose="020B0604020202020204" pitchFamily="34" charset="0"/>
              </a:defRPr>
            </a:lvl2pPr>
            <a:lvl3pPr marL="1163638" indent="-231775" defTabSz="925513">
              <a:defRPr>
                <a:solidFill>
                  <a:schemeClr val="tx1"/>
                </a:solidFill>
                <a:latin typeface="Arial" panose="020B0604020202020204" pitchFamily="34" charset="0"/>
              </a:defRPr>
            </a:lvl3pPr>
            <a:lvl4pPr marL="1630363" indent="-231775" defTabSz="925513">
              <a:defRPr>
                <a:solidFill>
                  <a:schemeClr val="tx1"/>
                </a:solidFill>
                <a:latin typeface="Arial" panose="020B0604020202020204" pitchFamily="34" charset="0"/>
              </a:defRPr>
            </a:lvl4pPr>
            <a:lvl5pPr marL="2095500" indent="-231775" defTabSz="925513">
              <a:defRPr>
                <a:solidFill>
                  <a:schemeClr val="tx1"/>
                </a:solidFill>
                <a:latin typeface="Arial" panose="020B0604020202020204" pitchFamily="34" charset="0"/>
              </a:defRPr>
            </a:lvl5pPr>
            <a:lvl6pPr marL="2552700" indent="-231775" defTabSz="925513" eaLnBrk="0" fontAlgn="base" hangingPunct="0">
              <a:spcBef>
                <a:spcPct val="0"/>
              </a:spcBef>
              <a:spcAft>
                <a:spcPct val="0"/>
              </a:spcAft>
              <a:defRPr>
                <a:solidFill>
                  <a:schemeClr val="tx1"/>
                </a:solidFill>
                <a:latin typeface="Arial" panose="020B0604020202020204" pitchFamily="34" charset="0"/>
              </a:defRPr>
            </a:lvl6pPr>
            <a:lvl7pPr marL="3009900" indent="-231775" defTabSz="925513" eaLnBrk="0" fontAlgn="base" hangingPunct="0">
              <a:spcBef>
                <a:spcPct val="0"/>
              </a:spcBef>
              <a:spcAft>
                <a:spcPct val="0"/>
              </a:spcAft>
              <a:defRPr>
                <a:solidFill>
                  <a:schemeClr val="tx1"/>
                </a:solidFill>
                <a:latin typeface="Arial" panose="020B0604020202020204" pitchFamily="34" charset="0"/>
              </a:defRPr>
            </a:lvl7pPr>
            <a:lvl8pPr marL="3467100" indent="-231775" defTabSz="925513" eaLnBrk="0" fontAlgn="base" hangingPunct="0">
              <a:spcBef>
                <a:spcPct val="0"/>
              </a:spcBef>
              <a:spcAft>
                <a:spcPct val="0"/>
              </a:spcAft>
              <a:defRPr>
                <a:solidFill>
                  <a:schemeClr val="tx1"/>
                </a:solidFill>
                <a:latin typeface="Arial" panose="020B0604020202020204" pitchFamily="34" charset="0"/>
              </a:defRPr>
            </a:lvl8pPr>
            <a:lvl9pPr marL="3924300" indent="-231775" defTabSz="925513" eaLnBrk="0" fontAlgn="base" hangingPunct="0">
              <a:spcBef>
                <a:spcPct val="0"/>
              </a:spcBef>
              <a:spcAft>
                <a:spcPct val="0"/>
              </a:spcAft>
              <a:defRPr>
                <a:solidFill>
                  <a:schemeClr val="tx1"/>
                </a:solidFill>
                <a:latin typeface="Arial" panose="020B0604020202020204" pitchFamily="34" charset="0"/>
              </a:defRPr>
            </a:lvl9pPr>
          </a:lstStyle>
          <a:p>
            <a:pPr algn="l" fontAlgn="base">
              <a:spcBef>
                <a:spcPct val="0"/>
              </a:spcBef>
              <a:spcAft>
                <a:spcPct val="0"/>
              </a:spcAft>
            </a:pPr>
            <a:fld id="{85D406AB-F22D-4E01-B5D3-D1AA232EAC09}" type="datetime1">
              <a:rPr lang="en-US" altLang="en-US" smtClean="0">
                <a:solidFill>
                  <a:srgbClr val="000000"/>
                </a:solidFill>
              </a:rPr>
              <a:pPr algn="l" fontAlgn="base">
                <a:spcBef>
                  <a:spcPct val="0"/>
                </a:spcBef>
                <a:spcAft>
                  <a:spcPct val="0"/>
                </a:spcAft>
              </a:pPr>
              <a:t>9/27/2024</a:t>
            </a:fld>
            <a:endParaRPr lang="fr-FR" altLang="en-US">
              <a:solidFill>
                <a:srgbClr val="000000"/>
              </a:solidFill>
            </a:endParaRPr>
          </a:p>
        </p:txBody>
      </p:sp>
      <p:sp>
        <p:nvSpPr>
          <p:cNvPr id="94211" name="Rectangle 2">
            <a:extLst>
              <a:ext uri="{FF2B5EF4-FFF2-40B4-BE49-F238E27FC236}">
                <a16:creationId xmlns:a16="http://schemas.microsoft.com/office/drawing/2014/main" id="{A986C825-737B-87CB-7B10-4C891BFDEEE5}"/>
              </a:ext>
            </a:extLst>
          </p:cNvPr>
          <p:cNvSpPr>
            <a:spLocks noGrp="1" noRot="1" noChangeAspect="1" noChangeArrowheads="1" noTextEdit="1"/>
          </p:cNvSpPr>
          <p:nvPr>
            <p:ph type="sldImg"/>
          </p:nvPr>
        </p:nvSpPr>
        <p:spPr bwMode="auto">
          <a:xfrm>
            <a:off x="123825" y="760413"/>
            <a:ext cx="6732588" cy="37861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a:extLst>
              <a:ext uri="{FF2B5EF4-FFF2-40B4-BE49-F238E27FC236}">
                <a16:creationId xmlns:a16="http://schemas.microsoft.com/office/drawing/2014/main" id="{42CCFAB2-3080-BD7E-B37F-E2483CCDF404}"/>
              </a:ext>
            </a:extLst>
          </p:cNvPr>
          <p:cNvSpPr>
            <a:spLocks noGrp="1" noChangeArrowheads="1"/>
          </p:cNvSpPr>
          <p:nvPr>
            <p:ph type="body" idx="1"/>
          </p:nvPr>
        </p:nvSpPr>
        <p:spPr bwMode="auto">
          <a:xfrm>
            <a:off x="933450" y="4803775"/>
            <a:ext cx="5095875" cy="4543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en-US"/>
              <a:t>Nous concentrons nos efforts actuels sur le poliovirus sauvage et variant dans cinq régions clés considérées comme les « moteurs » de la transmission. </a:t>
            </a:r>
          </a:p>
          <a:p>
            <a:pPr eaLnBrk="1" hangingPunct="1">
              <a:spcBef>
                <a:spcPct val="0"/>
              </a:spcBef>
            </a:pPr>
            <a:endParaRPr lang="fr-FR" altLang="en-US"/>
          </a:p>
          <a:p>
            <a:pPr eaLnBrk="1" hangingPunct="1">
              <a:spcBef>
                <a:spcPct val="0"/>
              </a:spcBef>
            </a:pPr>
            <a:r>
              <a:rPr lang="fr-FR" altLang="en-US"/>
              <a:t>Il s'agit de l'Afghanistan et du Pakistan, où nous avons noté que le poliovirus sauvage est encore endémique. </a:t>
            </a:r>
          </a:p>
          <a:p>
            <a:pPr eaLnBrk="1" hangingPunct="1">
              <a:spcBef>
                <a:spcPct val="0"/>
              </a:spcBef>
            </a:pPr>
            <a:endParaRPr lang="fr-FR" altLang="en-US"/>
          </a:p>
          <a:p>
            <a:pPr eaLnBrk="1" hangingPunct="1">
              <a:spcBef>
                <a:spcPct val="0"/>
              </a:spcBef>
            </a:pPr>
            <a:r>
              <a:rPr lang="fr-FR" altLang="en-US"/>
              <a:t>Les régions importantes comprennent aussi le nord du Nigeria, l'est de la République démocratique du Congo, le centre-sud de la Somalie et le nord du Yémen. </a:t>
            </a:r>
          </a:p>
          <a:p>
            <a:pPr eaLnBrk="1" hangingPunct="1">
              <a:spcBef>
                <a:spcPct val="0"/>
              </a:spcBef>
            </a:pPr>
            <a:endParaRPr lang="fr-FR" altLang="en-US"/>
          </a:p>
          <a:p>
            <a:pPr eaLnBrk="1" hangingPunct="1">
              <a:spcBef>
                <a:spcPct val="0"/>
              </a:spcBef>
            </a:pPr>
            <a:r>
              <a:rPr lang="fr-FR" altLang="en-US"/>
              <a:t>Et bien que ce soient les principales zones géographiques d’importance, nous répondons aux épidémies où qu'elles se produisent.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p:spPr>
        <p:txBody>
          <a:bodyPr rtlCol="0">
            <a:noAutofit/>
          </a:bodyPr>
          <a:lstStyle/>
          <a:p>
            <a:pPr lvl="0"/>
            <a:endParaRPr lang="en-US" noProof="0" dirty="0"/>
          </a:p>
        </p:txBody>
      </p:sp>
      <p:sp>
        <p:nvSpPr>
          <p:cNvPr id="7" name="Text Placeholder 6"/>
          <p:cNvSpPr>
            <a:spLocks noGrp="1"/>
          </p:cNvSpPr>
          <p:nvPr>
            <p:ph type="body" sz="quarter" idx="14"/>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3" name="Subtitle 2"/>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Slide Number Placeholder 5">
            <a:extLst>
              <a:ext uri="{FF2B5EF4-FFF2-40B4-BE49-F238E27FC236}">
                <a16:creationId xmlns:a16="http://schemas.microsoft.com/office/drawing/2014/main" id="{3A2C1539-B1BE-F75C-7832-62F1103E8FFC}"/>
              </a:ext>
            </a:extLst>
          </p:cNvPr>
          <p:cNvSpPr>
            <a:spLocks noGrp="1"/>
          </p:cNvSpPr>
          <p:nvPr>
            <p:ph type="sldNum" sz="quarter" idx="15"/>
          </p:nvPr>
        </p:nvSpPr>
        <p:spPr>
          <a:xfrm>
            <a:off x="11650663" y="115888"/>
            <a:ext cx="422275" cy="365125"/>
          </a:xfrm>
        </p:spPr>
        <p:txBody>
          <a:bodyPr/>
          <a:lstStyle>
            <a:lvl1pPr>
              <a:defRPr lang="en-US">
                <a:solidFill>
                  <a:schemeClr val="bg1"/>
                </a:solidFill>
              </a:defRPr>
            </a:lvl1pPr>
          </a:lstStyle>
          <a:p>
            <a:pPr>
              <a:defRPr/>
            </a:pPr>
            <a:fld id="{873B00BD-2699-4F9D-89ED-CCB5FAEEF7D1}" type="slidenum">
              <a:rPr/>
              <a:pPr>
                <a:defRPr/>
              </a:pPr>
              <a:t>‹N°›</a:t>
            </a:fld>
            <a:endParaRPr dirty="0"/>
          </a:p>
        </p:txBody>
      </p:sp>
    </p:spTree>
    <p:extLst>
      <p:ext uri="{BB962C8B-B14F-4D97-AF65-F5344CB8AC3E}">
        <p14:creationId xmlns:p14="http://schemas.microsoft.com/office/powerpoint/2010/main" val="331630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BA1220-E712-8A41-31C2-08E06A6F4E5B}"/>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sp>
        <p:nvSpPr>
          <p:cNvPr id="3" name="TextBox 16" hidden="1">
            <a:extLst>
              <a:ext uri="{FF2B5EF4-FFF2-40B4-BE49-F238E27FC236}">
                <a16:creationId xmlns:a16="http://schemas.microsoft.com/office/drawing/2014/main" id="{9DB6FFE0-99CE-5680-78BA-341898D485B7}"/>
              </a:ext>
            </a:extLst>
          </p:cNvPr>
          <p:cNvSpPr txBox="1">
            <a:spLocks noChangeArrowheads="1"/>
          </p:cNvSpPr>
          <p:nvPr userDrawn="1"/>
        </p:nvSpPr>
        <p:spPr bwMode="auto">
          <a:xfrm>
            <a:off x="0" y="6673850"/>
            <a:ext cx="9144000" cy="1841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600">
                <a:solidFill>
                  <a:srgbClr val="AFABAB"/>
                </a:solidFill>
              </a:rPr>
              <a:t>© 2019 Rotary International. Internal Use Only. Not For Distribution. Private and Confidential.</a:t>
            </a:r>
          </a:p>
        </p:txBody>
      </p:sp>
      <p:sp>
        <p:nvSpPr>
          <p:cNvPr id="4" name="Slide Number Placeholder 5">
            <a:extLst>
              <a:ext uri="{FF2B5EF4-FFF2-40B4-BE49-F238E27FC236}">
                <a16:creationId xmlns:a16="http://schemas.microsoft.com/office/drawing/2014/main" id="{0BD68343-71F4-53FA-34FD-7A519D1409AE}"/>
              </a:ext>
            </a:extLst>
          </p:cNvPr>
          <p:cNvSpPr>
            <a:spLocks noGrp="1"/>
          </p:cNvSpPr>
          <p:nvPr>
            <p:ph type="sldNum" sz="quarter" idx="10"/>
          </p:nvPr>
        </p:nvSpPr>
        <p:spPr>
          <a:xfrm>
            <a:off x="11650663" y="115888"/>
            <a:ext cx="422275" cy="365125"/>
          </a:xfrm>
        </p:spPr>
        <p:txBody>
          <a:bodyPr/>
          <a:lstStyle>
            <a:lvl1pPr>
              <a:defRPr lang="en-US">
                <a:solidFill>
                  <a:schemeClr val="bg1"/>
                </a:solidFill>
              </a:defRPr>
            </a:lvl1pPr>
          </a:lstStyle>
          <a:p>
            <a:pPr>
              <a:defRPr/>
            </a:pPr>
            <a:fld id="{EFD64FC3-443F-4DA1-B42A-DD3027A90A43}" type="slidenum">
              <a:rPr/>
              <a:pPr>
                <a:defRPr/>
              </a:pPr>
              <a:t>‹N°›</a:t>
            </a:fld>
            <a:endParaRPr dirty="0"/>
          </a:p>
        </p:txBody>
      </p:sp>
    </p:spTree>
    <p:extLst>
      <p:ext uri="{BB962C8B-B14F-4D97-AF65-F5344CB8AC3E}">
        <p14:creationId xmlns:p14="http://schemas.microsoft.com/office/powerpoint/2010/main" val="1433938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D47D21-91FD-F609-1386-FC1DEF4FAEEC}"/>
              </a:ext>
            </a:extLst>
          </p:cNvPr>
          <p:cNvSpPr/>
          <p:nvPr userDrawn="1"/>
        </p:nvSpPr>
        <p:spPr>
          <a:xfrm flipV="1">
            <a:off x="0" y="0"/>
            <a:ext cx="12192000" cy="1539875"/>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TextBox 16" hidden="1">
            <a:extLst>
              <a:ext uri="{FF2B5EF4-FFF2-40B4-BE49-F238E27FC236}">
                <a16:creationId xmlns:a16="http://schemas.microsoft.com/office/drawing/2014/main" id="{3101CE30-9DCE-A384-CF89-BFEB5825A222}"/>
              </a:ext>
            </a:extLst>
          </p:cNvPr>
          <p:cNvSpPr txBox="1">
            <a:spLocks noChangeArrowheads="1"/>
          </p:cNvSpPr>
          <p:nvPr userDrawn="1"/>
        </p:nvSpPr>
        <p:spPr bwMode="auto">
          <a:xfrm>
            <a:off x="0" y="6673850"/>
            <a:ext cx="9144000" cy="1841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600">
                <a:solidFill>
                  <a:srgbClr val="AFABAB"/>
                </a:solidFill>
              </a:rPr>
              <a:t>© 2019 Rotary International. Internal Use Only. Not For Distribution. Private and Confidential.</a:t>
            </a:r>
          </a:p>
        </p:txBody>
      </p:sp>
      <p:sp>
        <p:nvSpPr>
          <p:cNvPr id="2" name="Title 1"/>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10" name="Content Placeholder 2"/>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3380D369-090A-CFEB-FC10-A0161637791F}"/>
              </a:ext>
            </a:extLst>
          </p:cNvPr>
          <p:cNvSpPr>
            <a:spLocks noGrp="1"/>
          </p:cNvSpPr>
          <p:nvPr>
            <p:ph type="sldNum" sz="quarter" idx="10"/>
          </p:nvPr>
        </p:nvSpPr>
        <p:spPr>
          <a:xfrm>
            <a:off x="11650663" y="115888"/>
            <a:ext cx="422275" cy="365125"/>
          </a:xfrm>
        </p:spPr>
        <p:txBody>
          <a:bodyPr/>
          <a:lstStyle>
            <a:lvl1pPr>
              <a:defRPr lang="en-US">
                <a:solidFill>
                  <a:schemeClr val="tx1"/>
                </a:solidFill>
              </a:defRPr>
            </a:lvl1pPr>
          </a:lstStyle>
          <a:p>
            <a:pPr>
              <a:defRPr/>
            </a:pPr>
            <a:fld id="{4109139E-6CB8-467A-A3E9-5E461EF1F732}" type="slidenum">
              <a:rPr/>
              <a:pPr>
                <a:defRPr/>
              </a:pPr>
              <a:t>‹N°›</a:t>
            </a:fld>
            <a:endParaRPr dirty="0"/>
          </a:p>
        </p:txBody>
      </p:sp>
    </p:spTree>
    <p:extLst>
      <p:ext uri="{BB962C8B-B14F-4D97-AF65-F5344CB8AC3E}">
        <p14:creationId xmlns:p14="http://schemas.microsoft.com/office/powerpoint/2010/main" val="1674762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AB3D9A-4A81-C56C-D994-84DEE46E57A8}"/>
              </a:ext>
            </a:extLst>
          </p:cNvPr>
          <p:cNvSpPr/>
          <p:nvPr userDrawn="1"/>
        </p:nvSpPr>
        <p:spPr>
          <a:xfrm flipV="1">
            <a:off x="0" y="0"/>
            <a:ext cx="12192000" cy="1539875"/>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TextBox 16" hidden="1">
            <a:extLst>
              <a:ext uri="{FF2B5EF4-FFF2-40B4-BE49-F238E27FC236}">
                <a16:creationId xmlns:a16="http://schemas.microsoft.com/office/drawing/2014/main" id="{E58840D0-5902-F83B-9772-88A6D50062C1}"/>
              </a:ext>
            </a:extLst>
          </p:cNvPr>
          <p:cNvSpPr txBox="1">
            <a:spLocks noChangeArrowheads="1"/>
          </p:cNvSpPr>
          <p:nvPr userDrawn="1"/>
        </p:nvSpPr>
        <p:spPr bwMode="auto">
          <a:xfrm>
            <a:off x="0" y="6673850"/>
            <a:ext cx="9144000" cy="1841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600">
                <a:solidFill>
                  <a:srgbClr val="AFABAB"/>
                </a:solidFill>
              </a:rPr>
              <a:t>© 2019 Rotary International. Internal Use Only. Not For Distribution. Private and Confidential.</a:t>
            </a:r>
          </a:p>
        </p:txBody>
      </p:sp>
      <p:sp>
        <p:nvSpPr>
          <p:cNvPr id="2" name="Title 1"/>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10" name="Content Placeholder 2"/>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2"/>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5">
            <a:extLst>
              <a:ext uri="{FF2B5EF4-FFF2-40B4-BE49-F238E27FC236}">
                <a16:creationId xmlns:a16="http://schemas.microsoft.com/office/drawing/2014/main" id="{82A5C63D-05BB-31DF-8CE0-45EAEB580899}"/>
              </a:ext>
            </a:extLst>
          </p:cNvPr>
          <p:cNvSpPr>
            <a:spLocks noGrp="1"/>
          </p:cNvSpPr>
          <p:nvPr>
            <p:ph type="sldNum" sz="quarter" idx="14"/>
          </p:nvPr>
        </p:nvSpPr>
        <p:spPr>
          <a:xfrm>
            <a:off x="11650663" y="115888"/>
            <a:ext cx="422275" cy="365125"/>
          </a:xfrm>
        </p:spPr>
        <p:txBody>
          <a:bodyPr/>
          <a:lstStyle>
            <a:lvl1pPr>
              <a:defRPr lang="en-US">
                <a:solidFill>
                  <a:schemeClr val="tx1"/>
                </a:solidFill>
              </a:defRPr>
            </a:lvl1pPr>
          </a:lstStyle>
          <a:p>
            <a:pPr>
              <a:defRPr/>
            </a:pPr>
            <a:fld id="{81AB79C5-D5B7-463D-84AB-75DB52854E71}" type="slidenum">
              <a:rPr/>
              <a:pPr>
                <a:defRPr/>
              </a:pPr>
              <a:t>‹N°›</a:t>
            </a:fld>
            <a:endParaRPr dirty="0"/>
          </a:p>
        </p:txBody>
      </p:sp>
    </p:spTree>
    <p:extLst>
      <p:ext uri="{BB962C8B-B14F-4D97-AF65-F5344CB8AC3E}">
        <p14:creationId xmlns:p14="http://schemas.microsoft.com/office/powerpoint/2010/main" val="3691065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F81D01-8FD9-5271-A550-85655EE9B49C}"/>
              </a:ext>
            </a:extLst>
          </p:cNvPr>
          <p:cNvSpPr/>
          <p:nvPr userDrawn="1"/>
        </p:nvSpPr>
        <p:spPr>
          <a:xfrm>
            <a:off x="0" y="1539875"/>
            <a:ext cx="12192000" cy="5318125"/>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TextBox 16" hidden="1">
            <a:extLst>
              <a:ext uri="{FF2B5EF4-FFF2-40B4-BE49-F238E27FC236}">
                <a16:creationId xmlns:a16="http://schemas.microsoft.com/office/drawing/2014/main" id="{63882EB0-238D-F9C7-8D80-2374ED6E6594}"/>
              </a:ext>
            </a:extLst>
          </p:cNvPr>
          <p:cNvSpPr txBox="1">
            <a:spLocks noChangeArrowheads="1"/>
          </p:cNvSpPr>
          <p:nvPr userDrawn="1"/>
        </p:nvSpPr>
        <p:spPr bwMode="auto">
          <a:xfrm>
            <a:off x="0" y="6673850"/>
            <a:ext cx="9144000" cy="1841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600">
                <a:solidFill>
                  <a:srgbClr val="767171"/>
                </a:solidFill>
              </a:rPr>
              <a:t>© 2019 Rotary International. Internal Use Only. Not For Distribution. Private and Confidential.</a:t>
            </a:r>
          </a:p>
        </p:txBody>
      </p:sp>
      <p:sp>
        <p:nvSpPr>
          <p:cNvPr id="4" name="Slide Number Placeholder 5">
            <a:extLst>
              <a:ext uri="{FF2B5EF4-FFF2-40B4-BE49-F238E27FC236}">
                <a16:creationId xmlns:a16="http://schemas.microsoft.com/office/drawing/2014/main" id="{E7C96BDD-0909-EB02-7F3F-D8BB60DF2668}"/>
              </a:ext>
            </a:extLst>
          </p:cNvPr>
          <p:cNvSpPr txBox="1">
            <a:spLocks/>
          </p:cNvSpPr>
          <p:nvPr userDrawn="1"/>
        </p:nvSpPr>
        <p:spPr>
          <a:xfrm>
            <a:off x="11650663" y="115888"/>
            <a:ext cx="422275" cy="365125"/>
          </a:xfrm>
          <a:prstGeom prst="rect">
            <a:avLst/>
          </a:prstGeom>
        </p:spPr>
        <p:txBody>
          <a:bodyPr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A45A744A-259D-43BB-8D57-F43B54A419AC}" type="slidenum">
              <a:rPr>
                <a:solidFill>
                  <a:schemeClr val="tx1"/>
                </a:solidFill>
              </a:rPr>
              <a:pPr fontAlgn="auto">
                <a:spcBef>
                  <a:spcPts val="0"/>
                </a:spcBef>
                <a:spcAft>
                  <a:spcPts val="0"/>
                </a:spcAft>
                <a:defRPr/>
              </a:pPr>
              <a:t>‹N°›</a:t>
            </a:fld>
            <a:endParaRPr dirty="0">
              <a:solidFill>
                <a:schemeClr val="tx1"/>
              </a:solidFill>
            </a:endParaRPr>
          </a:p>
        </p:txBody>
      </p:sp>
      <p:sp>
        <p:nvSpPr>
          <p:cNvPr id="8" name="Title 1"/>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a:t>Click to edit Master title style</a:t>
            </a:r>
          </a:p>
        </p:txBody>
      </p:sp>
      <p:sp>
        <p:nvSpPr>
          <p:cNvPr id="5" name="Slide Number Placeholder 5">
            <a:extLst>
              <a:ext uri="{FF2B5EF4-FFF2-40B4-BE49-F238E27FC236}">
                <a16:creationId xmlns:a16="http://schemas.microsoft.com/office/drawing/2014/main" id="{A9CA6E5C-30E2-11A4-0035-6AB564008F63}"/>
              </a:ext>
            </a:extLst>
          </p:cNvPr>
          <p:cNvSpPr>
            <a:spLocks noGrp="1"/>
          </p:cNvSpPr>
          <p:nvPr>
            <p:ph type="sldNum" sz="quarter" idx="10"/>
          </p:nvPr>
        </p:nvSpPr>
        <p:spPr>
          <a:xfrm>
            <a:off x="11650663" y="6356350"/>
            <a:ext cx="422275" cy="365125"/>
          </a:xfrm>
        </p:spPr>
        <p:txBody>
          <a:bodyPr/>
          <a:lstStyle>
            <a:lvl1pPr>
              <a:defRPr/>
            </a:lvl1pPr>
          </a:lstStyle>
          <a:p>
            <a:pPr>
              <a:defRPr/>
            </a:pPr>
            <a:fld id="{97134334-D1DC-4C5A-B931-70DD61D98A5B}" type="slidenum">
              <a:rPr lang="en-US"/>
              <a:pPr>
                <a:defRPr/>
              </a:pPr>
              <a:t>‹N°›</a:t>
            </a:fld>
            <a:endParaRPr lang="en-US" dirty="0"/>
          </a:p>
        </p:txBody>
      </p:sp>
    </p:spTree>
    <p:extLst>
      <p:ext uri="{BB962C8B-B14F-4D97-AF65-F5344CB8AC3E}">
        <p14:creationId xmlns:p14="http://schemas.microsoft.com/office/powerpoint/2010/main" val="1867499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 name="TextBox 15" hidden="1">
            <a:extLst>
              <a:ext uri="{FF2B5EF4-FFF2-40B4-BE49-F238E27FC236}">
                <a16:creationId xmlns:a16="http://schemas.microsoft.com/office/drawing/2014/main" id="{82161103-10CD-B80C-4CEF-B31A9340FDCA}"/>
              </a:ext>
            </a:extLst>
          </p:cNvPr>
          <p:cNvSpPr txBox="1">
            <a:spLocks noChangeArrowheads="1"/>
          </p:cNvSpPr>
          <p:nvPr userDrawn="1"/>
        </p:nvSpPr>
        <p:spPr bwMode="auto">
          <a:xfrm>
            <a:off x="0" y="6673850"/>
            <a:ext cx="9144000" cy="1841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600">
                <a:solidFill>
                  <a:srgbClr val="AFABAB"/>
                </a:solidFill>
              </a:rPr>
              <a:t>© 2019 Rotary International. Internal Use Only. Not For Distribution. Private and Confidential.</a:t>
            </a:r>
          </a:p>
        </p:txBody>
      </p:sp>
      <p:sp>
        <p:nvSpPr>
          <p:cNvPr id="5" name="Title 1"/>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3" name="Slide Number Placeholder 5">
            <a:extLst>
              <a:ext uri="{FF2B5EF4-FFF2-40B4-BE49-F238E27FC236}">
                <a16:creationId xmlns:a16="http://schemas.microsoft.com/office/drawing/2014/main" id="{7657A856-2459-85DC-72F2-CEBB0AC18F3F}"/>
              </a:ext>
            </a:extLst>
          </p:cNvPr>
          <p:cNvSpPr>
            <a:spLocks noGrp="1"/>
          </p:cNvSpPr>
          <p:nvPr>
            <p:ph type="sldNum" sz="quarter" idx="10"/>
          </p:nvPr>
        </p:nvSpPr>
        <p:spPr>
          <a:xfrm>
            <a:off x="11650663" y="115888"/>
            <a:ext cx="422275" cy="365125"/>
          </a:xfrm>
        </p:spPr>
        <p:txBody>
          <a:bodyPr/>
          <a:lstStyle>
            <a:lvl1pPr>
              <a:defRPr lang="en-US">
                <a:solidFill>
                  <a:schemeClr val="tx1"/>
                </a:solidFill>
              </a:defRPr>
            </a:lvl1pPr>
          </a:lstStyle>
          <a:p>
            <a:pPr>
              <a:defRPr/>
            </a:pPr>
            <a:fld id="{AB82A253-970A-4309-B705-D8298D4B67E3}" type="slidenum">
              <a:rPr/>
              <a:pPr>
                <a:defRPr/>
              </a:pPr>
              <a:t>‹N°›</a:t>
            </a:fld>
            <a:endParaRPr dirty="0"/>
          </a:p>
        </p:txBody>
      </p:sp>
    </p:spTree>
    <p:extLst>
      <p:ext uri="{BB962C8B-B14F-4D97-AF65-F5344CB8AC3E}">
        <p14:creationId xmlns:p14="http://schemas.microsoft.com/office/powerpoint/2010/main" val="2074387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79337-2E9C-2FEA-D3E3-89BD60B46D6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TextBox 16" hidden="1">
            <a:extLst>
              <a:ext uri="{FF2B5EF4-FFF2-40B4-BE49-F238E27FC236}">
                <a16:creationId xmlns:a16="http://schemas.microsoft.com/office/drawing/2014/main" id="{49AF0400-D970-3FC7-A178-9D1132E64023}"/>
              </a:ext>
            </a:extLst>
          </p:cNvPr>
          <p:cNvSpPr txBox="1">
            <a:spLocks noChangeArrowheads="1"/>
          </p:cNvSpPr>
          <p:nvPr userDrawn="1"/>
        </p:nvSpPr>
        <p:spPr bwMode="auto">
          <a:xfrm>
            <a:off x="0" y="6673850"/>
            <a:ext cx="9144000" cy="1841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600">
                <a:solidFill>
                  <a:srgbClr val="767171"/>
                </a:solidFill>
              </a:rPr>
              <a:t>© 2019 Rotary International. Internal Use Only. Not For Distribution. Private and Confidential.</a:t>
            </a:r>
          </a:p>
        </p:txBody>
      </p:sp>
      <p:sp>
        <p:nvSpPr>
          <p:cNvPr id="12" name="Text Placeholder 11"/>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a:t>Click to edit Master text styles</a:t>
            </a:r>
          </a:p>
          <a:p>
            <a:pPr lvl="1"/>
            <a:r>
              <a:rPr lang="en-US"/>
              <a:t>Second level</a:t>
            </a:r>
          </a:p>
        </p:txBody>
      </p:sp>
      <p:sp>
        <p:nvSpPr>
          <p:cNvPr id="21" name="Text Placeholder 11"/>
          <p:cNvSpPr>
            <a:spLocks noGrp="1"/>
          </p:cNvSpPr>
          <p:nvPr>
            <p:ph type="body" sz="quarter" idx="14"/>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22" name="Subtitle 2"/>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776699C0-0A28-EC16-47FF-5F0AEF0A9589}"/>
              </a:ext>
            </a:extLst>
          </p:cNvPr>
          <p:cNvSpPr>
            <a:spLocks noGrp="1"/>
          </p:cNvSpPr>
          <p:nvPr>
            <p:ph type="sldNum" sz="quarter" idx="15"/>
          </p:nvPr>
        </p:nvSpPr>
        <p:spPr>
          <a:xfrm>
            <a:off x="11650663" y="115888"/>
            <a:ext cx="422275" cy="365125"/>
          </a:xfrm>
        </p:spPr>
        <p:txBody>
          <a:bodyPr/>
          <a:lstStyle>
            <a:lvl1pPr>
              <a:defRPr lang="en-US">
                <a:solidFill>
                  <a:schemeClr val="tx1"/>
                </a:solidFill>
              </a:defRPr>
            </a:lvl1pPr>
          </a:lstStyle>
          <a:p>
            <a:pPr>
              <a:defRPr/>
            </a:pPr>
            <a:fld id="{BB8C8CE6-4CA0-4ACD-B4B4-F00794F0DECD}" type="slidenum">
              <a:rPr/>
              <a:pPr>
                <a:defRPr/>
              </a:pPr>
              <a:t>‹N°›</a:t>
            </a:fld>
            <a:endParaRPr dirty="0"/>
          </a:p>
        </p:txBody>
      </p:sp>
    </p:spTree>
    <p:extLst>
      <p:ext uri="{BB962C8B-B14F-4D97-AF65-F5344CB8AC3E}">
        <p14:creationId xmlns:p14="http://schemas.microsoft.com/office/powerpoint/2010/main" val="2195688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7907C2-D75A-1C28-3A03-3E576515FBF2}"/>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TextBox 16" hidden="1">
            <a:extLst>
              <a:ext uri="{FF2B5EF4-FFF2-40B4-BE49-F238E27FC236}">
                <a16:creationId xmlns:a16="http://schemas.microsoft.com/office/drawing/2014/main" id="{5E6185B9-C206-A88D-FC8F-78231DCBCA99}"/>
              </a:ext>
            </a:extLst>
          </p:cNvPr>
          <p:cNvSpPr txBox="1">
            <a:spLocks noChangeArrowheads="1"/>
          </p:cNvSpPr>
          <p:nvPr userDrawn="1"/>
        </p:nvSpPr>
        <p:spPr bwMode="auto">
          <a:xfrm>
            <a:off x="0" y="6673850"/>
            <a:ext cx="9144000" cy="1841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600">
                <a:solidFill>
                  <a:srgbClr val="AFABAB"/>
                </a:solidFill>
              </a:rPr>
              <a:t>© 2019 Rotary International. Internal Use Only. Not For Distribution. Private and Confidential.</a:t>
            </a:r>
          </a:p>
        </p:txBody>
      </p:sp>
      <p:sp>
        <p:nvSpPr>
          <p:cNvPr id="3" name="Picture Placeholder 2"/>
          <p:cNvSpPr>
            <a:spLocks noGrp="1"/>
          </p:cNvSpPr>
          <p:nvPr>
            <p:ph type="pic" sz="quarter" idx="15"/>
          </p:nvPr>
        </p:nvSpPr>
        <p:spPr>
          <a:xfrm>
            <a:off x="6519863" y="398463"/>
            <a:ext cx="5265737" cy="6019800"/>
          </a:xfrm>
        </p:spPr>
        <p:txBody>
          <a:bodyPr rtlCol="0">
            <a:normAutofit/>
          </a:bodyPr>
          <a:lstStyle/>
          <a:p>
            <a:pPr lvl="0"/>
            <a:endParaRPr lang="en-US" noProof="0" dirty="0"/>
          </a:p>
        </p:txBody>
      </p:sp>
      <p:sp>
        <p:nvSpPr>
          <p:cNvPr id="10" name="Text Placeholder 11"/>
          <p:cNvSpPr>
            <a:spLocks noGrp="1"/>
          </p:cNvSpPr>
          <p:nvPr>
            <p:ph type="body" sz="quarter" idx="14"/>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11" name="Subtitle 2"/>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5">
            <a:extLst>
              <a:ext uri="{FF2B5EF4-FFF2-40B4-BE49-F238E27FC236}">
                <a16:creationId xmlns:a16="http://schemas.microsoft.com/office/drawing/2014/main" id="{E28A7307-2A1A-9984-DBB8-809DF190CD70}"/>
              </a:ext>
            </a:extLst>
          </p:cNvPr>
          <p:cNvSpPr>
            <a:spLocks noGrp="1"/>
          </p:cNvSpPr>
          <p:nvPr>
            <p:ph type="sldNum" sz="quarter" idx="16"/>
          </p:nvPr>
        </p:nvSpPr>
        <p:spPr>
          <a:xfrm>
            <a:off x="11650663" y="115888"/>
            <a:ext cx="422275" cy="365125"/>
          </a:xfrm>
        </p:spPr>
        <p:txBody>
          <a:bodyPr/>
          <a:lstStyle>
            <a:lvl1pPr>
              <a:defRPr>
                <a:solidFill>
                  <a:schemeClr val="bg1"/>
                </a:solidFill>
              </a:defRPr>
            </a:lvl1pPr>
          </a:lstStyle>
          <a:p>
            <a:pPr>
              <a:defRPr/>
            </a:pPr>
            <a:fld id="{DBBD7143-7A2D-49FE-AD0F-13FFAAE72430}" type="slidenum">
              <a:rPr lang="en-US"/>
              <a:pPr>
                <a:defRPr/>
              </a:pPr>
              <a:t>‹N°›</a:t>
            </a:fld>
            <a:endParaRPr lang="en-US" dirty="0"/>
          </a:p>
        </p:txBody>
      </p:sp>
    </p:spTree>
    <p:extLst>
      <p:ext uri="{BB962C8B-B14F-4D97-AF65-F5344CB8AC3E}">
        <p14:creationId xmlns:p14="http://schemas.microsoft.com/office/powerpoint/2010/main" val="1338238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2" name="Freeform: Shape 1">
            <a:extLst>
              <a:ext uri="{FF2B5EF4-FFF2-40B4-BE49-F238E27FC236}">
                <a16:creationId xmlns:a16="http://schemas.microsoft.com/office/drawing/2014/main" id="{CD6E5D4D-431B-97B3-DB05-7FAD5AECCF68}"/>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00" y="0"/>
            <a:ext cx="122555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Picture Placeholder 17"/>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rtlCol="0">
            <a:noAutofit/>
          </a:bodyPr>
          <a:lstStyle/>
          <a:p>
            <a:pPr lvl="0"/>
            <a:endParaRPr lang="en-US" noProof="0" dirty="0"/>
          </a:p>
        </p:txBody>
      </p:sp>
      <p:sp>
        <p:nvSpPr>
          <p:cNvPr id="9" name="Text Placeholder 8"/>
          <p:cNvSpPr>
            <a:spLocks noGrp="1"/>
          </p:cNvSpPr>
          <p:nvPr>
            <p:ph type="body" sz="quarter" idx="16"/>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anchor="b">
            <a:noAutofit/>
          </a:bodyPr>
          <a:lstStyle>
            <a:lvl1pPr marL="0" indent="0" algn="r">
              <a:buNone/>
              <a:defRPr>
                <a:solidFill>
                  <a:schemeClr val="tx1">
                    <a:alpha val="0"/>
                  </a:schemeClr>
                </a:solidFill>
              </a:defRPr>
            </a:lvl1pPr>
          </a:lstStyle>
          <a:p>
            <a:pPr lvl="0"/>
            <a:r>
              <a:rPr lang="en-US"/>
              <a:t>Click to edit Master text styles</a:t>
            </a:r>
          </a:p>
        </p:txBody>
      </p:sp>
      <p:sp>
        <p:nvSpPr>
          <p:cNvPr id="25" name="Text Placeholder 11"/>
          <p:cNvSpPr>
            <a:spLocks noGrp="1"/>
          </p:cNvSpPr>
          <p:nvPr>
            <p:ph type="body" sz="quarter" idx="14"/>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26" name="Subtitle 2"/>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Slide Number Placeholder 5">
            <a:extLst>
              <a:ext uri="{FF2B5EF4-FFF2-40B4-BE49-F238E27FC236}">
                <a16:creationId xmlns:a16="http://schemas.microsoft.com/office/drawing/2014/main" id="{585724CE-4D53-32F8-1046-CC252D84B2C4}"/>
              </a:ext>
            </a:extLst>
          </p:cNvPr>
          <p:cNvSpPr>
            <a:spLocks noGrp="1"/>
          </p:cNvSpPr>
          <p:nvPr>
            <p:ph type="sldNum" sz="quarter" idx="17"/>
          </p:nvPr>
        </p:nvSpPr>
        <p:spPr>
          <a:xfrm>
            <a:off x="11650663" y="115888"/>
            <a:ext cx="422275" cy="365125"/>
          </a:xfrm>
        </p:spPr>
        <p:txBody>
          <a:bodyPr/>
          <a:lstStyle>
            <a:lvl1pPr>
              <a:defRPr>
                <a:solidFill>
                  <a:schemeClr val="bg1"/>
                </a:solidFill>
              </a:defRPr>
            </a:lvl1pPr>
          </a:lstStyle>
          <a:p>
            <a:pPr>
              <a:defRPr/>
            </a:pPr>
            <a:fld id="{5A3ADB4F-46ED-4A44-B674-A1BD9F759EA6}" type="slidenum">
              <a:rPr lang="en-US"/>
              <a:pPr>
                <a:defRPr/>
              </a:pPr>
              <a:t>‹N°›</a:t>
            </a:fld>
            <a:endParaRPr lang="en-US" dirty="0"/>
          </a:p>
        </p:txBody>
      </p:sp>
    </p:spTree>
    <p:extLst>
      <p:ext uri="{BB962C8B-B14F-4D97-AF65-F5344CB8AC3E}">
        <p14:creationId xmlns:p14="http://schemas.microsoft.com/office/powerpoint/2010/main" val="3932948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7"/>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rtlCol="0">
            <a:noAutofit/>
          </a:bodyPr>
          <a:lstStyle/>
          <a:p>
            <a:pPr lvl="0"/>
            <a:r>
              <a:rPr lang="en-US" noProof="0"/>
              <a:t>Click icon to add picture</a:t>
            </a:r>
            <a:endParaRPr lang="en-US" noProof="0" dirty="0"/>
          </a:p>
        </p:txBody>
      </p:sp>
      <p:sp>
        <p:nvSpPr>
          <p:cNvPr id="11" name="Text Placeholder 10"/>
          <p:cNvSpPr>
            <a:spLocks noGrp="1"/>
          </p:cNvSpPr>
          <p:nvPr>
            <p:ph type="body" sz="quarter" idx="18"/>
          </p:nvPr>
        </p:nvSpPr>
        <p:spPr>
          <a:xfrm>
            <a:off x="6096000" y="0"/>
            <a:ext cx="6096000" cy="6858000"/>
          </a:xfrm>
          <a:custGeom>
            <a:avLst/>
            <a:gdLst>
              <a:gd name="connsiteX0" fmla="*/ 5507402 w 6096000"/>
              <a:gd name="connsiteY0" fmla="*/ 6448102 h 6858000"/>
              <a:gd name="connsiteX1" fmla="*/ 5517605 w 6096000"/>
              <a:gd name="connsiteY1" fmla="*/ 6448102 h 6858000"/>
              <a:gd name="connsiteX2" fmla="*/ 5521686 w 6096000"/>
              <a:gd name="connsiteY2" fmla="*/ 6456440 h 6858000"/>
              <a:gd name="connsiteX3" fmla="*/ 5527808 w 6096000"/>
              <a:gd name="connsiteY3" fmla="*/ 6558584 h 6858000"/>
              <a:gd name="connsiteX4" fmla="*/ 5525767 w 6096000"/>
              <a:gd name="connsiteY4" fmla="*/ 6569006 h 6858000"/>
              <a:gd name="connsiteX5" fmla="*/ 5519645 w 6096000"/>
              <a:gd name="connsiteY5" fmla="*/ 6569006 h 6858000"/>
              <a:gd name="connsiteX6" fmla="*/ 5413533 w 6096000"/>
              <a:gd name="connsiteY6" fmla="*/ 6506470 h 6858000"/>
              <a:gd name="connsiteX7" fmla="*/ 5409451 w 6096000"/>
              <a:gd name="connsiteY7" fmla="*/ 6500217 h 6858000"/>
              <a:gd name="connsiteX8" fmla="*/ 5409451 w 6096000"/>
              <a:gd name="connsiteY8" fmla="*/ 6498131 h 6858000"/>
              <a:gd name="connsiteX9" fmla="*/ 5415573 w 6096000"/>
              <a:gd name="connsiteY9" fmla="*/ 6493962 h 6858000"/>
              <a:gd name="connsiteX10" fmla="*/ 5507402 w 6096000"/>
              <a:gd name="connsiteY10" fmla="*/ 6448102 h 6858000"/>
              <a:gd name="connsiteX11" fmla="*/ 5590136 w 6096000"/>
              <a:gd name="connsiteY11" fmla="*/ 6446018 h 6858000"/>
              <a:gd name="connsiteX12" fmla="*/ 5600438 w 6096000"/>
              <a:gd name="connsiteY12" fmla="*/ 6446018 h 6858000"/>
              <a:gd name="connsiteX13" fmla="*/ 5691097 w 6096000"/>
              <a:gd name="connsiteY13" fmla="*/ 6491784 h 6858000"/>
              <a:gd name="connsiteX14" fmla="*/ 5699339 w 6096000"/>
              <a:gd name="connsiteY14" fmla="*/ 6498025 h 6858000"/>
              <a:gd name="connsiteX15" fmla="*/ 5695218 w 6096000"/>
              <a:gd name="connsiteY15" fmla="*/ 6504265 h 6858000"/>
              <a:gd name="connsiteX16" fmla="*/ 5588076 w 6096000"/>
              <a:gd name="connsiteY16" fmla="*/ 6566673 h 6858000"/>
              <a:gd name="connsiteX17" fmla="*/ 5579833 w 6096000"/>
              <a:gd name="connsiteY17" fmla="*/ 6566673 h 6858000"/>
              <a:gd name="connsiteX18" fmla="*/ 5577773 w 6096000"/>
              <a:gd name="connsiteY18" fmla="*/ 6558352 h 6858000"/>
              <a:gd name="connsiteX19" fmla="*/ 5586015 w 6096000"/>
              <a:gd name="connsiteY19" fmla="*/ 6454339 h 6858000"/>
              <a:gd name="connsiteX20" fmla="*/ 5590136 w 6096000"/>
              <a:gd name="connsiteY20" fmla="*/ 6446018 h 6858000"/>
              <a:gd name="connsiteX21" fmla="*/ 4772401 w 6096000"/>
              <a:gd name="connsiteY21" fmla="*/ 6406275 h 6858000"/>
              <a:gd name="connsiteX22" fmla="*/ 4772401 w 6096000"/>
              <a:gd name="connsiteY22" fmla="*/ 6449478 h 6858000"/>
              <a:gd name="connsiteX23" fmla="*/ 4724512 w 6096000"/>
              <a:gd name="connsiteY23" fmla="*/ 6457707 h 6858000"/>
              <a:gd name="connsiteX24" fmla="*/ 4705773 w 6096000"/>
              <a:gd name="connsiteY24" fmla="*/ 6433020 h 6858000"/>
              <a:gd name="connsiteX25" fmla="*/ 4730759 w 6096000"/>
              <a:gd name="connsiteY25" fmla="*/ 6408333 h 6858000"/>
              <a:gd name="connsiteX26" fmla="*/ 4422900 w 6096000"/>
              <a:gd name="connsiteY26" fmla="*/ 6336141 h 6858000"/>
              <a:gd name="connsiteX27" fmla="*/ 4463811 w 6096000"/>
              <a:gd name="connsiteY27" fmla="*/ 6396340 h 6858000"/>
              <a:gd name="connsiteX28" fmla="*/ 4422900 w 6096000"/>
              <a:gd name="connsiteY28" fmla="*/ 6456538 h 6858000"/>
              <a:gd name="connsiteX29" fmla="*/ 4381988 w 6096000"/>
              <a:gd name="connsiteY29" fmla="*/ 6396340 h 6858000"/>
              <a:gd name="connsiteX30" fmla="*/ 4422900 w 6096000"/>
              <a:gd name="connsiteY30" fmla="*/ 6336141 h 6858000"/>
              <a:gd name="connsiteX31" fmla="*/ 5577123 w 6096000"/>
              <a:gd name="connsiteY31" fmla="*/ 6327829 h 6858000"/>
              <a:gd name="connsiteX32" fmla="*/ 5586116 w 6096000"/>
              <a:gd name="connsiteY32" fmla="*/ 6328868 h 6858000"/>
              <a:gd name="connsiteX33" fmla="*/ 5612840 w 6096000"/>
              <a:gd name="connsiteY33" fmla="*/ 6380819 h 6858000"/>
              <a:gd name="connsiteX34" fmla="*/ 5553226 w 6096000"/>
              <a:gd name="connsiteY34" fmla="*/ 6439004 h 6858000"/>
              <a:gd name="connsiteX35" fmla="*/ 5493612 w 6096000"/>
              <a:gd name="connsiteY35" fmla="*/ 6380819 h 6858000"/>
              <a:gd name="connsiteX36" fmla="*/ 5520336 w 6096000"/>
              <a:gd name="connsiteY36" fmla="*/ 6330947 h 6858000"/>
              <a:gd name="connsiteX37" fmla="*/ 5536781 w 6096000"/>
              <a:gd name="connsiteY37" fmla="*/ 6333024 h 6858000"/>
              <a:gd name="connsiteX38" fmla="*/ 5534725 w 6096000"/>
              <a:gd name="connsiteY38" fmla="*/ 6349649 h 6858000"/>
              <a:gd name="connsiteX39" fmla="*/ 5518280 w 6096000"/>
              <a:gd name="connsiteY39" fmla="*/ 6380819 h 6858000"/>
              <a:gd name="connsiteX40" fmla="*/ 5553226 w 6096000"/>
              <a:gd name="connsiteY40" fmla="*/ 6416146 h 6858000"/>
              <a:gd name="connsiteX41" fmla="*/ 5588172 w 6096000"/>
              <a:gd name="connsiteY41" fmla="*/ 6380819 h 6858000"/>
              <a:gd name="connsiteX42" fmla="*/ 5571727 w 6096000"/>
              <a:gd name="connsiteY42" fmla="*/ 6349649 h 6858000"/>
              <a:gd name="connsiteX43" fmla="*/ 5569671 w 6096000"/>
              <a:gd name="connsiteY43" fmla="*/ 6333024 h 6858000"/>
              <a:gd name="connsiteX44" fmla="*/ 5577123 w 6096000"/>
              <a:gd name="connsiteY44" fmla="*/ 6327829 h 6858000"/>
              <a:gd name="connsiteX45" fmla="*/ 5726057 w 6096000"/>
              <a:gd name="connsiteY45" fmla="*/ 6312763 h 6858000"/>
              <a:gd name="connsiteX46" fmla="*/ 5730190 w 6096000"/>
              <a:gd name="connsiteY46" fmla="*/ 6318992 h 6858000"/>
              <a:gd name="connsiteX47" fmla="*/ 5730190 w 6096000"/>
              <a:gd name="connsiteY47" fmla="*/ 6443559 h 6858000"/>
              <a:gd name="connsiteX48" fmla="*/ 5726057 w 6096000"/>
              <a:gd name="connsiteY48" fmla="*/ 6449787 h 6858000"/>
              <a:gd name="connsiteX49" fmla="*/ 5717791 w 6096000"/>
              <a:gd name="connsiteY49" fmla="*/ 6447711 h 6858000"/>
              <a:gd name="connsiteX50" fmla="*/ 5633066 w 6096000"/>
              <a:gd name="connsiteY50" fmla="*/ 6389579 h 6858000"/>
              <a:gd name="connsiteX51" fmla="*/ 5626867 w 6096000"/>
              <a:gd name="connsiteY51" fmla="*/ 6381275 h 6858000"/>
              <a:gd name="connsiteX52" fmla="*/ 5633066 w 6096000"/>
              <a:gd name="connsiteY52" fmla="*/ 6372971 h 6858000"/>
              <a:gd name="connsiteX53" fmla="*/ 5717791 w 6096000"/>
              <a:gd name="connsiteY53" fmla="*/ 6314840 h 6858000"/>
              <a:gd name="connsiteX54" fmla="*/ 5726057 w 6096000"/>
              <a:gd name="connsiteY54" fmla="*/ 6312763 h 6858000"/>
              <a:gd name="connsiteX55" fmla="*/ 5380229 w 6096000"/>
              <a:gd name="connsiteY55" fmla="*/ 6312763 h 6858000"/>
              <a:gd name="connsiteX56" fmla="*/ 5388412 w 6096000"/>
              <a:gd name="connsiteY56" fmla="*/ 6316915 h 6858000"/>
              <a:gd name="connsiteX57" fmla="*/ 5472280 w 6096000"/>
              <a:gd name="connsiteY57" fmla="*/ 6372971 h 6858000"/>
              <a:gd name="connsiteX58" fmla="*/ 5478417 w 6096000"/>
              <a:gd name="connsiteY58" fmla="*/ 6381275 h 6858000"/>
              <a:gd name="connsiteX59" fmla="*/ 5472280 w 6096000"/>
              <a:gd name="connsiteY59" fmla="*/ 6389579 h 6858000"/>
              <a:gd name="connsiteX60" fmla="*/ 5388412 w 6096000"/>
              <a:gd name="connsiteY60" fmla="*/ 6447711 h 6858000"/>
              <a:gd name="connsiteX61" fmla="*/ 5380229 w 6096000"/>
              <a:gd name="connsiteY61" fmla="*/ 6449787 h 6858000"/>
              <a:gd name="connsiteX62" fmla="*/ 5376138 w 6096000"/>
              <a:gd name="connsiteY62" fmla="*/ 6443559 h 6858000"/>
              <a:gd name="connsiteX63" fmla="*/ 5376138 w 6096000"/>
              <a:gd name="connsiteY63" fmla="*/ 6318992 h 6858000"/>
              <a:gd name="connsiteX64" fmla="*/ 5380229 w 6096000"/>
              <a:gd name="connsiteY64" fmla="*/ 6312763 h 6858000"/>
              <a:gd name="connsiteX65" fmla="*/ 4992184 w 6096000"/>
              <a:gd name="connsiteY65" fmla="*/ 6302243 h 6858000"/>
              <a:gd name="connsiteX66" fmla="*/ 4986024 w 6096000"/>
              <a:gd name="connsiteY66" fmla="*/ 6304321 h 6858000"/>
              <a:gd name="connsiteX67" fmla="*/ 4983972 w 6096000"/>
              <a:gd name="connsiteY67" fmla="*/ 6310551 h 6858000"/>
              <a:gd name="connsiteX68" fmla="*/ 5025033 w 6096000"/>
              <a:gd name="connsiteY68" fmla="*/ 6468402 h 6858000"/>
              <a:gd name="connsiteX69" fmla="*/ 5049670 w 6096000"/>
              <a:gd name="connsiteY69" fmla="*/ 6489171 h 6858000"/>
              <a:gd name="connsiteX70" fmla="*/ 5057882 w 6096000"/>
              <a:gd name="connsiteY70" fmla="*/ 6489171 h 6858000"/>
              <a:gd name="connsiteX71" fmla="*/ 5053776 w 6096000"/>
              <a:gd name="connsiteY71" fmla="*/ 6497479 h 6858000"/>
              <a:gd name="connsiteX72" fmla="*/ 5053776 w 6096000"/>
              <a:gd name="connsiteY72" fmla="*/ 6499556 h 6858000"/>
              <a:gd name="connsiteX73" fmla="*/ 5029139 w 6096000"/>
              <a:gd name="connsiteY73" fmla="*/ 6518249 h 6858000"/>
              <a:gd name="connsiteX74" fmla="*/ 4994237 w 6096000"/>
              <a:gd name="connsiteY74" fmla="*/ 6516172 h 6858000"/>
              <a:gd name="connsiteX75" fmla="*/ 4988078 w 6096000"/>
              <a:gd name="connsiteY75" fmla="*/ 6518249 h 6858000"/>
              <a:gd name="connsiteX76" fmla="*/ 4986024 w 6096000"/>
              <a:gd name="connsiteY76" fmla="*/ 6522403 h 6858000"/>
              <a:gd name="connsiteX77" fmla="*/ 4986024 w 6096000"/>
              <a:gd name="connsiteY77" fmla="*/ 6541096 h 6858000"/>
              <a:gd name="connsiteX78" fmla="*/ 4992184 w 6096000"/>
              <a:gd name="connsiteY78" fmla="*/ 6547327 h 6858000"/>
              <a:gd name="connsiteX79" fmla="*/ 5039404 w 6096000"/>
              <a:gd name="connsiteY79" fmla="*/ 6553557 h 6858000"/>
              <a:gd name="connsiteX80" fmla="*/ 5041458 w 6096000"/>
              <a:gd name="connsiteY80" fmla="*/ 6553557 h 6858000"/>
              <a:gd name="connsiteX81" fmla="*/ 5094838 w 6096000"/>
              <a:gd name="connsiteY81" fmla="*/ 6501633 h 6858000"/>
              <a:gd name="connsiteX82" fmla="*/ 5127687 w 6096000"/>
              <a:gd name="connsiteY82" fmla="*/ 6372861 h 6858000"/>
              <a:gd name="connsiteX83" fmla="*/ 5140005 w 6096000"/>
              <a:gd name="connsiteY83" fmla="*/ 6331321 h 6858000"/>
              <a:gd name="connsiteX84" fmla="*/ 5144111 w 6096000"/>
              <a:gd name="connsiteY84" fmla="*/ 6310551 h 6858000"/>
              <a:gd name="connsiteX85" fmla="*/ 5142058 w 6096000"/>
              <a:gd name="connsiteY85" fmla="*/ 6304321 h 6858000"/>
              <a:gd name="connsiteX86" fmla="*/ 5137952 w 6096000"/>
              <a:gd name="connsiteY86" fmla="*/ 6302243 h 6858000"/>
              <a:gd name="connsiteX87" fmla="*/ 5109209 w 6096000"/>
              <a:gd name="connsiteY87" fmla="*/ 6302243 h 6858000"/>
              <a:gd name="connsiteX88" fmla="*/ 5103050 w 6096000"/>
              <a:gd name="connsiteY88" fmla="*/ 6306398 h 6858000"/>
              <a:gd name="connsiteX89" fmla="*/ 5066094 w 6096000"/>
              <a:gd name="connsiteY89" fmla="*/ 6447632 h 6858000"/>
              <a:gd name="connsiteX90" fmla="*/ 5064041 w 6096000"/>
              <a:gd name="connsiteY90" fmla="*/ 6447632 h 6858000"/>
              <a:gd name="connsiteX91" fmla="*/ 5025033 w 6096000"/>
              <a:gd name="connsiteY91" fmla="*/ 6306398 h 6858000"/>
              <a:gd name="connsiteX92" fmla="*/ 5018874 w 6096000"/>
              <a:gd name="connsiteY92" fmla="*/ 6302243 h 6858000"/>
              <a:gd name="connsiteX93" fmla="*/ 4992184 w 6096000"/>
              <a:gd name="connsiteY93" fmla="*/ 6302243 h 6858000"/>
              <a:gd name="connsiteX94" fmla="*/ 4952412 w 6096000"/>
              <a:gd name="connsiteY94" fmla="*/ 6299906 h 6858000"/>
              <a:gd name="connsiteX95" fmla="*/ 4903317 w 6096000"/>
              <a:gd name="connsiteY95" fmla="*/ 6320715 h 6858000"/>
              <a:gd name="connsiteX96" fmla="*/ 4903317 w 6096000"/>
              <a:gd name="connsiteY96" fmla="*/ 6308230 h 6858000"/>
              <a:gd name="connsiteX97" fmla="*/ 4897181 w 6096000"/>
              <a:gd name="connsiteY97" fmla="*/ 6301987 h 6858000"/>
              <a:gd name="connsiteX98" fmla="*/ 4868542 w 6096000"/>
              <a:gd name="connsiteY98" fmla="*/ 6301987 h 6858000"/>
              <a:gd name="connsiteX99" fmla="*/ 4862406 w 6096000"/>
              <a:gd name="connsiteY99" fmla="*/ 6308230 h 6858000"/>
              <a:gd name="connsiteX100" fmla="*/ 4862406 w 6096000"/>
              <a:gd name="connsiteY100" fmla="*/ 6483025 h 6858000"/>
              <a:gd name="connsiteX101" fmla="*/ 4868542 w 6096000"/>
              <a:gd name="connsiteY101" fmla="*/ 6489268 h 6858000"/>
              <a:gd name="connsiteX102" fmla="*/ 4897181 w 6096000"/>
              <a:gd name="connsiteY102" fmla="*/ 6489268 h 6858000"/>
              <a:gd name="connsiteX103" fmla="*/ 4903317 w 6096000"/>
              <a:gd name="connsiteY103" fmla="*/ 6483025 h 6858000"/>
              <a:gd name="connsiteX104" fmla="*/ 4903317 w 6096000"/>
              <a:gd name="connsiteY104" fmla="*/ 6362333 h 6858000"/>
              <a:gd name="connsiteX105" fmla="*/ 4954457 w 6096000"/>
              <a:gd name="connsiteY105" fmla="*/ 6339443 h 6858000"/>
              <a:gd name="connsiteX106" fmla="*/ 4960594 w 6096000"/>
              <a:gd name="connsiteY106" fmla="*/ 6333200 h 6858000"/>
              <a:gd name="connsiteX107" fmla="*/ 4960594 w 6096000"/>
              <a:gd name="connsiteY107" fmla="*/ 6306149 h 6858000"/>
              <a:gd name="connsiteX108" fmla="*/ 4958548 w 6096000"/>
              <a:gd name="connsiteY108" fmla="*/ 6301987 h 6858000"/>
              <a:gd name="connsiteX109" fmla="*/ 4952412 w 6096000"/>
              <a:gd name="connsiteY109" fmla="*/ 6299906 h 6858000"/>
              <a:gd name="connsiteX110" fmla="*/ 4751504 w 6096000"/>
              <a:gd name="connsiteY110" fmla="*/ 6296399 h 6858000"/>
              <a:gd name="connsiteX111" fmla="*/ 4681148 w 6096000"/>
              <a:gd name="connsiteY111" fmla="*/ 6304717 h 6858000"/>
              <a:gd name="connsiteX112" fmla="*/ 4674940 w 6096000"/>
              <a:gd name="connsiteY112" fmla="*/ 6310955 h 6858000"/>
              <a:gd name="connsiteX113" fmla="*/ 4677009 w 6096000"/>
              <a:gd name="connsiteY113" fmla="*/ 6335908 h 6858000"/>
              <a:gd name="connsiteX114" fmla="*/ 4679079 w 6096000"/>
              <a:gd name="connsiteY114" fmla="*/ 6340067 h 6858000"/>
              <a:gd name="connsiteX115" fmla="*/ 4683217 w 6096000"/>
              <a:gd name="connsiteY115" fmla="*/ 6342146 h 6858000"/>
              <a:gd name="connsiteX116" fmla="*/ 4749434 w 6096000"/>
              <a:gd name="connsiteY116" fmla="*/ 6337987 h 6858000"/>
              <a:gd name="connsiteX117" fmla="*/ 4772196 w 6096000"/>
              <a:gd name="connsiteY117" fmla="*/ 6360861 h 6858000"/>
              <a:gd name="connsiteX118" fmla="*/ 4772196 w 6096000"/>
              <a:gd name="connsiteY118" fmla="*/ 6373337 h 6858000"/>
              <a:gd name="connsiteX119" fmla="*/ 4726672 w 6096000"/>
              <a:gd name="connsiteY119" fmla="*/ 6377496 h 6858000"/>
              <a:gd name="connsiteX120" fmla="*/ 4662524 w 6096000"/>
              <a:gd name="connsiteY120" fmla="*/ 6433640 h 6858000"/>
              <a:gd name="connsiteX121" fmla="*/ 4718395 w 6096000"/>
              <a:gd name="connsiteY121" fmla="*/ 6493943 h 6858000"/>
              <a:gd name="connsiteX122" fmla="*/ 4778404 w 6096000"/>
              <a:gd name="connsiteY122" fmla="*/ 6481467 h 6858000"/>
              <a:gd name="connsiteX123" fmla="*/ 4807374 w 6096000"/>
              <a:gd name="connsiteY123" fmla="*/ 6493943 h 6858000"/>
              <a:gd name="connsiteX124" fmla="*/ 4813582 w 6096000"/>
              <a:gd name="connsiteY124" fmla="*/ 6491864 h 6858000"/>
              <a:gd name="connsiteX125" fmla="*/ 4815651 w 6096000"/>
              <a:gd name="connsiteY125" fmla="*/ 6485626 h 6858000"/>
              <a:gd name="connsiteX126" fmla="*/ 4815651 w 6096000"/>
              <a:gd name="connsiteY126" fmla="*/ 6360861 h 6858000"/>
              <a:gd name="connsiteX127" fmla="*/ 4751504 w 6096000"/>
              <a:gd name="connsiteY127" fmla="*/ 6296399 h 6858000"/>
              <a:gd name="connsiteX128" fmla="*/ 4422899 w 6096000"/>
              <a:gd name="connsiteY128" fmla="*/ 6296399 h 6858000"/>
              <a:gd name="connsiteX129" fmla="*/ 4338738 w 6096000"/>
              <a:gd name="connsiteY129" fmla="*/ 6395171 h 6858000"/>
              <a:gd name="connsiteX130" fmla="*/ 4422899 w 6096000"/>
              <a:gd name="connsiteY130" fmla="*/ 6493943 h 6858000"/>
              <a:gd name="connsiteX131" fmla="*/ 4507060 w 6096000"/>
              <a:gd name="connsiteY131" fmla="*/ 6395171 h 6858000"/>
              <a:gd name="connsiteX132" fmla="*/ 4422899 w 6096000"/>
              <a:gd name="connsiteY132" fmla="*/ 6296399 h 6858000"/>
              <a:gd name="connsiteX133" fmla="*/ 4206945 w 6096000"/>
              <a:gd name="connsiteY133" fmla="*/ 6270683 h 6858000"/>
              <a:gd name="connsiteX134" fmla="*/ 4223310 w 6096000"/>
              <a:gd name="connsiteY134" fmla="*/ 6270683 h 6858000"/>
              <a:gd name="connsiteX135" fmla="*/ 4266267 w 6096000"/>
              <a:gd name="connsiteY135" fmla="*/ 6310425 h 6858000"/>
              <a:gd name="connsiteX136" fmla="*/ 4221264 w 6096000"/>
              <a:gd name="connsiteY136" fmla="*/ 6348076 h 6858000"/>
              <a:gd name="connsiteX137" fmla="*/ 4176261 w 6096000"/>
              <a:gd name="connsiteY137" fmla="*/ 6348076 h 6858000"/>
              <a:gd name="connsiteX138" fmla="*/ 4176261 w 6096000"/>
              <a:gd name="connsiteY138" fmla="*/ 6272775 h 6858000"/>
              <a:gd name="connsiteX139" fmla="*/ 4206945 w 6096000"/>
              <a:gd name="connsiteY139" fmla="*/ 6270683 h 6858000"/>
              <a:gd name="connsiteX140" fmla="*/ 4583182 w 6096000"/>
              <a:gd name="connsiteY140" fmla="*/ 6258994 h 6858000"/>
              <a:gd name="connsiteX141" fmla="*/ 4554472 w 6096000"/>
              <a:gd name="connsiteY141" fmla="*/ 6265238 h 6858000"/>
              <a:gd name="connsiteX142" fmla="*/ 4548320 w 6096000"/>
              <a:gd name="connsiteY142" fmla="*/ 6271482 h 6858000"/>
              <a:gd name="connsiteX143" fmla="*/ 4548320 w 6096000"/>
              <a:gd name="connsiteY143" fmla="*/ 6302704 h 6858000"/>
              <a:gd name="connsiteX144" fmla="*/ 4531914 w 6096000"/>
              <a:gd name="connsiteY144" fmla="*/ 6302704 h 6858000"/>
              <a:gd name="connsiteX145" fmla="*/ 4525762 w 6096000"/>
              <a:gd name="connsiteY145" fmla="*/ 6308949 h 6858000"/>
              <a:gd name="connsiteX146" fmla="*/ 4525762 w 6096000"/>
              <a:gd name="connsiteY146" fmla="*/ 6333927 h 6858000"/>
              <a:gd name="connsiteX147" fmla="*/ 4531914 w 6096000"/>
              <a:gd name="connsiteY147" fmla="*/ 6340171 h 6858000"/>
              <a:gd name="connsiteX148" fmla="*/ 4548320 w 6096000"/>
              <a:gd name="connsiteY148" fmla="*/ 6340171 h 6858000"/>
              <a:gd name="connsiteX149" fmla="*/ 4548320 w 6096000"/>
              <a:gd name="connsiteY149" fmla="*/ 6423430 h 6858000"/>
              <a:gd name="connsiteX150" fmla="*/ 4603689 w 6096000"/>
              <a:gd name="connsiteY150" fmla="*/ 6496281 h 6858000"/>
              <a:gd name="connsiteX151" fmla="*/ 4636500 w 6096000"/>
              <a:gd name="connsiteY151" fmla="*/ 6492118 h 6858000"/>
              <a:gd name="connsiteX152" fmla="*/ 4642652 w 6096000"/>
              <a:gd name="connsiteY152" fmla="*/ 6483792 h 6858000"/>
              <a:gd name="connsiteX153" fmla="*/ 4640602 w 6096000"/>
              <a:gd name="connsiteY153" fmla="*/ 6460896 h 6858000"/>
              <a:gd name="connsiteX154" fmla="*/ 4634449 w 6096000"/>
              <a:gd name="connsiteY154" fmla="*/ 6452570 h 6858000"/>
              <a:gd name="connsiteX155" fmla="*/ 4609841 w 6096000"/>
              <a:gd name="connsiteY155" fmla="*/ 6454652 h 6858000"/>
              <a:gd name="connsiteX156" fmla="*/ 4591385 w 6096000"/>
              <a:gd name="connsiteY156" fmla="*/ 6417185 h 6858000"/>
              <a:gd name="connsiteX157" fmla="*/ 4591385 w 6096000"/>
              <a:gd name="connsiteY157" fmla="*/ 6340171 h 6858000"/>
              <a:gd name="connsiteX158" fmla="*/ 4634449 w 6096000"/>
              <a:gd name="connsiteY158" fmla="*/ 6340171 h 6858000"/>
              <a:gd name="connsiteX159" fmla="*/ 4640602 w 6096000"/>
              <a:gd name="connsiteY159" fmla="*/ 6333927 h 6858000"/>
              <a:gd name="connsiteX160" fmla="*/ 4640602 w 6096000"/>
              <a:gd name="connsiteY160" fmla="*/ 6308949 h 6858000"/>
              <a:gd name="connsiteX161" fmla="*/ 4634449 w 6096000"/>
              <a:gd name="connsiteY161" fmla="*/ 6302704 h 6858000"/>
              <a:gd name="connsiteX162" fmla="*/ 4591385 w 6096000"/>
              <a:gd name="connsiteY162" fmla="*/ 6302704 h 6858000"/>
              <a:gd name="connsiteX163" fmla="*/ 4591385 w 6096000"/>
              <a:gd name="connsiteY163" fmla="*/ 6265238 h 6858000"/>
              <a:gd name="connsiteX164" fmla="*/ 4589334 w 6096000"/>
              <a:gd name="connsiteY164" fmla="*/ 6258994 h 6858000"/>
              <a:gd name="connsiteX165" fmla="*/ 4583182 w 6096000"/>
              <a:gd name="connsiteY165" fmla="*/ 6258994 h 6858000"/>
              <a:gd name="connsiteX166" fmla="*/ 4217278 w 6096000"/>
              <a:gd name="connsiteY166" fmla="*/ 6229772 h 6858000"/>
              <a:gd name="connsiteX167" fmla="*/ 4136861 w 6096000"/>
              <a:gd name="connsiteY167" fmla="*/ 6233924 h 6858000"/>
              <a:gd name="connsiteX168" fmla="*/ 4130674 w 6096000"/>
              <a:gd name="connsiteY168" fmla="*/ 6242228 h 6858000"/>
              <a:gd name="connsiteX169" fmla="*/ 4130674 w 6096000"/>
              <a:gd name="connsiteY169" fmla="*/ 6483040 h 6858000"/>
              <a:gd name="connsiteX170" fmla="*/ 4138922 w 6096000"/>
              <a:gd name="connsiteY170" fmla="*/ 6489268 h 6858000"/>
              <a:gd name="connsiteX171" fmla="*/ 4167790 w 6096000"/>
              <a:gd name="connsiteY171" fmla="*/ 6489268 h 6858000"/>
              <a:gd name="connsiteX172" fmla="*/ 4176038 w 6096000"/>
              <a:gd name="connsiteY172" fmla="*/ 6483040 h 6858000"/>
              <a:gd name="connsiteX173" fmla="*/ 4176038 w 6096000"/>
              <a:gd name="connsiteY173" fmla="*/ 6387546 h 6858000"/>
              <a:gd name="connsiteX174" fmla="*/ 4225526 w 6096000"/>
              <a:gd name="connsiteY174" fmla="*/ 6389621 h 6858000"/>
              <a:gd name="connsiteX175" fmla="*/ 4266766 w 6096000"/>
              <a:gd name="connsiteY175" fmla="*/ 6485115 h 6858000"/>
              <a:gd name="connsiteX176" fmla="*/ 4272952 w 6096000"/>
              <a:gd name="connsiteY176" fmla="*/ 6489268 h 6858000"/>
              <a:gd name="connsiteX177" fmla="*/ 4305944 w 6096000"/>
              <a:gd name="connsiteY177" fmla="*/ 6489268 h 6858000"/>
              <a:gd name="connsiteX178" fmla="*/ 4312130 w 6096000"/>
              <a:gd name="connsiteY178" fmla="*/ 6487192 h 6858000"/>
              <a:gd name="connsiteX179" fmla="*/ 4314192 w 6096000"/>
              <a:gd name="connsiteY179" fmla="*/ 6480964 h 6858000"/>
              <a:gd name="connsiteX180" fmla="*/ 4266766 w 6096000"/>
              <a:gd name="connsiteY180" fmla="*/ 6377166 h 6858000"/>
              <a:gd name="connsiteX181" fmla="*/ 4312130 w 6096000"/>
              <a:gd name="connsiteY181" fmla="*/ 6308658 h 6858000"/>
              <a:gd name="connsiteX182" fmla="*/ 4223464 w 6096000"/>
              <a:gd name="connsiteY182" fmla="*/ 6229772 h 6858000"/>
              <a:gd name="connsiteX183" fmla="*/ 4217278 w 6096000"/>
              <a:gd name="connsiteY183" fmla="*/ 6229772 h 6858000"/>
              <a:gd name="connsiteX184" fmla="*/ 5579833 w 6096000"/>
              <a:gd name="connsiteY184" fmla="*/ 6196766 h 6858000"/>
              <a:gd name="connsiteX185" fmla="*/ 5588076 w 6096000"/>
              <a:gd name="connsiteY185" fmla="*/ 6196766 h 6858000"/>
              <a:gd name="connsiteX186" fmla="*/ 5695218 w 6096000"/>
              <a:gd name="connsiteY186" fmla="*/ 6258579 h 6858000"/>
              <a:gd name="connsiteX187" fmla="*/ 5699339 w 6096000"/>
              <a:gd name="connsiteY187" fmla="*/ 6264760 h 6858000"/>
              <a:gd name="connsiteX188" fmla="*/ 5691097 w 6096000"/>
              <a:gd name="connsiteY188" fmla="*/ 6270941 h 6858000"/>
              <a:gd name="connsiteX189" fmla="*/ 5600438 w 6096000"/>
              <a:gd name="connsiteY189" fmla="*/ 6314210 h 6858000"/>
              <a:gd name="connsiteX190" fmla="*/ 5590136 w 6096000"/>
              <a:gd name="connsiteY190" fmla="*/ 6316270 h 6858000"/>
              <a:gd name="connsiteX191" fmla="*/ 5586015 w 6096000"/>
              <a:gd name="connsiteY191" fmla="*/ 6305968 h 6858000"/>
              <a:gd name="connsiteX192" fmla="*/ 5577773 w 6096000"/>
              <a:gd name="connsiteY192" fmla="*/ 6205007 h 6858000"/>
              <a:gd name="connsiteX193" fmla="*/ 5579833 w 6096000"/>
              <a:gd name="connsiteY193" fmla="*/ 6196766 h 6858000"/>
              <a:gd name="connsiteX194" fmla="*/ 5522498 w 6096000"/>
              <a:gd name="connsiteY194" fmla="*/ 6195995 h 6858000"/>
              <a:gd name="connsiteX195" fmla="*/ 5526619 w 6096000"/>
              <a:gd name="connsiteY195" fmla="*/ 6196770 h 6858000"/>
              <a:gd name="connsiteX196" fmla="*/ 5528679 w 6096000"/>
              <a:gd name="connsiteY196" fmla="*/ 6207095 h 6858000"/>
              <a:gd name="connsiteX197" fmla="*/ 5520438 w 6096000"/>
              <a:gd name="connsiteY197" fmla="*/ 6308283 h 6858000"/>
              <a:gd name="connsiteX198" fmla="*/ 5516316 w 6096000"/>
              <a:gd name="connsiteY198" fmla="*/ 6316543 h 6858000"/>
              <a:gd name="connsiteX199" fmla="*/ 5506015 w 6096000"/>
              <a:gd name="connsiteY199" fmla="*/ 6316543 h 6858000"/>
              <a:gd name="connsiteX200" fmla="*/ 5415355 w 6096000"/>
              <a:gd name="connsiteY200" fmla="*/ 6271112 h 6858000"/>
              <a:gd name="connsiteX201" fmla="*/ 5407114 w 6096000"/>
              <a:gd name="connsiteY201" fmla="*/ 6264917 h 6858000"/>
              <a:gd name="connsiteX202" fmla="*/ 5411235 w 6096000"/>
              <a:gd name="connsiteY202" fmla="*/ 6258721 h 6858000"/>
              <a:gd name="connsiteX203" fmla="*/ 5518377 w 6096000"/>
              <a:gd name="connsiteY203" fmla="*/ 6196770 h 6858000"/>
              <a:gd name="connsiteX204" fmla="*/ 5522498 w 6096000"/>
              <a:gd name="connsiteY204" fmla="*/ 6195995 h 6858000"/>
              <a:gd name="connsiteX205" fmla="*/ 5553811 w 6096000"/>
              <a:gd name="connsiteY205" fmla="*/ 6160806 h 6858000"/>
              <a:gd name="connsiteX206" fmla="*/ 5336980 w 6096000"/>
              <a:gd name="connsiteY206" fmla="*/ 6379976 h 6858000"/>
              <a:gd name="connsiteX207" fmla="*/ 5553811 w 6096000"/>
              <a:gd name="connsiteY207" fmla="*/ 6599145 h 6858000"/>
              <a:gd name="connsiteX208" fmla="*/ 5770643 w 6096000"/>
              <a:gd name="connsiteY208" fmla="*/ 6379976 h 6858000"/>
              <a:gd name="connsiteX209" fmla="*/ 5553811 w 6096000"/>
              <a:gd name="connsiteY209" fmla="*/ 6160806 h 6858000"/>
              <a:gd name="connsiteX210" fmla="*/ 5553226 w 6096000"/>
              <a:gd name="connsiteY210" fmla="*/ 6129247 h 6858000"/>
              <a:gd name="connsiteX211" fmla="*/ 5799865 w 6096000"/>
              <a:gd name="connsiteY211" fmla="*/ 6378808 h 6858000"/>
              <a:gd name="connsiteX212" fmla="*/ 5553226 w 6096000"/>
              <a:gd name="connsiteY212" fmla="*/ 6628369 h 6858000"/>
              <a:gd name="connsiteX213" fmla="*/ 5306588 w 6096000"/>
              <a:gd name="connsiteY213" fmla="*/ 6378808 h 6858000"/>
              <a:gd name="connsiteX214" fmla="*/ 5553226 w 6096000"/>
              <a:gd name="connsiteY214" fmla="*/ 6129247 h 6858000"/>
              <a:gd name="connsiteX215" fmla="*/ 5540303 w 6096000"/>
              <a:gd name="connsiteY215" fmla="*/ 6050671 h 6858000"/>
              <a:gd name="connsiteX216" fmla="*/ 5527964 w 6096000"/>
              <a:gd name="connsiteY216" fmla="*/ 6100554 h 6858000"/>
              <a:gd name="connsiteX217" fmla="*/ 5505342 w 6096000"/>
              <a:gd name="connsiteY217" fmla="*/ 6104711 h 6858000"/>
              <a:gd name="connsiteX218" fmla="*/ 5478607 w 6096000"/>
              <a:gd name="connsiteY218" fmla="*/ 6058985 h 6858000"/>
              <a:gd name="connsiteX219" fmla="*/ 5478607 w 6096000"/>
              <a:gd name="connsiteY219" fmla="*/ 6056906 h 6858000"/>
              <a:gd name="connsiteX220" fmla="*/ 5476550 w 6096000"/>
              <a:gd name="connsiteY220" fmla="*/ 6058985 h 6858000"/>
              <a:gd name="connsiteX221" fmla="*/ 5455985 w 6096000"/>
              <a:gd name="connsiteY221" fmla="*/ 6063142 h 6858000"/>
              <a:gd name="connsiteX222" fmla="*/ 5455985 w 6096000"/>
              <a:gd name="connsiteY222" fmla="*/ 6065220 h 6858000"/>
              <a:gd name="connsiteX223" fmla="*/ 5451872 w 6096000"/>
              <a:gd name="connsiteY223" fmla="*/ 6090162 h 6858000"/>
              <a:gd name="connsiteX224" fmla="*/ 5455985 w 6096000"/>
              <a:gd name="connsiteY224" fmla="*/ 6117182 h 6858000"/>
              <a:gd name="connsiteX225" fmla="*/ 5435420 w 6096000"/>
              <a:gd name="connsiteY225" fmla="*/ 6125495 h 6858000"/>
              <a:gd name="connsiteX226" fmla="*/ 5398402 w 6096000"/>
              <a:gd name="connsiteY226" fmla="*/ 6090162 h 6858000"/>
              <a:gd name="connsiteX227" fmla="*/ 5398402 w 6096000"/>
              <a:gd name="connsiteY227" fmla="*/ 6088083 h 6858000"/>
              <a:gd name="connsiteX228" fmla="*/ 5396346 w 6096000"/>
              <a:gd name="connsiteY228" fmla="*/ 6088083 h 6858000"/>
              <a:gd name="connsiteX229" fmla="*/ 5377837 w 6096000"/>
              <a:gd name="connsiteY229" fmla="*/ 6100554 h 6858000"/>
              <a:gd name="connsiteX230" fmla="*/ 5377837 w 6096000"/>
              <a:gd name="connsiteY230" fmla="*/ 6102632 h 6858000"/>
              <a:gd name="connsiteX231" fmla="*/ 5390176 w 6096000"/>
              <a:gd name="connsiteY231" fmla="*/ 6152515 h 6858000"/>
              <a:gd name="connsiteX232" fmla="*/ 5373724 w 6096000"/>
              <a:gd name="connsiteY232" fmla="*/ 6164986 h 6858000"/>
              <a:gd name="connsiteX233" fmla="*/ 5330536 w 6096000"/>
              <a:gd name="connsiteY233" fmla="*/ 6137966 h 6858000"/>
              <a:gd name="connsiteX234" fmla="*/ 5328480 w 6096000"/>
              <a:gd name="connsiteY234" fmla="*/ 6137966 h 6858000"/>
              <a:gd name="connsiteX235" fmla="*/ 5328480 w 6096000"/>
              <a:gd name="connsiteY235" fmla="*/ 6140044 h 6858000"/>
              <a:gd name="connsiteX236" fmla="*/ 5312027 w 6096000"/>
              <a:gd name="connsiteY236" fmla="*/ 6154594 h 6858000"/>
              <a:gd name="connsiteX237" fmla="*/ 5312027 w 6096000"/>
              <a:gd name="connsiteY237" fmla="*/ 6156672 h 6858000"/>
              <a:gd name="connsiteX238" fmla="*/ 5338763 w 6096000"/>
              <a:gd name="connsiteY238" fmla="*/ 6202398 h 6858000"/>
              <a:gd name="connsiteX239" fmla="*/ 5324366 w 6096000"/>
              <a:gd name="connsiteY239" fmla="*/ 6219026 h 6858000"/>
              <a:gd name="connsiteX240" fmla="*/ 5275010 w 6096000"/>
              <a:gd name="connsiteY240" fmla="*/ 6206555 h 6858000"/>
              <a:gd name="connsiteX241" fmla="*/ 5272953 w 6096000"/>
              <a:gd name="connsiteY241" fmla="*/ 6206555 h 6858000"/>
              <a:gd name="connsiteX242" fmla="*/ 5262671 w 6096000"/>
              <a:gd name="connsiteY242" fmla="*/ 6225261 h 6858000"/>
              <a:gd name="connsiteX243" fmla="*/ 5262671 w 6096000"/>
              <a:gd name="connsiteY243" fmla="*/ 6227340 h 6858000"/>
              <a:gd name="connsiteX244" fmla="*/ 5299688 w 6096000"/>
              <a:gd name="connsiteY244" fmla="*/ 6264752 h 6858000"/>
              <a:gd name="connsiteX245" fmla="*/ 5291462 w 6096000"/>
              <a:gd name="connsiteY245" fmla="*/ 6283458 h 6858000"/>
              <a:gd name="connsiteX246" fmla="*/ 5240049 w 6096000"/>
              <a:gd name="connsiteY246" fmla="*/ 6283458 h 6858000"/>
              <a:gd name="connsiteX247" fmla="*/ 5237992 w 6096000"/>
              <a:gd name="connsiteY247" fmla="*/ 6283458 h 6858000"/>
              <a:gd name="connsiteX248" fmla="*/ 5237992 w 6096000"/>
              <a:gd name="connsiteY248" fmla="*/ 6285536 h 6858000"/>
              <a:gd name="connsiteX249" fmla="*/ 5231823 w 6096000"/>
              <a:gd name="connsiteY249" fmla="*/ 6306320 h 6858000"/>
              <a:gd name="connsiteX250" fmla="*/ 5233879 w 6096000"/>
              <a:gd name="connsiteY250" fmla="*/ 6308399 h 6858000"/>
              <a:gd name="connsiteX251" fmla="*/ 5277066 w 6096000"/>
              <a:gd name="connsiteY251" fmla="*/ 6333340 h 6858000"/>
              <a:gd name="connsiteX252" fmla="*/ 5275010 w 6096000"/>
              <a:gd name="connsiteY252" fmla="*/ 6356204 h 6858000"/>
              <a:gd name="connsiteX253" fmla="*/ 5225653 w 6096000"/>
              <a:gd name="connsiteY253" fmla="*/ 6368675 h 6858000"/>
              <a:gd name="connsiteX254" fmla="*/ 5223596 w 6096000"/>
              <a:gd name="connsiteY254" fmla="*/ 6368675 h 6858000"/>
              <a:gd name="connsiteX255" fmla="*/ 5223596 w 6096000"/>
              <a:gd name="connsiteY255" fmla="*/ 6370752 h 6858000"/>
              <a:gd name="connsiteX256" fmla="*/ 5223596 w 6096000"/>
              <a:gd name="connsiteY256" fmla="*/ 6381145 h 6858000"/>
              <a:gd name="connsiteX257" fmla="*/ 5223596 w 6096000"/>
              <a:gd name="connsiteY257" fmla="*/ 6391537 h 6858000"/>
              <a:gd name="connsiteX258" fmla="*/ 5223596 w 6096000"/>
              <a:gd name="connsiteY258" fmla="*/ 6393616 h 6858000"/>
              <a:gd name="connsiteX259" fmla="*/ 5225653 w 6096000"/>
              <a:gd name="connsiteY259" fmla="*/ 6393616 h 6858000"/>
              <a:gd name="connsiteX260" fmla="*/ 5275010 w 6096000"/>
              <a:gd name="connsiteY260" fmla="*/ 6406087 h 6858000"/>
              <a:gd name="connsiteX261" fmla="*/ 5279123 w 6096000"/>
              <a:gd name="connsiteY261" fmla="*/ 6428949 h 6858000"/>
              <a:gd name="connsiteX262" fmla="*/ 5233879 w 6096000"/>
              <a:gd name="connsiteY262" fmla="*/ 6455969 h 6858000"/>
              <a:gd name="connsiteX263" fmla="*/ 5231823 w 6096000"/>
              <a:gd name="connsiteY263" fmla="*/ 6455969 h 6858000"/>
              <a:gd name="connsiteX264" fmla="*/ 5231823 w 6096000"/>
              <a:gd name="connsiteY264" fmla="*/ 6458048 h 6858000"/>
              <a:gd name="connsiteX265" fmla="*/ 5237992 w 6096000"/>
              <a:gd name="connsiteY265" fmla="*/ 6478833 h 6858000"/>
              <a:gd name="connsiteX266" fmla="*/ 5240049 w 6096000"/>
              <a:gd name="connsiteY266" fmla="*/ 6478833 h 6858000"/>
              <a:gd name="connsiteX267" fmla="*/ 5291462 w 6096000"/>
              <a:gd name="connsiteY267" fmla="*/ 6478833 h 6858000"/>
              <a:gd name="connsiteX268" fmla="*/ 5299688 w 6096000"/>
              <a:gd name="connsiteY268" fmla="*/ 6499616 h 6858000"/>
              <a:gd name="connsiteX269" fmla="*/ 5262671 w 6096000"/>
              <a:gd name="connsiteY269" fmla="*/ 6537029 h 6858000"/>
              <a:gd name="connsiteX270" fmla="*/ 5262671 w 6096000"/>
              <a:gd name="connsiteY270" fmla="*/ 6539107 h 6858000"/>
              <a:gd name="connsiteX271" fmla="*/ 5275010 w 6096000"/>
              <a:gd name="connsiteY271" fmla="*/ 6557813 h 6858000"/>
              <a:gd name="connsiteX272" fmla="*/ 5326423 w 6096000"/>
              <a:gd name="connsiteY272" fmla="*/ 6543265 h 6858000"/>
              <a:gd name="connsiteX273" fmla="*/ 5338763 w 6096000"/>
              <a:gd name="connsiteY273" fmla="*/ 6561971 h 6858000"/>
              <a:gd name="connsiteX274" fmla="*/ 5312027 w 6096000"/>
              <a:gd name="connsiteY274" fmla="*/ 6607697 h 6858000"/>
              <a:gd name="connsiteX275" fmla="*/ 5314084 w 6096000"/>
              <a:gd name="connsiteY275" fmla="*/ 6609774 h 6858000"/>
              <a:gd name="connsiteX276" fmla="*/ 5328480 w 6096000"/>
              <a:gd name="connsiteY276" fmla="*/ 6624324 h 6858000"/>
              <a:gd name="connsiteX277" fmla="*/ 5330536 w 6096000"/>
              <a:gd name="connsiteY277" fmla="*/ 6624324 h 6858000"/>
              <a:gd name="connsiteX278" fmla="*/ 5375780 w 6096000"/>
              <a:gd name="connsiteY278" fmla="*/ 6597304 h 6858000"/>
              <a:gd name="connsiteX279" fmla="*/ 5392233 w 6096000"/>
              <a:gd name="connsiteY279" fmla="*/ 6611853 h 6858000"/>
              <a:gd name="connsiteX280" fmla="*/ 5379894 w 6096000"/>
              <a:gd name="connsiteY280" fmla="*/ 6661736 h 6858000"/>
              <a:gd name="connsiteX281" fmla="*/ 5379894 w 6096000"/>
              <a:gd name="connsiteY281" fmla="*/ 6663815 h 6858000"/>
              <a:gd name="connsiteX282" fmla="*/ 5398402 w 6096000"/>
              <a:gd name="connsiteY282" fmla="*/ 6674206 h 6858000"/>
              <a:gd name="connsiteX283" fmla="*/ 5398402 w 6096000"/>
              <a:gd name="connsiteY283" fmla="*/ 6676285 h 6858000"/>
              <a:gd name="connsiteX284" fmla="*/ 5400459 w 6096000"/>
              <a:gd name="connsiteY284" fmla="*/ 6674206 h 6858000"/>
              <a:gd name="connsiteX285" fmla="*/ 5437476 w 6096000"/>
              <a:gd name="connsiteY285" fmla="*/ 6636795 h 6858000"/>
              <a:gd name="connsiteX286" fmla="*/ 5455985 w 6096000"/>
              <a:gd name="connsiteY286" fmla="*/ 6645109 h 6858000"/>
              <a:gd name="connsiteX287" fmla="*/ 5453928 w 6096000"/>
              <a:gd name="connsiteY287" fmla="*/ 6672129 h 6858000"/>
              <a:gd name="connsiteX288" fmla="*/ 5455985 w 6096000"/>
              <a:gd name="connsiteY288" fmla="*/ 6697070 h 6858000"/>
              <a:gd name="connsiteX289" fmla="*/ 5455985 w 6096000"/>
              <a:gd name="connsiteY289" fmla="*/ 6699148 h 6858000"/>
              <a:gd name="connsiteX290" fmla="*/ 5458042 w 6096000"/>
              <a:gd name="connsiteY290" fmla="*/ 6699148 h 6858000"/>
              <a:gd name="connsiteX291" fmla="*/ 5478607 w 6096000"/>
              <a:gd name="connsiteY291" fmla="*/ 6705383 h 6858000"/>
              <a:gd name="connsiteX292" fmla="*/ 5480663 w 6096000"/>
              <a:gd name="connsiteY292" fmla="*/ 6705383 h 6858000"/>
              <a:gd name="connsiteX293" fmla="*/ 5505342 w 6096000"/>
              <a:gd name="connsiteY293" fmla="*/ 6659658 h 6858000"/>
              <a:gd name="connsiteX294" fmla="*/ 5527964 w 6096000"/>
              <a:gd name="connsiteY294" fmla="*/ 6661736 h 6858000"/>
              <a:gd name="connsiteX295" fmla="*/ 5540303 w 6096000"/>
              <a:gd name="connsiteY295" fmla="*/ 6713697 h 6858000"/>
              <a:gd name="connsiteX296" fmla="*/ 5542359 w 6096000"/>
              <a:gd name="connsiteY296" fmla="*/ 6713697 h 6858000"/>
              <a:gd name="connsiteX297" fmla="*/ 5562925 w 6096000"/>
              <a:gd name="connsiteY297" fmla="*/ 6713697 h 6858000"/>
              <a:gd name="connsiteX298" fmla="*/ 5564982 w 6096000"/>
              <a:gd name="connsiteY298" fmla="*/ 6713697 h 6858000"/>
              <a:gd name="connsiteX299" fmla="*/ 5579378 w 6096000"/>
              <a:gd name="connsiteY299" fmla="*/ 6661736 h 6858000"/>
              <a:gd name="connsiteX300" fmla="*/ 5599943 w 6096000"/>
              <a:gd name="connsiteY300" fmla="*/ 6659658 h 6858000"/>
              <a:gd name="connsiteX301" fmla="*/ 5626678 w 6096000"/>
              <a:gd name="connsiteY301" fmla="*/ 6705383 h 6858000"/>
              <a:gd name="connsiteX302" fmla="*/ 5647243 w 6096000"/>
              <a:gd name="connsiteY302" fmla="*/ 6699148 h 6858000"/>
              <a:gd name="connsiteX303" fmla="*/ 5649300 w 6096000"/>
              <a:gd name="connsiteY303" fmla="*/ 6699148 h 6858000"/>
              <a:gd name="connsiteX304" fmla="*/ 5651356 w 6096000"/>
              <a:gd name="connsiteY304" fmla="*/ 6672129 h 6858000"/>
              <a:gd name="connsiteX305" fmla="*/ 5649300 w 6096000"/>
              <a:gd name="connsiteY305" fmla="*/ 6645109 h 6858000"/>
              <a:gd name="connsiteX306" fmla="*/ 5669865 w 6096000"/>
              <a:gd name="connsiteY306" fmla="*/ 6636795 h 6858000"/>
              <a:gd name="connsiteX307" fmla="*/ 5706882 w 6096000"/>
              <a:gd name="connsiteY307" fmla="*/ 6674206 h 6858000"/>
              <a:gd name="connsiteX308" fmla="*/ 5725391 w 6096000"/>
              <a:gd name="connsiteY308" fmla="*/ 6663815 h 6858000"/>
              <a:gd name="connsiteX309" fmla="*/ 5727448 w 6096000"/>
              <a:gd name="connsiteY309" fmla="*/ 6661736 h 6858000"/>
              <a:gd name="connsiteX310" fmla="*/ 5727448 w 6096000"/>
              <a:gd name="connsiteY310" fmla="*/ 6659658 h 6858000"/>
              <a:gd name="connsiteX311" fmla="*/ 5713052 w 6096000"/>
              <a:gd name="connsiteY311" fmla="*/ 6611853 h 6858000"/>
              <a:gd name="connsiteX312" fmla="*/ 5729504 w 6096000"/>
              <a:gd name="connsiteY312" fmla="*/ 6597304 h 6858000"/>
              <a:gd name="connsiteX313" fmla="*/ 5774748 w 6096000"/>
              <a:gd name="connsiteY313" fmla="*/ 6624324 h 6858000"/>
              <a:gd name="connsiteX314" fmla="*/ 5776805 w 6096000"/>
              <a:gd name="connsiteY314" fmla="*/ 6624324 h 6858000"/>
              <a:gd name="connsiteX315" fmla="*/ 5791201 w 6096000"/>
              <a:gd name="connsiteY315" fmla="*/ 6607697 h 6858000"/>
              <a:gd name="connsiteX316" fmla="*/ 5793257 w 6096000"/>
              <a:gd name="connsiteY316" fmla="*/ 6607697 h 6858000"/>
              <a:gd name="connsiteX317" fmla="*/ 5766522 w 6096000"/>
              <a:gd name="connsiteY317" fmla="*/ 6561971 h 6858000"/>
              <a:gd name="connsiteX318" fmla="*/ 5778861 w 6096000"/>
              <a:gd name="connsiteY318" fmla="*/ 6543265 h 6858000"/>
              <a:gd name="connsiteX319" fmla="*/ 5830275 w 6096000"/>
              <a:gd name="connsiteY319" fmla="*/ 6557813 h 6858000"/>
              <a:gd name="connsiteX320" fmla="*/ 5832331 w 6096000"/>
              <a:gd name="connsiteY320" fmla="*/ 6555735 h 6858000"/>
              <a:gd name="connsiteX321" fmla="*/ 5842614 w 6096000"/>
              <a:gd name="connsiteY321" fmla="*/ 6537029 h 6858000"/>
              <a:gd name="connsiteX322" fmla="*/ 5842614 w 6096000"/>
              <a:gd name="connsiteY322" fmla="*/ 6534951 h 6858000"/>
              <a:gd name="connsiteX323" fmla="*/ 5805596 w 6096000"/>
              <a:gd name="connsiteY323" fmla="*/ 6499616 h 6858000"/>
              <a:gd name="connsiteX324" fmla="*/ 5813822 w 6096000"/>
              <a:gd name="connsiteY324" fmla="*/ 6478833 h 6858000"/>
              <a:gd name="connsiteX325" fmla="*/ 5865236 w 6096000"/>
              <a:gd name="connsiteY325" fmla="*/ 6478833 h 6858000"/>
              <a:gd name="connsiteX326" fmla="*/ 5867292 w 6096000"/>
              <a:gd name="connsiteY326" fmla="*/ 6478833 h 6858000"/>
              <a:gd name="connsiteX327" fmla="*/ 5871405 w 6096000"/>
              <a:gd name="connsiteY327" fmla="*/ 6458048 h 6858000"/>
              <a:gd name="connsiteX328" fmla="*/ 5871405 w 6096000"/>
              <a:gd name="connsiteY328" fmla="*/ 6455969 h 6858000"/>
              <a:gd name="connsiteX329" fmla="*/ 5826162 w 6096000"/>
              <a:gd name="connsiteY329" fmla="*/ 6428949 h 6858000"/>
              <a:gd name="connsiteX330" fmla="*/ 5830275 w 6096000"/>
              <a:gd name="connsiteY330" fmla="*/ 6408165 h 6858000"/>
              <a:gd name="connsiteX331" fmla="*/ 5879632 w 6096000"/>
              <a:gd name="connsiteY331" fmla="*/ 6393616 h 6858000"/>
              <a:gd name="connsiteX332" fmla="*/ 5881688 w 6096000"/>
              <a:gd name="connsiteY332" fmla="*/ 6393616 h 6858000"/>
              <a:gd name="connsiteX333" fmla="*/ 5881688 w 6096000"/>
              <a:gd name="connsiteY333" fmla="*/ 6381145 h 6858000"/>
              <a:gd name="connsiteX334" fmla="*/ 5881688 w 6096000"/>
              <a:gd name="connsiteY334" fmla="*/ 6370752 h 6858000"/>
              <a:gd name="connsiteX335" fmla="*/ 5879632 w 6096000"/>
              <a:gd name="connsiteY335" fmla="*/ 6370752 h 6858000"/>
              <a:gd name="connsiteX336" fmla="*/ 5830275 w 6096000"/>
              <a:gd name="connsiteY336" fmla="*/ 6356204 h 6858000"/>
              <a:gd name="connsiteX337" fmla="*/ 5828218 w 6096000"/>
              <a:gd name="connsiteY337" fmla="*/ 6335419 h 6858000"/>
              <a:gd name="connsiteX338" fmla="*/ 5871405 w 6096000"/>
              <a:gd name="connsiteY338" fmla="*/ 6308399 h 6858000"/>
              <a:gd name="connsiteX339" fmla="*/ 5873462 w 6096000"/>
              <a:gd name="connsiteY339" fmla="*/ 6308399 h 6858000"/>
              <a:gd name="connsiteX340" fmla="*/ 5873462 w 6096000"/>
              <a:gd name="connsiteY340" fmla="*/ 6306320 h 6858000"/>
              <a:gd name="connsiteX341" fmla="*/ 5867292 w 6096000"/>
              <a:gd name="connsiteY341" fmla="*/ 6285536 h 6858000"/>
              <a:gd name="connsiteX342" fmla="*/ 5865236 w 6096000"/>
              <a:gd name="connsiteY342" fmla="*/ 6285536 h 6858000"/>
              <a:gd name="connsiteX343" fmla="*/ 5813822 w 6096000"/>
              <a:gd name="connsiteY343" fmla="*/ 6285536 h 6858000"/>
              <a:gd name="connsiteX344" fmla="*/ 5805596 w 6096000"/>
              <a:gd name="connsiteY344" fmla="*/ 6264752 h 6858000"/>
              <a:gd name="connsiteX345" fmla="*/ 5842614 w 6096000"/>
              <a:gd name="connsiteY345" fmla="*/ 6227340 h 6858000"/>
              <a:gd name="connsiteX346" fmla="*/ 5842614 w 6096000"/>
              <a:gd name="connsiteY346" fmla="*/ 6225261 h 6858000"/>
              <a:gd name="connsiteX347" fmla="*/ 5832331 w 6096000"/>
              <a:gd name="connsiteY347" fmla="*/ 6206555 h 6858000"/>
              <a:gd name="connsiteX348" fmla="*/ 5830275 w 6096000"/>
              <a:gd name="connsiteY348" fmla="*/ 6206555 h 6858000"/>
              <a:gd name="connsiteX349" fmla="*/ 5780918 w 6096000"/>
              <a:gd name="connsiteY349" fmla="*/ 6219026 h 6858000"/>
              <a:gd name="connsiteX350" fmla="*/ 5766522 w 6096000"/>
              <a:gd name="connsiteY350" fmla="*/ 6202398 h 6858000"/>
              <a:gd name="connsiteX351" fmla="*/ 5793257 w 6096000"/>
              <a:gd name="connsiteY351" fmla="*/ 6156672 h 6858000"/>
              <a:gd name="connsiteX352" fmla="*/ 5793257 w 6096000"/>
              <a:gd name="connsiteY352" fmla="*/ 6154594 h 6858000"/>
              <a:gd name="connsiteX353" fmla="*/ 5776805 w 6096000"/>
              <a:gd name="connsiteY353" fmla="*/ 6140044 h 6858000"/>
              <a:gd name="connsiteX354" fmla="*/ 5731561 w 6096000"/>
              <a:gd name="connsiteY354" fmla="*/ 6164986 h 6858000"/>
              <a:gd name="connsiteX355" fmla="*/ 5713052 w 6096000"/>
              <a:gd name="connsiteY355" fmla="*/ 6152515 h 6858000"/>
              <a:gd name="connsiteX356" fmla="*/ 5727448 w 6096000"/>
              <a:gd name="connsiteY356" fmla="*/ 6102632 h 6858000"/>
              <a:gd name="connsiteX357" fmla="*/ 5727448 w 6096000"/>
              <a:gd name="connsiteY357" fmla="*/ 6100554 h 6858000"/>
              <a:gd name="connsiteX358" fmla="*/ 5708939 w 6096000"/>
              <a:gd name="connsiteY358" fmla="*/ 6090162 h 6858000"/>
              <a:gd name="connsiteX359" fmla="*/ 5706882 w 6096000"/>
              <a:gd name="connsiteY359" fmla="*/ 6088083 h 6858000"/>
              <a:gd name="connsiteX360" fmla="*/ 5706882 w 6096000"/>
              <a:gd name="connsiteY360" fmla="*/ 6090162 h 6858000"/>
              <a:gd name="connsiteX361" fmla="*/ 5669865 w 6096000"/>
              <a:gd name="connsiteY361" fmla="*/ 6125495 h 6858000"/>
              <a:gd name="connsiteX362" fmla="*/ 5649300 w 6096000"/>
              <a:gd name="connsiteY362" fmla="*/ 6117182 h 6858000"/>
              <a:gd name="connsiteX363" fmla="*/ 5653412 w 6096000"/>
              <a:gd name="connsiteY363" fmla="*/ 6090162 h 6858000"/>
              <a:gd name="connsiteX364" fmla="*/ 5649300 w 6096000"/>
              <a:gd name="connsiteY364" fmla="*/ 6065220 h 6858000"/>
              <a:gd name="connsiteX365" fmla="*/ 5649300 w 6096000"/>
              <a:gd name="connsiteY365" fmla="*/ 6063142 h 6858000"/>
              <a:gd name="connsiteX366" fmla="*/ 5647243 w 6096000"/>
              <a:gd name="connsiteY366" fmla="*/ 6063142 h 6858000"/>
              <a:gd name="connsiteX367" fmla="*/ 5626678 w 6096000"/>
              <a:gd name="connsiteY367" fmla="*/ 6058985 h 6858000"/>
              <a:gd name="connsiteX368" fmla="*/ 5599943 w 6096000"/>
              <a:gd name="connsiteY368" fmla="*/ 6104711 h 6858000"/>
              <a:gd name="connsiteX369" fmla="*/ 5577321 w 6096000"/>
              <a:gd name="connsiteY369" fmla="*/ 6100554 h 6858000"/>
              <a:gd name="connsiteX370" fmla="*/ 5564982 w 6096000"/>
              <a:gd name="connsiteY370" fmla="*/ 6050671 h 6858000"/>
              <a:gd name="connsiteX371" fmla="*/ 5562925 w 6096000"/>
              <a:gd name="connsiteY371" fmla="*/ 6050671 h 6858000"/>
              <a:gd name="connsiteX372" fmla="*/ 5542359 w 6096000"/>
              <a:gd name="connsiteY372" fmla="*/ 6050671 h 6858000"/>
              <a:gd name="connsiteX373" fmla="*/ 5540303 w 6096000"/>
              <a:gd name="connsiteY373" fmla="*/ 6050671 h 6858000"/>
              <a:gd name="connsiteX374" fmla="*/ 0 w 6096000"/>
              <a:gd name="connsiteY374" fmla="*/ 0 h 6858000"/>
              <a:gd name="connsiteX375" fmla="*/ 6096000 w 6096000"/>
              <a:gd name="connsiteY375" fmla="*/ 0 h 6858000"/>
              <a:gd name="connsiteX376" fmla="*/ 6096000 w 6096000"/>
              <a:gd name="connsiteY376" fmla="*/ 6858000 h 6858000"/>
              <a:gd name="connsiteX377" fmla="*/ 0 w 6096000"/>
              <a:gd name="connsiteY3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6096000" h="6858000">
                <a:moveTo>
                  <a:pt x="5507402" y="6448102"/>
                </a:moveTo>
                <a:cubicBezTo>
                  <a:pt x="5511483" y="6446018"/>
                  <a:pt x="5513524" y="6446018"/>
                  <a:pt x="5517605" y="6448102"/>
                </a:cubicBezTo>
                <a:cubicBezTo>
                  <a:pt x="5519645" y="6450187"/>
                  <a:pt x="5521686" y="6452271"/>
                  <a:pt x="5521686" y="6456440"/>
                </a:cubicBezTo>
                <a:cubicBezTo>
                  <a:pt x="5527808" y="6558584"/>
                  <a:pt x="5527808" y="6558584"/>
                  <a:pt x="5527808" y="6558584"/>
                </a:cubicBezTo>
                <a:cubicBezTo>
                  <a:pt x="5529848" y="6564837"/>
                  <a:pt x="5527808" y="6566922"/>
                  <a:pt x="5525767" y="6569006"/>
                </a:cubicBezTo>
                <a:cubicBezTo>
                  <a:pt x="5523727" y="6571091"/>
                  <a:pt x="5521686" y="6569006"/>
                  <a:pt x="5519645" y="6569006"/>
                </a:cubicBezTo>
                <a:cubicBezTo>
                  <a:pt x="5474752" y="6558584"/>
                  <a:pt x="5444142" y="6539822"/>
                  <a:pt x="5413533" y="6506470"/>
                </a:cubicBezTo>
                <a:cubicBezTo>
                  <a:pt x="5411492" y="6504386"/>
                  <a:pt x="5409451" y="6502301"/>
                  <a:pt x="5409451" y="6500217"/>
                </a:cubicBezTo>
                <a:cubicBezTo>
                  <a:pt x="5409451" y="6500217"/>
                  <a:pt x="5409451" y="6500217"/>
                  <a:pt x="5409451" y="6498131"/>
                </a:cubicBezTo>
                <a:cubicBezTo>
                  <a:pt x="5409451" y="6496047"/>
                  <a:pt x="5413533" y="6493962"/>
                  <a:pt x="5415573" y="6493962"/>
                </a:cubicBezTo>
                <a:cubicBezTo>
                  <a:pt x="5507402" y="6448102"/>
                  <a:pt x="5507402" y="6448102"/>
                  <a:pt x="5507402" y="6448102"/>
                </a:cubicBezTo>
                <a:close/>
                <a:moveTo>
                  <a:pt x="5590136" y="6446018"/>
                </a:moveTo>
                <a:cubicBezTo>
                  <a:pt x="5594256" y="6446018"/>
                  <a:pt x="5596317" y="6446018"/>
                  <a:pt x="5600438" y="6446018"/>
                </a:cubicBezTo>
                <a:cubicBezTo>
                  <a:pt x="5691097" y="6491784"/>
                  <a:pt x="5691097" y="6491784"/>
                  <a:pt x="5691097" y="6491784"/>
                </a:cubicBezTo>
                <a:cubicBezTo>
                  <a:pt x="5695218" y="6493864"/>
                  <a:pt x="5697278" y="6495944"/>
                  <a:pt x="5699339" y="6498025"/>
                </a:cubicBezTo>
                <a:cubicBezTo>
                  <a:pt x="5699339" y="6500105"/>
                  <a:pt x="5697278" y="6502185"/>
                  <a:pt x="5695218" y="6504265"/>
                </a:cubicBezTo>
                <a:cubicBezTo>
                  <a:pt x="5664312" y="6537549"/>
                  <a:pt x="5631344" y="6556272"/>
                  <a:pt x="5588076" y="6566673"/>
                </a:cubicBezTo>
                <a:cubicBezTo>
                  <a:pt x="5583954" y="6568753"/>
                  <a:pt x="5581894" y="6568753"/>
                  <a:pt x="5579833" y="6566673"/>
                </a:cubicBezTo>
                <a:cubicBezTo>
                  <a:pt x="5577773" y="6564593"/>
                  <a:pt x="5577773" y="6560432"/>
                  <a:pt x="5577773" y="6558352"/>
                </a:cubicBezTo>
                <a:cubicBezTo>
                  <a:pt x="5586015" y="6454339"/>
                  <a:pt x="5586015" y="6454339"/>
                  <a:pt x="5586015" y="6454339"/>
                </a:cubicBezTo>
                <a:cubicBezTo>
                  <a:pt x="5586015" y="6452259"/>
                  <a:pt x="5588076" y="6448098"/>
                  <a:pt x="5590136" y="6446018"/>
                </a:cubicBezTo>
                <a:close/>
                <a:moveTo>
                  <a:pt x="4772401" y="6406275"/>
                </a:moveTo>
                <a:cubicBezTo>
                  <a:pt x="4772401" y="6406275"/>
                  <a:pt x="4772401" y="6406275"/>
                  <a:pt x="4772401" y="6449478"/>
                </a:cubicBezTo>
                <a:cubicBezTo>
                  <a:pt x="4772401" y="6449478"/>
                  <a:pt x="4745333" y="6457707"/>
                  <a:pt x="4724512" y="6457707"/>
                </a:cubicBezTo>
                <a:cubicBezTo>
                  <a:pt x="4707855" y="6457707"/>
                  <a:pt x="4705773" y="6441249"/>
                  <a:pt x="4705773" y="6433020"/>
                </a:cubicBezTo>
                <a:cubicBezTo>
                  <a:pt x="4705773" y="6418619"/>
                  <a:pt x="4714102" y="6410390"/>
                  <a:pt x="4730759" y="6408333"/>
                </a:cubicBezTo>
                <a:close/>
                <a:moveTo>
                  <a:pt x="4422900" y="6336141"/>
                </a:moveTo>
                <a:cubicBezTo>
                  <a:pt x="4451537" y="6336141"/>
                  <a:pt x="4463811" y="6352748"/>
                  <a:pt x="4463811" y="6396340"/>
                </a:cubicBezTo>
                <a:cubicBezTo>
                  <a:pt x="4463811" y="6433704"/>
                  <a:pt x="4457675" y="6456538"/>
                  <a:pt x="4422900" y="6456538"/>
                </a:cubicBezTo>
                <a:cubicBezTo>
                  <a:pt x="4388125" y="6456538"/>
                  <a:pt x="4381988" y="6433704"/>
                  <a:pt x="4381988" y="6396340"/>
                </a:cubicBezTo>
                <a:cubicBezTo>
                  <a:pt x="4381988" y="6352748"/>
                  <a:pt x="4392216" y="6336141"/>
                  <a:pt x="4422900" y="6336141"/>
                </a:cubicBezTo>
                <a:close/>
                <a:moveTo>
                  <a:pt x="5577123" y="6327829"/>
                </a:moveTo>
                <a:cubicBezTo>
                  <a:pt x="5579950" y="6327310"/>
                  <a:pt x="5583033" y="6327829"/>
                  <a:pt x="5586116" y="6328868"/>
                </a:cubicBezTo>
                <a:cubicBezTo>
                  <a:pt x="5602562" y="6341337"/>
                  <a:pt x="5612840" y="6360039"/>
                  <a:pt x="5612840" y="6380819"/>
                </a:cubicBezTo>
                <a:cubicBezTo>
                  <a:pt x="5612840" y="6411990"/>
                  <a:pt x="5586116" y="6439004"/>
                  <a:pt x="5553226" y="6439004"/>
                </a:cubicBezTo>
                <a:cubicBezTo>
                  <a:pt x="5520336" y="6439004"/>
                  <a:pt x="5493612" y="6411990"/>
                  <a:pt x="5493612" y="6380819"/>
                </a:cubicBezTo>
                <a:cubicBezTo>
                  <a:pt x="5493612" y="6360039"/>
                  <a:pt x="5503890" y="6341337"/>
                  <a:pt x="5520336" y="6330947"/>
                </a:cubicBezTo>
                <a:cubicBezTo>
                  <a:pt x="5526503" y="6326790"/>
                  <a:pt x="5532669" y="6326790"/>
                  <a:pt x="5536781" y="6333024"/>
                </a:cubicBezTo>
                <a:cubicBezTo>
                  <a:pt x="5540892" y="6339259"/>
                  <a:pt x="5538837" y="6345492"/>
                  <a:pt x="5534725" y="6349649"/>
                </a:cubicBezTo>
                <a:cubicBezTo>
                  <a:pt x="5524447" y="6355883"/>
                  <a:pt x="5518280" y="6368351"/>
                  <a:pt x="5518280" y="6380819"/>
                </a:cubicBezTo>
                <a:cubicBezTo>
                  <a:pt x="5518280" y="6399522"/>
                  <a:pt x="5534725" y="6416146"/>
                  <a:pt x="5553226" y="6416146"/>
                </a:cubicBezTo>
                <a:cubicBezTo>
                  <a:pt x="5571727" y="6416146"/>
                  <a:pt x="5588172" y="6399522"/>
                  <a:pt x="5588172" y="6380819"/>
                </a:cubicBezTo>
                <a:cubicBezTo>
                  <a:pt x="5588172" y="6368351"/>
                  <a:pt x="5582005" y="6355883"/>
                  <a:pt x="5571727" y="6349649"/>
                </a:cubicBezTo>
                <a:cubicBezTo>
                  <a:pt x="5567616" y="6345492"/>
                  <a:pt x="5565560" y="6339259"/>
                  <a:pt x="5569671" y="6333024"/>
                </a:cubicBezTo>
                <a:cubicBezTo>
                  <a:pt x="5571727" y="6329908"/>
                  <a:pt x="5574297" y="6328349"/>
                  <a:pt x="5577123" y="6327829"/>
                </a:cubicBezTo>
                <a:close/>
                <a:moveTo>
                  <a:pt x="5726057" y="6312763"/>
                </a:moveTo>
                <a:cubicBezTo>
                  <a:pt x="5728124" y="6312763"/>
                  <a:pt x="5730190" y="6316915"/>
                  <a:pt x="5730190" y="6318992"/>
                </a:cubicBezTo>
                <a:cubicBezTo>
                  <a:pt x="5742588" y="6362590"/>
                  <a:pt x="5742588" y="6399960"/>
                  <a:pt x="5730190" y="6443559"/>
                </a:cubicBezTo>
                <a:cubicBezTo>
                  <a:pt x="5728124" y="6447711"/>
                  <a:pt x="5728124" y="6449787"/>
                  <a:pt x="5726057" y="6449787"/>
                </a:cubicBezTo>
                <a:cubicBezTo>
                  <a:pt x="5721924" y="6451863"/>
                  <a:pt x="5719858" y="6449787"/>
                  <a:pt x="5717791" y="6447711"/>
                </a:cubicBezTo>
                <a:cubicBezTo>
                  <a:pt x="5633066" y="6389579"/>
                  <a:pt x="5633066" y="6389579"/>
                  <a:pt x="5633066" y="6389579"/>
                </a:cubicBezTo>
                <a:cubicBezTo>
                  <a:pt x="5628933" y="6387504"/>
                  <a:pt x="5626867" y="6385427"/>
                  <a:pt x="5626867" y="6381275"/>
                </a:cubicBezTo>
                <a:cubicBezTo>
                  <a:pt x="5626867" y="6379199"/>
                  <a:pt x="5628933" y="6375047"/>
                  <a:pt x="5633066" y="6372971"/>
                </a:cubicBezTo>
                <a:cubicBezTo>
                  <a:pt x="5717791" y="6314840"/>
                  <a:pt x="5717791" y="6314840"/>
                  <a:pt x="5717791" y="6314840"/>
                </a:cubicBezTo>
                <a:cubicBezTo>
                  <a:pt x="5719858" y="6312763"/>
                  <a:pt x="5723991" y="6312763"/>
                  <a:pt x="5726057" y="6312763"/>
                </a:cubicBezTo>
                <a:close/>
                <a:moveTo>
                  <a:pt x="5380229" y="6312763"/>
                </a:moveTo>
                <a:cubicBezTo>
                  <a:pt x="5384320" y="6312763"/>
                  <a:pt x="5386366" y="6314840"/>
                  <a:pt x="5388412" y="6316915"/>
                </a:cubicBezTo>
                <a:cubicBezTo>
                  <a:pt x="5472280" y="6372971"/>
                  <a:pt x="5472280" y="6372971"/>
                  <a:pt x="5472280" y="6372971"/>
                </a:cubicBezTo>
                <a:cubicBezTo>
                  <a:pt x="5476371" y="6375047"/>
                  <a:pt x="5478417" y="6379199"/>
                  <a:pt x="5478417" y="6381275"/>
                </a:cubicBezTo>
                <a:cubicBezTo>
                  <a:pt x="5478417" y="6385427"/>
                  <a:pt x="5476371" y="6387504"/>
                  <a:pt x="5472280" y="6389579"/>
                </a:cubicBezTo>
                <a:lnTo>
                  <a:pt x="5388412" y="6447711"/>
                </a:lnTo>
                <a:cubicBezTo>
                  <a:pt x="5384320" y="6449787"/>
                  <a:pt x="5382275" y="6451863"/>
                  <a:pt x="5380229" y="6449787"/>
                </a:cubicBezTo>
                <a:cubicBezTo>
                  <a:pt x="5378184" y="6449787"/>
                  <a:pt x="5376138" y="6447711"/>
                  <a:pt x="5376138" y="6443559"/>
                </a:cubicBezTo>
                <a:cubicBezTo>
                  <a:pt x="5363865" y="6399960"/>
                  <a:pt x="5363865" y="6364666"/>
                  <a:pt x="5376138" y="6318992"/>
                </a:cubicBezTo>
                <a:cubicBezTo>
                  <a:pt x="5376138" y="6316915"/>
                  <a:pt x="5378184" y="6314840"/>
                  <a:pt x="5380229" y="6312763"/>
                </a:cubicBezTo>
                <a:close/>
                <a:moveTo>
                  <a:pt x="4992184" y="6302243"/>
                </a:moveTo>
                <a:cubicBezTo>
                  <a:pt x="4990131" y="6302243"/>
                  <a:pt x="4988078" y="6302243"/>
                  <a:pt x="4986024" y="6304321"/>
                </a:cubicBezTo>
                <a:cubicBezTo>
                  <a:pt x="4983972" y="6306398"/>
                  <a:pt x="4983972" y="6308475"/>
                  <a:pt x="4983972" y="6310551"/>
                </a:cubicBezTo>
                <a:cubicBezTo>
                  <a:pt x="5025033" y="6468402"/>
                  <a:pt x="5025033" y="6468402"/>
                  <a:pt x="5025033" y="6468402"/>
                </a:cubicBezTo>
                <a:cubicBezTo>
                  <a:pt x="5027086" y="6476710"/>
                  <a:pt x="5035299" y="6489171"/>
                  <a:pt x="5049670" y="6489171"/>
                </a:cubicBezTo>
                <a:cubicBezTo>
                  <a:pt x="5057882" y="6489171"/>
                  <a:pt x="5057882" y="6489171"/>
                  <a:pt x="5057882" y="6489171"/>
                </a:cubicBezTo>
                <a:cubicBezTo>
                  <a:pt x="5055829" y="6493325"/>
                  <a:pt x="5055829" y="6495403"/>
                  <a:pt x="5053776" y="6497479"/>
                </a:cubicBezTo>
                <a:cubicBezTo>
                  <a:pt x="5053776" y="6499556"/>
                  <a:pt x="5053776" y="6499556"/>
                  <a:pt x="5053776" y="6499556"/>
                </a:cubicBezTo>
                <a:cubicBezTo>
                  <a:pt x="5051723" y="6505788"/>
                  <a:pt x="5049670" y="6518249"/>
                  <a:pt x="5029139" y="6518249"/>
                </a:cubicBezTo>
                <a:cubicBezTo>
                  <a:pt x="4994237" y="6516172"/>
                  <a:pt x="4994237" y="6516172"/>
                  <a:pt x="4994237" y="6516172"/>
                </a:cubicBezTo>
                <a:cubicBezTo>
                  <a:pt x="4992184" y="6514095"/>
                  <a:pt x="4990131" y="6516172"/>
                  <a:pt x="4988078" y="6518249"/>
                </a:cubicBezTo>
                <a:cubicBezTo>
                  <a:pt x="4986024" y="6518249"/>
                  <a:pt x="4986024" y="6520326"/>
                  <a:pt x="4986024" y="6522403"/>
                </a:cubicBezTo>
                <a:cubicBezTo>
                  <a:pt x="4986024" y="6541096"/>
                  <a:pt x="4986024" y="6541096"/>
                  <a:pt x="4986024" y="6541096"/>
                </a:cubicBezTo>
                <a:cubicBezTo>
                  <a:pt x="4986024" y="6545250"/>
                  <a:pt x="4988078" y="6547327"/>
                  <a:pt x="4992184" y="6547327"/>
                </a:cubicBezTo>
                <a:cubicBezTo>
                  <a:pt x="5002449" y="6551480"/>
                  <a:pt x="5022980" y="6553557"/>
                  <a:pt x="5039404" y="6553557"/>
                </a:cubicBezTo>
                <a:cubicBezTo>
                  <a:pt x="5039404" y="6553557"/>
                  <a:pt x="5039404" y="6553557"/>
                  <a:pt x="5041458" y="6553557"/>
                </a:cubicBezTo>
                <a:cubicBezTo>
                  <a:pt x="5068148" y="6553557"/>
                  <a:pt x="5086625" y="6536942"/>
                  <a:pt x="5094838" y="6501633"/>
                </a:cubicBezTo>
                <a:cubicBezTo>
                  <a:pt x="5105103" y="6462170"/>
                  <a:pt x="5119474" y="6410246"/>
                  <a:pt x="5127687" y="6372861"/>
                </a:cubicBezTo>
                <a:cubicBezTo>
                  <a:pt x="5131793" y="6356245"/>
                  <a:pt x="5135899" y="6341706"/>
                  <a:pt x="5140005" y="6331321"/>
                </a:cubicBezTo>
                <a:cubicBezTo>
                  <a:pt x="5144111" y="6310551"/>
                  <a:pt x="5144111" y="6310551"/>
                  <a:pt x="5144111" y="6310551"/>
                </a:cubicBezTo>
                <a:cubicBezTo>
                  <a:pt x="5144111" y="6308475"/>
                  <a:pt x="5144111" y="6306398"/>
                  <a:pt x="5142058" y="6304321"/>
                </a:cubicBezTo>
                <a:cubicBezTo>
                  <a:pt x="5142058" y="6302243"/>
                  <a:pt x="5140005" y="6302243"/>
                  <a:pt x="5137952" y="6302243"/>
                </a:cubicBezTo>
                <a:cubicBezTo>
                  <a:pt x="5109209" y="6302243"/>
                  <a:pt x="5109209" y="6302243"/>
                  <a:pt x="5109209" y="6302243"/>
                </a:cubicBezTo>
                <a:cubicBezTo>
                  <a:pt x="5107156" y="6302243"/>
                  <a:pt x="5103050" y="6304321"/>
                  <a:pt x="5103050" y="6306398"/>
                </a:cubicBezTo>
                <a:cubicBezTo>
                  <a:pt x="5066094" y="6447632"/>
                  <a:pt x="5066094" y="6447632"/>
                  <a:pt x="5066094" y="6447632"/>
                </a:cubicBezTo>
                <a:cubicBezTo>
                  <a:pt x="5064041" y="6447632"/>
                  <a:pt x="5064041" y="6447632"/>
                  <a:pt x="5064041" y="6447632"/>
                </a:cubicBezTo>
                <a:cubicBezTo>
                  <a:pt x="5025033" y="6306398"/>
                  <a:pt x="5025033" y="6306398"/>
                  <a:pt x="5025033" y="6306398"/>
                </a:cubicBezTo>
                <a:cubicBezTo>
                  <a:pt x="5025033" y="6304321"/>
                  <a:pt x="5022980" y="6302243"/>
                  <a:pt x="5018874" y="6302243"/>
                </a:cubicBezTo>
                <a:cubicBezTo>
                  <a:pt x="4992184" y="6302243"/>
                  <a:pt x="4992184" y="6302243"/>
                  <a:pt x="4992184" y="6302243"/>
                </a:cubicBezTo>
                <a:close/>
                <a:moveTo>
                  <a:pt x="4952412" y="6299906"/>
                </a:moveTo>
                <a:cubicBezTo>
                  <a:pt x="4934001" y="6299906"/>
                  <a:pt x="4915591" y="6312391"/>
                  <a:pt x="4903317" y="6320715"/>
                </a:cubicBezTo>
                <a:cubicBezTo>
                  <a:pt x="4903317" y="6308230"/>
                  <a:pt x="4903317" y="6308230"/>
                  <a:pt x="4903317" y="6308230"/>
                </a:cubicBezTo>
                <a:cubicBezTo>
                  <a:pt x="4903317" y="6304067"/>
                  <a:pt x="4901272" y="6301987"/>
                  <a:pt x="4897181" y="6301987"/>
                </a:cubicBezTo>
                <a:cubicBezTo>
                  <a:pt x="4868542" y="6301987"/>
                  <a:pt x="4868542" y="6301987"/>
                  <a:pt x="4868542" y="6301987"/>
                </a:cubicBezTo>
                <a:cubicBezTo>
                  <a:pt x="4864451" y="6301987"/>
                  <a:pt x="4862406" y="6304067"/>
                  <a:pt x="4862406" y="6308230"/>
                </a:cubicBezTo>
                <a:cubicBezTo>
                  <a:pt x="4862406" y="6483025"/>
                  <a:pt x="4862406" y="6483025"/>
                  <a:pt x="4862406" y="6483025"/>
                </a:cubicBezTo>
                <a:cubicBezTo>
                  <a:pt x="4862406" y="6487187"/>
                  <a:pt x="4864451" y="6489268"/>
                  <a:pt x="4868542" y="6489268"/>
                </a:cubicBezTo>
                <a:cubicBezTo>
                  <a:pt x="4897181" y="6489268"/>
                  <a:pt x="4897181" y="6489268"/>
                  <a:pt x="4897181" y="6489268"/>
                </a:cubicBezTo>
                <a:cubicBezTo>
                  <a:pt x="4901272" y="6489268"/>
                  <a:pt x="4903317" y="6487187"/>
                  <a:pt x="4903317" y="6483025"/>
                </a:cubicBezTo>
                <a:cubicBezTo>
                  <a:pt x="4903317" y="6362333"/>
                  <a:pt x="4903317" y="6362333"/>
                  <a:pt x="4903317" y="6362333"/>
                </a:cubicBezTo>
                <a:cubicBezTo>
                  <a:pt x="4911500" y="6356090"/>
                  <a:pt x="4929910" y="6341524"/>
                  <a:pt x="4954457" y="6339443"/>
                </a:cubicBezTo>
                <a:cubicBezTo>
                  <a:pt x="4958548" y="6339443"/>
                  <a:pt x="4960594" y="6335281"/>
                  <a:pt x="4960594" y="6333200"/>
                </a:cubicBezTo>
                <a:cubicBezTo>
                  <a:pt x="4960594" y="6306149"/>
                  <a:pt x="4960594" y="6306149"/>
                  <a:pt x="4960594" y="6306149"/>
                </a:cubicBezTo>
                <a:cubicBezTo>
                  <a:pt x="4960594" y="6304067"/>
                  <a:pt x="4960594" y="6301987"/>
                  <a:pt x="4958548" y="6301987"/>
                </a:cubicBezTo>
                <a:cubicBezTo>
                  <a:pt x="4956503" y="6299906"/>
                  <a:pt x="4954457" y="6299906"/>
                  <a:pt x="4952412" y="6299906"/>
                </a:cubicBezTo>
                <a:close/>
                <a:moveTo>
                  <a:pt x="4751504" y="6296399"/>
                </a:moveTo>
                <a:cubicBezTo>
                  <a:pt x="4730811" y="6296399"/>
                  <a:pt x="4695633" y="6302637"/>
                  <a:pt x="4681148" y="6304717"/>
                </a:cubicBezTo>
                <a:cubicBezTo>
                  <a:pt x="4677009" y="6304717"/>
                  <a:pt x="4674940" y="6308875"/>
                  <a:pt x="4674940" y="6310955"/>
                </a:cubicBezTo>
                <a:cubicBezTo>
                  <a:pt x="4674940" y="6310955"/>
                  <a:pt x="4674940" y="6310955"/>
                  <a:pt x="4677009" y="6335908"/>
                </a:cubicBezTo>
                <a:cubicBezTo>
                  <a:pt x="4677009" y="6337987"/>
                  <a:pt x="4677009" y="6340067"/>
                  <a:pt x="4679079" y="6340067"/>
                </a:cubicBezTo>
                <a:cubicBezTo>
                  <a:pt x="4681148" y="6342146"/>
                  <a:pt x="4681148" y="6342146"/>
                  <a:pt x="4683217" y="6342146"/>
                </a:cubicBezTo>
                <a:cubicBezTo>
                  <a:pt x="4699771" y="6342146"/>
                  <a:pt x="4728741" y="6337987"/>
                  <a:pt x="4749434" y="6337987"/>
                </a:cubicBezTo>
                <a:cubicBezTo>
                  <a:pt x="4763918" y="6337987"/>
                  <a:pt x="4772196" y="6346305"/>
                  <a:pt x="4772196" y="6360861"/>
                </a:cubicBezTo>
                <a:cubicBezTo>
                  <a:pt x="4772196" y="6360861"/>
                  <a:pt x="4772196" y="6360861"/>
                  <a:pt x="4772196" y="6373337"/>
                </a:cubicBezTo>
                <a:cubicBezTo>
                  <a:pt x="4772196" y="6373337"/>
                  <a:pt x="4772196" y="6373337"/>
                  <a:pt x="4726672" y="6377496"/>
                </a:cubicBezTo>
                <a:cubicBezTo>
                  <a:pt x="4681148" y="6379576"/>
                  <a:pt x="4662524" y="6396211"/>
                  <a:pt x="4662524" y="6433640"/>
                </a:cubicBezTo>
                <a:cubicBezTo>
                  <a:pt x="4662524" y="6473149"/>
                  <a:pt x="4683217" y="6493943"/>
                  <a:pt x="4718395" y="6493943"/>
                </a:cubicBezTo>
                <a:cubicBezTo>
                  <a:pt x="4747365" y="6493943"/>
                  <a:pt x="4778404" y="6481467"/>
                  <a:pt x="4778404" y="6481467"/>
                </a:cubicBezTo>
                <a:cubicBezTo>
                  <a:pt x="4786681" y="6487705"/>
                  <a:pt x="4792889" y="6491864"/>
                  <a:pt x="4807374" y="6493943"/>
                </a:cubicBezTo>
                <a:cubicBezTo>
                  <a:pt x="4809443" y="6493943"/>
                  <a:pt x="4811512" y="6493943"/>
                  <a:pt x="4813582" y="6491864"/>
                </a:cubicBezTo>
                <a:cubicBezTo>
                  <a:pt x="4813582" y="6489784"/>
                  <a:pt x="4815651" y="6487705"/>
                  <a:pt x="4815651" y="6485626"/>
                </a:cubicBezTo>
                <a:cubicBezTo>
                  <a:pt x="4815651" y="6485626"/>
                  <a:pt x="4815651" y="6485626"/>
                  <a:pt x="4815651" y="6360861"/>
                </a:cubicBezTo>
                <a:cubicBezTo>
                  <a:pt x="4815651" y="6317193"/>
                  <a:pt x="4794958" y="6296399"/>
                  <a:pt x="4751504" y="6296399"/>
                </a:cubicBezTo>
                <a:close/>
                <a:moveTo>
                  <a:pt x="4422899" y="6296399"/>
                </a:moveTo>
                <a:cubicBezTo>
                  <a:pt x="4376419" y="6296399"/>
                  <a:pt x="4338738" y="6340620"/>
                  <a:pt x="4338738" y="6395171"/>
                </a:cubicBezTo>
                <a:cubicBezTo>
                  <a:pt x="4338738" y="6449722"/>
                  <a:pt x="4376419" y="6493943"/>
                  <a:pt x="4422899" y="6493943"/>
                </a:cubicBezTo>
                <a:cubicBezTo>
                  <a:pt x="4469380" y="6493943"/>
                  <a:pt x="4507060" y="6449722"/>
                  <a:pt x="4507060" y="6395171"/>
                </a:cubicBezTo>
                <a:cubicBezTo>
                  <a:pt x="4507060" y="6340620"/>
                  <a:pt x="4469380" y="6296399"/>
                  <a:pt x="4422899" y="6296399"/>
                </a:cubicBezTo>
                <a:close/>
                <a:moveTo>
                  <a:pt x="4206945" y="6270683"/>
                </a:moveTo>
                <a:cubicBezTo>
                  <a:pt x="4206945" y="6270683"/>
                  <a:pt x="4206945" y="6270683"/>
                  <a:pt x="4223310" y="6270683"/>
                </a:cubicBezTo>
                <a:cubicBezTo>
                  <a:pt x="4253994" y="6270683"/>
                  <a:pt x="4266267" y="6291600"/>
                  <a:pt x="4266267" y="6310425"/>
                </a:cubicBezTo>
                <a:cubicBezTo>
                  <a:pt x="4266267" y="6333435"/>
                  <a:pt x="4247857" y="6348076"/>
                  <a:pt x="4221264" y="6348076"/>
                </a:cubicBezTo>
                <a:cubicBezTo>
                  <a:pt x="4198763" y="6350168"/>
                  <a:pt x="4184444" y="6348076"/>
                  <a:pt x="4176261" y="6348076"/>
                </a:cubicBezTo>
                <a:cubicBezTo>
                  <a:pt x="4176261" y="6348076"/>
                  <a:pt x="4176261" y="6348076"/>
                  <a:pt x="4176261" y="6272775"/>
                </a:cubicBezTo>
                <a:cubicBezTo>
                  <a:pt x="4180353" y="6270683"/>
                  <a:pt x="4190581" y="6270683"/>
                  <a:pt x="4206945" y="6270683"/>
                </a:cubicBezTo>
                <a:close/>
                <a:moveTo>
                  <a:pt x="4583182" y="6258994"/>
                </a:moveTo>
                <a:cubicBezTo>
                  <a:pt x="4583182" y="6258994"/>
                  <a:pt x="4583182" y="6258994"/>
                  <a:pt x="4554472" y="6265238"/>
                </a:cubicBezTo>
                <a:cubicBezTo>
                  <a:pt x="4550371" y="6267320"/>
                  <a:pt x="4548320" y="6269402"/>
                  <a:pt x="4548320" y="6271482"/>
                </a:cubicBezTo>
                <a:cubicBezTo>
                  <a:pt x="4548320" y="6271482"/>
                  <a:pt x="4548320" y="6271482"/>
                  <a:pt x="4548320" y="6302704"/>
                </a:cubicBezTo>
                <a:cubicBezTo>
                  <a:pt x="4548320" y="6302704"/>
                  <a:pt x="4548320" y="6302704"/>
                  <a:pt x="4531914" y="6302704"/>
                </a:cubicBezTo>
                <a:cubicBezTo>
                  <a:pt x="4527813" y="6302704"/>
                  <a:pt x="4525762" y="6304786"/>
                  <a:pt x="4525762" y="6308949"/>
                </a:cubicBezTo>
                <a:cubicBezTo>
                  <a:pt x="4525762" y="6308949"/>
                  <a:pt x="4525762" y="6308949"/>
                  <a:pt x="4525762" y="6333927"/>
                </a:cubicBezTo>
                <a:cubicBezTo>
                  <a:pt x="4525762" y="6338090"/>
                  <a:pt x="4527813" y="6340171"/>
                  <a:pt x="4531914" y="6340171"/>
                </a:cubicBezTo>
                <a:cubicBezTo>
                  <a:pt x="4531914" y="6340171"/>
                  <a:pt x="4531914" y="6340171"/>
                  <a:pt x="4548320" y="6340171"/>
                </a:cubicBezTo>
                <a:cubicBezTo>
                  <a:pt x="4548320" y="6340171"/>
                  <a:pt x="4548320" y="6340171"/>
                  <a:pt x="4548320" y="6423430"/>
                </a:cubicBezTo>
                <a:cubicBezTo>
                  <a:pt x="4548320" y="6479629"/>
                  <a:pt x="4562675" y="6496281"/>
                  <a:pt x="4603689" y="6496281"/>
                </a:cubicBezTo>
                <a:cubicBezTo>
                  <a:pt x="4613943" y="6496281"/>
                  <a:pt x="4626247" y="6492118"/>
                  <a:pt x="4636500" y="6492118"/>
                </a:cubicBezTo>
                <a:cubicBezTo>
                  <a:pt x="4640602" y="6490037"/>
                  <a:pt x="4642652" y="6487955"/>
                  <a:pt x="4642652" y="6483792"/>
                </a:cubicBezTo>
                <a:cubicBezTo>
                  <a:pt x="4642652" y="6483792"/>
                  <a:pt x="4642652" y="6483792"/>
                  <a:pt x="4640602" y="6460896"/>
                </a:cubicBezTo>
                <a:cubicBezTo>
                  <a:pt x="4640602" y="6456733"/>
                  <a:pt x="4638551" y="6452570"/>
                  <a:pt x="4634449" y="6452570"/>
                </a:cubicBezTo>
                <a:cubicBezTo>
                  <a:pt x="4628297" y="6452570"/>
                  <a:pt x="4618044" y="6454652"/>
                  <a:pt x="4609841" y="6454652"/>
                </a:cubicBezTo>
                <a:cubicBezTo>
                  <a:pt x="4591385" y="6454652"/>
                  <a:pt x="4591385" y="6444245"/>
                  <a:pt x="4591385" y="6417185"/>
                </a:cubicBezTo>
                <a:cubicBezTo>
                  <a:pt x="4591385" y="6417185"/>
                  <a:pt x="4591385" y="6417185"/>
                  <a:pt x="4591385" y="6340171"/>
                </a:cubicBezTo>
                <a:cubicBezTo>
                  <a:pt x="4591385" y="6340171"/>
                  <a:pt x="4591385" y="6340171"/>
                  <a:pt x="4634449" y="6340171"/>
                </a:cubicBezTo>
                <a:cubicBezTo>
                  <a:pt x="4638551" y="6340171"/>
                  <a:pt x="4640602" y="6338090"/>
                  <a:pt x="4640602" y="6333927"/>
                </a:cubicBezTo>
                <a:cubicBezTo>
                  <a:pt x="4640602" y="6333927"/>
                  <a:pt x="4640602" y="6333927"/>
                  <a:pt x="4640602" y="6308949"/>
                </a:cubicBezTo>
                <a:cubicBezTo>
                  <a:pt x="4640602" y="6304786"/>
                  <a:pt x="4638551" y="6302704"/>
                  <a:pt x="4634449" y="6302704"/>
                </a:cubicBezTo>
                <a:cubicBezTo>
                  <a:pt x="4634449" y="6302704"/>
                  <a:pt x="4634449" y="6302704"/>
                  <a:pt x="4591385" y="6302704"/>
                </a:cubicBezTo>
                <a:cubicBezTo>
                  <a:pt x="4591385" y="6302704"/>
                  <a:pt x="4591385" y="6302704"/>
                  <a:pt x="4591385" y="6265238"/>
                </a:cubicBezTo>
                <a:cubicBezTo>
                  <a:pt x="4591385" y="6263157"/>
                  <a:pt x="4589334" y="6261075"/>
                  <a:pt x="4589334" y="6258994"/>
                </a:cubicBezTo>
                <a:cubicBezTo>
                  <a:pt x="4587283" y="6258994"/>
                  <a:pt x="4585232" y="6258994"/>
                  <a:pt x="4583182" y="6258994"/>
                </a:cubicBezTo>
                <a:close/>
                <a:moveTo>
                  <a:pt x="4217278" y="6229772"/>
                </a:moveTo>
                <a:cubicBezTo>
                  <a:pt x="4206968" y="6229772"/>
                  <a:pt x="4176038" y="6229772"/>
                  <a:pt x="4136861" y="6233924"/>
                </a:cubicBezTo>
                <a:cubicBezTo>
                  <a:pt x="4134798" y="6233924"/>
                  <a:pt x="4130674" y="6238076"/>
                  <a:pt x="4130674" y="6242228"/>
                </a:cubicBezTo>
                <a:cubicBezTo>
                  <a:pt x="4130674" y="6242228"/>
                  <a:pt x="4130674" y="6242228"/>
                  <a:pt x="4130674" y="6483040"/>
                </a:cubicBezTo>
                <a:cubicBezTo>
                  <a:pt x="4130674" y="6487192"/>
                  <a:pt x="4134798" y="6489268"/>
                  <a:pt x="4138922" y="6489268"/>
                </a:cubicBezTo>
                <a:cubicBezTo>
                  <a:pt x="4138922" y="6489268"/>
                  <a:pt x="4138922" y="6489268"/>
                  <a:pt x="4167790" y="6489268"/>
                </a:cubicBezTo>
                <a:cubicBezTo>
                  <a:pt x="4171914" y="6489268"/>
                  <a:pt x="4176038" y="6487192"/>
                  <a:pt x="4176038" y="6483040"/>
                </a:cubicBezTo>
                <a:cubicBezTo>
                  <a:pt x="4176038" y="6483040"/>
                  <a:pt x="4176038" y="6483040"/>
                  <a:pt x="4176038" y="6387546"/>
                </a:cubicBezTo>
                <a:cubicBezTo>
                  <a:pt x="4184286" y="6387546"/>
                  <a:pt x="4202844" y="6389621"/>
                  <a:pt x="4225526" y="6389621"/>
                </a:cubicBezTo>
                <a:cubicBezTo>
                  <a:pt x="4225526" y="6389621"/>
                  <a:pt x="4225526" y="6389621"/>
                  <a:pt x="4266766" y="6485115"/>
                </a:cubicBezTo>
                <a:cubicBezTo>
                  <a:pt x="4268828" y="6489268"/>
                  <a:pt x="4270890" y="6489268"/>
                  <a:pt x="4272952" y="6489268"/>
                </a:cubicBezTo>
                <a:cubicBezTo>
                  <a:pt x="4272952" y="6489268"/>
                  <a:pt x="4272952" y="6489268"/>
                  <a:pt x="4305944" y="6489268"/>
                </a:cubicBezTo>
                <a:cubicBezTo>
                  <a:pt x="4310068" y="6489268"/>
                  <a:pt x="4312130" y="6489268"/>
                  <a:pt x="4312130" y="6487192"/>
                </a:cubicBezTo>
                <a:cubicBezTo>
                  <a:pt x="4314192" y="6485115"/>
                  <a:pt x="4314192" y="6483040"/>
                  <a:pt x="4314192" y="6480964"/>
                </a:cubicBezTo>
                <a:lnTo>
                  <a:pt x="4266766" y="6377166"/>
                </a:lnTo>
                <a:cubicBezTo>
                  <a:pt x="4297696" y="6362634"/>
                  <a:pt x="4312130" y="6339798"/>
                  <a:pt x="4312130" y="6308658"/>
                </a:cubicBezTo>
                <a:cubicBezTo>
                  <a:pt x="4312130" y="6273367"/>
                  <a:pt x="4295634" y="6229772"/>
                  <a:pt x="4223464" y="6229772"/>
                </a:cubicBezTo>
                <a:cubicBezTo>
                  <a:pt x="4223464" y="6229772"/>
                  <a:pt x="4221402" y="6229772"/>
                  <a:pt x="4217278" y="6229772"/>
                </a:cubicBezTo>
                <a:close/>
                <a:moveTo>
                  <a:pt x="5579833" y="6196766"/>
                </a:moveTo>
                <a:cubicBezTo>
                  <a:pt x="5581894" y="6194705"/>
                  <a:pt x="5586015" y="6194705"/>
                  <a:pt x="5588076" y="6196766"/>
                </a:cubicBezTo>
                <a:cubicBezTo>
                  <a:pt x="5631344" y="6207067"/>
                  <a:pt x="5664312" y="6225611"/>
                  <a:pt x="5695218" y="6258579"/>
                </a:cubicBezTo>
                <a:cubicBezTo>
                  <a:pt x="5697278" y="6260639"/>
                  <a:pt x="5699339" y="6262699"/>
                  <a:pt x="5699339" y="6264760"/>
                </a:cubicBezTo>
                <a:cubicBezTo>
                  <a:pt x="5697278" y="6268880"/>
                  <a:pt x="5695218" y="6268880"/>
                  <a:pt x="5691097" y="6270941"/>
                </a:cubicBezTo>
                <a:cubicBezTo>
                  <a:pt x="5600438" y="6314210"/>
                  <a:pt x="5600438" y="6314210"/>
                  <a:pt x="5600438" y="6314210"/>
                </a:cubicBezTo>
                <a:cubicBezTo>
                  <a:pt x="5596317" y="6316270"/>
                  <a:pt x="5592196" y="6316270"/>
                  <a:pt x="5590136" y="6316270"/>
                </a:cubicBezTo>
                <a:cubicBezTo>
                  <a:pt x="5588076" y="6314210"/>
                  <a:pt x="5586015" y="6310089"/>
                  <a:pt x="5586015" y="6305968"/>
                </a:cubicBezTo>
                <a:cubicBezTo>
                  <a:pt x="5577773" y="6205007"/>
                  <a:pt x="5577773" y="6205007"/>
                  <a:pt x="5577773" y="6205007"/>
                </a:cubicBezTo>
                <a:cubicBezTo>
                  <a:pt x="5577773" y="6200886"/>
                  <a:pt x="5577773" y="6198826"/>
                  <a:pt x="5579833" y="6196766"/>
                </a:cubicBezTo>
                <a:close/>
                <a:moveTo>
                  <a:pt x="5522498" y="6195995"/>
                </a:moveTo>
                <a:cubicBezTo>
                  <a:pt x="5524043" y="6195738"/>
                  <a:pt x="5525589" y="6195738"/>
                  <a:pt x="5526619" y="6196770"/>
                </a:cubicBezTo>
                <a:cubicBezTo>
                  <a:pt x="5526619" y="6198835"/>
                  <a:pt x="5528679" y="6200900"/>
                  <a:pt x="5528679" y="6207095"/>
                </a:cubicBezTo>
                <a:cubicBezTo>
                  <a:pt x="5520438" y="6308283"/>
                  <a:pt x="5520438" y="6308283"/>
                  <a:pt x="5520438" y="6308283"/>
                </a:cubicBezTo>
                <a:cubicBezTo>
                  <a:pt x="5520438" y="6312413"/>
                  <a:pt x="5518377" y="6314478"/>
                  <a:pt x="5516316" y="6316543"/>
                </a:cubicBezTo>
                <a:cubicBezTo>
                  <a:pt x="5512196" y="6318608"/>
                  <a:pt x="5510135" y="6318608"/>
                  <a:pt x="5506015" y="6316543"/>
                </a:cubicBezTo>
                <a:cubicBezTo>
                  <a:pt x="5415355" y="6271112"/>
                  <a:pt x="5415355" y="6271112"/>
                  <a:pt x="5415355" y="6271112"/>
                </a:cubicBezTo>
                <a:cubicBezTo>
                  <a:pt x="5411235" y="6271112"/>
                  <a:pt x="5409174" y="6269047"/>
                  <a:pt x="5407114" y="6264917"/>
                </a:cubicBezTo>
                <a:cubicBezTo>
                  <a:pt x="5407114" y="6262851"/>
                  <a:pt x="5409174" y="6260787"/>
                  <a:pt x="5411235" y="6258721"/>
                </a:cubicBezTo>
                <a:cubicBezTo>
                  <a:pt x="5442141" y="6225681"/>
                  <a:pt x="5475108" y="6207095"/>
                  <a:pt x="5518377" y="6196770"/>
                </a:cubicBezTo>
                <a:cubicBezTo>
                  <a:pt x="5519407" y="6196770"/>
                  <a:pt x="5520952" y="6196254"/>
                  <a:pt x="5522498" y="6195995"/>
                </a:cubicBezTo>
                <a:close/>
                <a:moveTo>
                  <a:pt x="5553811" y="6160806"/>
                </a:moveTo>
                <a:cubicBezTo>
                  <a:pt x="5434058" y="6160806"/>
                  <a:pt x="5336980" y="6258932"/>
                  <a:pt x="5336980" y="6379976"/>
                </a:cubicBezTo>
                <a:cubicBezTo>
                  <a:pt x="5336980" y="6501019"/>
                  <a:pt x="5434058" y="6599145"/>
                  <a:pt x="5553811" y="6599145"/>
                </a:cubicBezTo>
                <a:cubicBezTo>
                  <a:pt x="5673564" y="6599145"/>
                  <a:pt x="5770643" y="6501019"/>
                  <a:pt x="5770643" y="6379976"/>
                </a:cubicBezTo>
                <a:cubicBezTo>
                  <a:pt x="5770643" y="6258932"/>
                  <a:pt x="5673564" y="6160806"/>
                  <a:pt x="5553811" y="6160806"/>
                </a:cubicBezTo>
                <a:close/>
                <a:moveTo>
                  <a:pt x="5553226" y="6129247"/>
                </a:moveTo>
                <a:cubicBezTo>
                  <a:pt x="5689441" y="6129247"/>
                  <a:pt x="5799865" y="6240979"/>
                  <a:pt x="5799865" y="6378808"/>
                </a:cubicBezTo>
                <a:cubicBezTo>
                  <a:pt x="5799865" y="6516636"/>
                  <a:pt x="5689441" y="6628369"/>
                  <a:pt x="5553226" y="6628369"/>
                </a:cubicBezTo>
                <a:cubicBezTo>
                  <a:pt x="5417012" y="6628369"/>
                  <a:pt x="5306588" y="6516636"/>
                  <a:pt x="5306588" y="6378808"/>
                </a:cubicBezTo>
                <a:cubicBezTo>
                  <a:pt x="5306588" y="6240979"/>
                  <a:pt x="5417012" y="6129247"/>
                  <a:pt x="5553226" y="6129247"/>
                </a:cubicBezTo>
                <a:close/>
                <a:moveTo>
                  <a:pt x="5540303" y="6050671"/>
                </a:moveTo>
                <a:cubicBezTo>
                  <a:pt x="5532077" y="6065220"/>
                  <a:pt x="5527964" y="6083926"/>
                  <a:pt x="5527964" y="6100554"/>
                </a:cubicBezTo>
                <a:cubicBezTo>
                  <a:pt x="5523850" y="6100554"/>
                  <a:pt x="5507398" y="6102632"/>
                  <a:pt x="5505342" y="6104711"/>
                </a:cubicBezTo>
                <a:cubicBezTo>
                  <a:pt x="5499172" y="6086005"/>
                  <a:pt x="5490946" y="6069377"/>
                  <a:pt x="5478607" y="6058985"/>
                </a:cubicBezTo>
                <a:cubicBezTo>
                  <a:pt x="5478607" y="6056906"/>
                  <a:pt x="5478607" y="6056906"/>
                  <a:pt x="5478607" y="6056906"/>
                </a:cubicBezTo>
                <a:cubicBezTo>
                  <a:pt x="5476550" y="6058985"/>
                  <a:pt x="5476550" y="6058985"/>
                  <a:pt x="5476550" y="6058985"/>
                </a:cubicBezTo>
                <a:cubicBezTo>
                  <a:pt x="5470381" y="6058985"/>
                  <a:pt x="5462155" y="6061063"/>
                  <a:pt x="5455985" y="6063142"/>
                </a:cubicBezTo>
                <a:cubicBezTo>
                  <a:pt x="5455985" y="6065220"/>
                  <a:pt x="5455985" y="6065220"/>
                  <a:pt x="5455985" y="6065220"/>
                </a:cubicBezTo>
                <a:cubicBezTo>
                  <a:pt x="5453928" y="6073534"/>
                  <a:pt x="5451872" y="6081848"/>
                  <a:pt x="5451872" y="6090162"/>
                </a:cubicBezTo>
                <a:cubicBezTo>
                  <a:pt x="5451872" y="6100554"/>
                  <a:pt x="5453928" y="6108868"/>
                  <a:pt x="5455985" y="6117182"/>
                </a:cubicBezTo>
                <a:cubicBezTo>
                  <a:pt x="5453928" y="6117182"/>
                  <a:pt x="5437476" y="6125495"/>
                  <a:pt x="5435420" y="6125495"/>
                </a:cubicBezTo>
                <a:cubicBezTo>
                  <a:pt x="5425137" y="6110946"/>
                  <a:pt x="5412798" y="6096397"/>
                  <a:pt x="5398402" y="6090162"/>
                </a:cubicBezTo>
                <a:cubicBezTo>
                  <a:pt x="5398402" y="6088083"/>
                  <a:pt x="5398402" y="6088083"/>
                  <a:pt x="5398402" y="6088083"/>
                </a:cubicBezTo>
                <a:cubicBezTo>
                  <a:pt x="5396346" y="6088083"/>
                  <a:pt x="5396346" y="6088083"/>
                  <a:pt x="5396346" y="6088083"/>
                </a:cubicBezTo>
                <a:cubicBezTo>
                  <a:pt x="5390176" y="6092240"/>
                  <a:pt x="5384006" y="6096397"/>
                  <a:pt x="5377837" y="6100554"/>
                </a:cubicBezTo>
                <a:cubicBezTo>
                  <a:pt x="5377837" y="6100554"/>
                  <a:pt x="5377837" y="6102632"/>
                  <a:pt x="5377837" y="6102632"/>
                </a:cubicBezTo>
                <a:cubicBezTo>
                  <a:pt x="5377837" y="6119260"/>
                  <a:pt x="5381950" y="6135888"/>
                  <a:pt x="5390176" y="6152515"/>
                </a:cubicBezTo>
                <a:cubicBezTo>
                  <a:pt x="5388120" y="6154594"/>
                  <a:pt x="5375780" y="6162908"/>
                  <a:pt x="5373724" y="6164986"/>
                </a:cubicBezTo>
                <a:cubicBezTo>
                  <a:pt x="5361385" y="6152515"/>
                  <a:pt x="5344932" y="6142123"/>
                  <a:pt x="5330536" y="6137966"/>
                </a:cubicBezTo>
                <a:cubicBezTo>
                  <a:pt x="5328480" y="6137966"/>
                  <a:pt x="5328480" y="6137966"/>
                  <a:pt x="5328480" y="6137966"/>
                </a:cubicBezTo>
                <a:cubicBezTo>
                  <a:pt x="5328480" y="6140044"/>
                  <a:pt x="5328480" y="6140044"/>
                  <a:pt x="5328480" y="6140044"/>
                </a:cubicBezTo>
                <a:cubicBezTo>
                  <a:pt x="5322310" y="6142123"/>
                  <a:pt x="5316140" y="6148358"/>
                  <a:pt x="5312027" y="6154594"/>
                </a:cubicBezTo>
                <a:cubicBezTo>
                  <a:pt x="5312027" y="6156672"/>
                  <a:pt x="5312027" y="6156672"/>
                  <a:pt x="5312027" y="6156672"/>
                </a:cubicBezTo>
                <a:cubicBezTo>
                  <a:pt x="5316140" y="6171221"/>
                  <a:pt x="5326423" y="6187849"/>
                  <a:pt x="5338763" y="6202398"/>
                </a:cubicBezTo>
                <a:cubicBezTo>
                  <a:pt x="5336706" y="6202398"/>
                  <a:pt x="5326423" y="6216947"/>
                  <a:pt x="5324366" y="6219026"/>
                </a:cubicBezTo>
                <a:cubicBezTo>
                  <a:pt x="5309971" y="6210712"/>
                  <a:pt x="5291462" y="6206555"/>
                  <a:pt x="5275010" y="6206555"/>
                </a:cubicBezTo>
                <a:cubicBezTo>
                  <a:pt x="5272953" y="6206555"/>
                  <a:pt x="5272953" y="6206555"/>
                  <a:pt x="5272953" y="6206555"/>
                </a:cubicBezTo>
                <a:cubicBezTo>
                  <a:pt x="5268840" y="6210712"/>
                  <a:pt x="5264727" y="6219026"/>
                  <a:pt x="5262671" y="6225261"/>
                </a:cubicBezTo>
                <a:cubicBezTo>
                  <a:pt x="5262671" y="6227340"/>
                  <a:pt x="5262671" y="6227340"/>
                  <a:pt x="5262671" y="6227340"/>
                </a:cubicBezTo>
                <a:cubicBezTo>
                  <a:pt x="5270897" y="6241888"/>
                  <a:pt x="5283236" y="6254359"/>
                  <a:pt x="5299688" y="6264752"/>
                </a:cubicBezTo>
                <a:cubicBezTo>
                  <a:pt x="5297632" y="6266830"/>
                  <a:pt x="5291462" y="6281379"/>
                  <a:pt x="5291462" y="6283458"/>
                </a:cubicBezTo>
                <a:cubicBezTo>
                  <a:pt x="5272953" y="6279301"/>
                  <a:pt x="5254444" y="6279301"/>
                  <a:pt x="5240049" y="6283458"/>
                </a:cubicBezTo>
                <a:cubicBezTo>
                  <a:pt x="5237992" y="6283458"/>
                  <a:pt x="5237992" y="6283458"/>
                  <a:pt x="5237992" y="6283458"/>
                </a:cubicBezTo>
                <a:cubicBezTo>
                  <a:pt x="5237992" y="6285536"/>
                  <a:pt x="5237992" y="6285536"/>
                  <a:pt x="5237992" y="6285536"/>
                </a:cubicBezTo>
                <a:cubicBezTo>
                  <a:pt x="5235936" y="6291772"/>
                  <a:pt x="5233879" y="6300085"/>
                  <a:pt x="5231823" y="6306320"/>
                </a:cubicBezTo>
                <a:cubicBezTo>
                  <a:pt x="5233879" y="6308399"/>
                  <a:pt x="5233879" y="6308399"/>
                  <a:pt x="5233879" y="6308399"/>
                </a:cubicBezTo>
                <a:cubicBezTo>
                  <a:pt x="5244162" y="6318791"/>
                  <a:pt x="5260614" y="6329184"/>
                  <a:pt x="5277066" y="6333340"/>
                </a:cubicBezTo>
                <a:cubicBezTo>
                  <a:pt x="5277066" y="6335419"/>
                  <a:pt x="5275010" y="6354125"/>
                  <a:pt x="5275010" y="6356204"/>
                </a:cubicBezTo>
                <a:cubicBezTo>
                  <a:pt x="5256501" y="6356204"/>
                  <a:pt x="5237992" y="6360360"/>
                  <a:pt x="5225653" y="6368675"/>
                </a:cubicBezTo>
                <a:cubicBezTo>
                  <a:pt x="5223596" y="6368675"/>
                  <a:pt x="5223596" y="6368675"/>
                  <a:pt x="5223596" y="6368675"/>
                </a:cubicBezTo>
                <a:cubicBezTo>
                  <a:pt x="5223596" y="6370752"/>
                  <a:pt x="5223596" y="6370752"/>
                  <a:pt x="5223596" y="6370752"/>
                </a:cubicBezTo>
                <a:cubicBezTo>
                  <a:pt x="5223596" y="6372831"/>
                  <a:pt x="5223596" y="6376988"/>
                  <a:pt x="5223596" y="6381145"/>
                </a:cubicBezTo>
                <a:cubicBezTo>
                  <a:pt x="5223596" y="6385302"/>
                  <a:pt x="5223596" y="6389459"/>
                  <a:pt x="5223596" y="6391537"/>
                </a:cubicBezTo>
                <a:cubicBezTo>
                  <a:pt x="5223596" y="6393616"/>
                  <a:pt x="5223596" y="6393616"/>
                  <a:pt x="5223596" y="6393616"/>
                </a:cubicBezTo>
                <a:cubicBezTo>
                  <a:pt x="5225653" y="6393616"/>
                  <a:pt x="5225653" y="6393616"/>
                  <a:pt x="5225653" y="6393616"/>
                </a:cubicBezTo>
                <a:cubicBezTo>
                  <a:pt x="5237992" y="6401930"/>
                  <a:pt x="5256501" y="6406087"/>
                  <a:pt x="5275010" y="6406087"/>
                </a:cubicBezTo>
                <a:cubicBezTo>
                  <a:pt x="5275010" y="6410243"/>
                  <a:pt x="5277066" y="6426871"/>
                  <a:pt x="5279123" y="6428949"/>
                </a:cubicBezTo>
                <a:cubicBezTo>
                  <a:pt x="5260614" y="6435184"/>
                  <a:pt x="5244162" y="6443498"/>
                  <a:pt x="5233879" y="6455969"/>
                </a:cubicBezTo>
                <a:cubicBezTo>
                  <a:pt x="5231823" y="6455969"/>
                  <a:pt x="5231823" y="6455969"/>
                  <a:pt x="5231823" y="6455969"/>
                </a:cubicBezTo>
                <a:cubicBezTo>
                  <a:pt x="5231823" y="6458048"/>
                  <a:pt x="5231823" y="6458048"/>
                  <a:pt x="5231823" y="6458048"/>
                </a:cubicBezTo>
                <a:cubicBezTo>
                  <a:pt x="5233879" y="6464283"/>
                  <a:pt x="5235936" y="6472597"/>
                  <a:pt x="5237992" y="6478833"/>
                </a:cubicBezTo>
                <a:cubicBezTo>
                  <a:pt x="5240049" y="6478833"/>
                  <a:pt x="5240049" y="6478833"/>
                  <a:pt x="5240049" y="6478833"/>
                </a:cubicBezTo>
                <a:cubicBezTo>
                  <a:pt x="5254444" y="6485068"/>
                  <a:pt x="5275010" y="6482989"/>
                  <a:pt x="5291462" y="6478833"/>
                </a:cubicBezTo>
                <a:cubicBezTo>
                  <a:pt x="5291462" y="6480910"/>
                  <a:pt x="5299688" y="6497539"/>
                  <a:pt x="5299688" y="6499616"/>
                </a:cubicBezTo>
                <a:cubicBezTo>
                  <a:pt x="5285292" y="6507930"/>
                  <a:pt x="5270897" y="6522480"/>
                  <a:pt x="5262671" y="6537029"/>
                </a:cubicBezTo>
                <a:cubicBezTo>
                  <a:pt x="5262671" y="6539107"/>
                  <a:pt x="5262671" y="6539107"/>
                  <a:pt x="5262671" y="6539107"/>
                </a:cubicBezTo>
                <a:cubicBezTo>
                  <a:pt x="5264727" y="6543265"/>
                  <a:pt x="5270897" y="6551578"/>
                  <a:pt x="5275010" y="6557813"/>
                </a:cubicBezTo>
                <a:cubicBezTo>
                  <a:pt x="5291462" y="6557813"/>
                  <a:pt x="5309971" y="6553657"/>
                  <a:pt x="5326423" y="6543265"/>
                </a:cubicBezTo>
                <a:cubicBezTo>
                  <a:pt x="5326423" y="6545342"/>
                  <a:pt x="5336706" y="6559892"/>
                  <a:pt x="5338763" y="6561971"/>
                </a:cubicBezTo>
                <a:cubicBezTo>
                  <a:pt x="5326423" y="6574441"/>
                  <a:pt x="5316140" y="6591068"/>
                  <a:pt x="5312027" y="6607697"/>
                </a:cubicBezTo>
                <a:cubicBezTo>
                  <a:pt x="5314084" y="6609774"/>
                  <a:pt x="5314084" y="6609774"/>
                  <a:pt x="5314084" y="6609774"/>
                </a:cubicBezTo>
                <a:cubicBezTo>
                  <a:pt x="5316140" y="6613932"/>
                  <a:pt x="5324366" y="6620167"/>
                  <a:pt x="5328480" y="6624324"/>
                </a:cubicBezTo>
                <a:cubicBezTo>
                  <a:pt x="5330536" y="6624324"/>
                  <a:pt x="5330536" y="6624324"/>
                  <a:pt x="5330536" y="6624324"/>
                </a:cubicBezTo>
                <a:cubicBezTo>
                  <a:pt x="5344932" y="6620167"/>
                  <a:pt x="5361385" y="6611853"/>
                  <a:pt x="5375780" y="6597304"/>
                </a:cubicBezTo>
                <a:cubicBezTo>
                  <a:pt x="5377837" y="6599383"/>
                  <a:pt x="5390176" y="6609774"/>
                  <a:pt x="5392233" y="6611853"/>
                </a:cubicBezTo>
                <a:cubicBezTo>
                  <a:pt x="5384006" y="6628480"/>
                  <a:pt x="5379894" y="6645109"/>
                  <a:pt x="5379894" y="6661736"/>
                </a:cubicBezTo>
                <a:cubicBezTo>
                  <a:pt x="5379894" y="6661736"/>
                  <a:pt x="5379894" y="6663815"/>
                  <a:pt x="5379894" y="6663815"/>
                </a:cubicBezTo>
                <a:cubicBezTo>
                  <a:pt x="5384006" y="6667971"/>
                  <a:pt x="5392233" y="6672129"/>
                  <a:pt x="5398402" y="6674206"/>
                </a:cubicBezTo>
                <a:cubicBezTo>
                  <a:pt x="5398402" y="6676285"/>
                  <a:pt x="5398402" y="6676285"/>
                  <a:pt x="5398402" y="6676285"/>
                </a:cubicBezTo>
                <a:cubicBezTo>
                  <a:pt x="5400459" y="6674206"/>
                  <a:pt x="5400459" y="6674206"/>
                  <a:pt x="5400459" y="6674206"/>
                </a:cubicBezTo>
                <a:cubicBezTo>
                  <a:pt x="5414854" y="6665893"/>
                  <a:pt x="5427194" y="6653422"/>
                  <a:pt x="5437476" y="6636795"/>
                </a:cubicBezTo>
                <a:cubicBezTo>
                  <a:pt x="5439533" y="6638873"/>
                  <a:pt x="5453928" y="6645109"/>
                  <a:pt x="5455985" y="6645109"/>
                </a:cubicBezTo>
                <a:cubicBezTo>
                  <a:pt x="5453928" y="6653422"/>
                  <a:pt x="5453928" y="6663815"/>
                  <a:pt x="5453928" y="6672129"/>
                </a:cubicBezTo>
                <a:cubicBezTo>
                  <a:pt x="5453928" y="6680442"/>
                  <a:pt x="5453928" y="6690835"/>
                  <a:pt x="5455985" y="6697070"/>
                </a:cubicBezTo>
                <a:cubicBezTo>
                  <a:pt x="5455985" y="6699148"/>
                  <a:pt x="5455985" y="6699148"/>
                  <a:pt x="5455985" y="6699148"/>
                </a:cubicBezTo>
                <a:cubicBezTo>
                  <a:pt x="5458042" y="6699148"/>
                  <a:pt x="5458042" y="6699148"/>
                  <a:pt x="5458042" y="6699148"/>
                </a:cubicBezTo>
                <a:cubicBezTo>
                  <a:pt x="5462155" y="6701227"/>
                  <a:pt x="5472437" y="6703305"/>
                  <a:pt x="5478607" y="6705383"/>
                </a:cubicBezTo>
                <a:cubicBezTo>
                  <a:pt x="5480663" y="6705383"/>
                  <a:pt x="5480663" y="6705383"/>
                  <a:pt x="5480663" y="6705383"/>
                </a:cubicBezTo>
                <a:cubicBezTo>
                  <a:pt x="5490946" y="6692913"/>
                  <a:pt x="5501229" y="6676285"/>
                  <a:pt x="5505342" y="6659658"/>
                </a:cubicBezTo>
                <a:cubicBezTo>
                  <a:pt x="5507398" y="6659658"/>
                  <a:pt x="5525907" y="6661736"/>
                  <a:pt x="5527964" y="6661736"/>
                </a:cubicBezTo>
                <a:cubicBezTo>
                  <a:pt x="5527964" y="6680442"/>
                  <a:pt x="5532077" y="6699148"/>
                  <a:pt x="5540303" y="6713697"/>
                </a:cubicBezTo>
                <a:cubicBezTo>
                  <a:pt x="5542359" y="6713697"/>
                  <a:pt x="5542359" y="6713697"/>
                  <a:pt x="5542359" y="6713697"/>
                </a:cubicBezTo>
                <a:cubicBezTo>
                  <a:pt x="5548529" y="6713697"/>
                  <a:pt x="5558812" y="6713697"/>
                  <a:pt x="5562925" y="6713697"/>
                </a:cubicBezTo>
                <a:cubicBezTo>
                  <a:pt x="5564982" y="6713697"/>
                  <a:pt x="5564982" y="6713697"/>
                  <a:pt x="5564982" y="6713697"/>
                </a:cubicBezTo>
                <a:cubicBezTo>
                  <a:pt x="5573208" y="6699148"/>
                  <a:pt x="5577321" y="6680442"/>
                  <a:pt x="5579378" y="6661736"/>
                </a:cubicBezTo>
                <a:cubicBezTo>
                  <a:pt x="5581434" y="6661736"/>
                  <a:pt x="5597886" y="6659658"/>
                  <a:pt x="5599943" y="6659658"/>
                </a:cubicBezTo>
                <a:cubicBezTo>
                  <a:pt x="5604056" y="6676285"/>
                  <a:pt x="5614338" y="6692913"/>
                  <a:pt x="5626678" y="6705383"/>
                </a:cubicBezTo>
                <a:cubicBezTo>
                  <a:pt x="5632847" y="6703305"/>
                  <a:pt x="5643130" y="6701227"/>
                  <a:pt x="5647243" y="6699148"/>
                </a:cubicBezTo>
                <a:cubicBezTo>
                  <a:pt x="5649300" y="6699148"/>
                  <a:pt x="5649300" y="6699148"/>
                  <a:pt x="5649300" y="6699148"/>
                </a:cubicBezTo>
                <a:cubicBezTo>
                  <a:pt x="5651356" y="6690835"/>
                  <a:pt x="5651356" y="6680442"/>
                  <a:pt x="5651356" y="6672129"/>
                </a:cubicBezTo>
                <a:cubicBezTo>
                  <a:pt x="5651356" y="6663815"/>
                  <a:pt x="5651356" y="6653422"/>
                  <a:pt x="5649300" y="6645109"/>
                </a:cubicBezTo>
                <a:cubicBezTo>
                  <a:pt x="5651356" y="6645109"/>
                  <a:pt x="5667808" y="6638873"/>
                  <a:pt x="5669865" y="6636795"/>
                </a:cubicBezTo>
                <a:cubicBezTo>
                  <a:pt x="5678091" y="6653422"/>
                  <a:pt x="5692487" y="6665893"/>
                  <a:pt x="5706882" y="6674206"/>
                </a:cubicBezTo>
                <a:cubicBezTo>
                  <a:pt x="5713052" y="6672129"/>
                  <a:pt x="5721278" y="6667971"/>
                  <a:pt x="5725391" y="6663815"/>
                </a:cubicBezTo>
                <a:cubicBezTo>
                  <a:pt x="5727448" y="6661736"/>
                  <a:pt x="5727448" y="6661736"/>
                  <a:pt x="5727448" y="6661736"/>
                </a:cubicBezTo>
                <a:cubicBezTo>
                  <a:pt x="5727448" y="6661736"/>
                  <a:pt x="5727448" y="6661736"/>
                  <a:pt x="5727448" y="6659658"/>
                </a:cubicBezTo>
                <a:cubicBezTo>
                  <a:pt x="5727448" y="6645109"/>
                  <a:pt x="5721278" y="6626403"/>
                  <a:pt x="5713052" y="6611853"/>
                </a:cubicBezTo>
                <a:cubicBezTo>
                  <a:pt x="5715108" y="6609774"/>
                  <a:pt x="5727448" y="6599383"/>
                  <a:pt x="5729504" y="6597304"/>
                </a:cubicBezTo>
                <a:cubicBezTo>
                  <a:pt x="5743900" y="6609774"/>
                  <a:pt x="5760352" y="6620167"/>
                  <a:pt x="5774748" y="6624324"/>
                </a:cubicBezTo>
                <a:cubicBezTo>
                  <a:pt x="5776805" y="6624324"/>
                  <a:pt x="5776805" y="6624324"/>
                  <a:pt x="5776805" y="6624324"/>
                </a:cubicBezTo>
                <a:cubicBezTo>
                  <a:pt x="5780918" y="6620167"/>
                  <a:pt x="5789144" y="6613932"/>
                  <a:pt x="5791201" y="6607697"/>
                </a:cubicBezTo>
                <a:cubicBezTo>
                  <a:pt x="5793257" y="6607697"/>
                  <a:pt x="5793257" y="6607697"/>
                  <a:pt x="5793257" y="6607697"/>
                </a:cubicBezTo>
                <a:cubicBezTo>
                  <a:pt x="5789144" y="6591068"/>
                  <a:pt x="5778861" y="6574441"/>
                  <a:pt x="5766522" y="6561971"/>
                </a:cubicBezTo>
                <a:cubicBezTo>
                  <a:pt x="5768579" y="6559892"/>
                  <a:pt x="5778861" y="6545342"/>
                  <a:pt x="5778861" y="6543265"/>
                </a:cubicBezTo>
                <a:cubicBezTo>
                  <a:pt x="5795314" y="6551578"/>
                  <a:pt x="5813822" y="6557813"/>
                  <a:pt x="5830275" y="6557813"/>
                </a:cubicBezTo>
                <a:cubicBezTo>
                  <a:pt x="5832331" y="6555735"/>
                  <a:pt x="5832331" y="6555735"/>
                  <a:pt x="5832331" y="6555735"/>
                </a:cubicBezTo>
                <a:cubicBezTo>
                  <a:pt x="5834388" y="6551578"/>
                  <a:pt x="5840557" y="6543265"/>
                  <a:pt x="5842614" y="6537029"/>
                </a:cubicBezTo>
                <a:cubicBezTo>
                  <a:pt x="5842614" y="6534951"/>
                  <a:pt x="5842614" y="6534951"/>
                  <a:pt x="5842614" y="6534951"/>
                </a:cubicBezTo>
                <a:cubicBezTo>
                  <a:pt x="5834388" y="6522480"/>
                  <a:pt x="5819992" y="6507930"/>
                  <a:pt x="5805596" y="6499616"/>
                </a:cubicBezTo>
                <a:cubicBezTo>
                  <a:pt x="5805596" y="6495460"/>
                  <a:pt x="5813822" y="6480910"/>
                  <a:pt x="5813822" y="6478833"/>
                </a:cubicBezTo>
                <a:cubicBezTo>
                  <a:pt x="5830275" y="6482989"/>
                  <a:pt x="5848784" y="6482989"/>
                  <a:pt x="5865236" y="6478833"/>
                </a:cubicBezTo>
                <a:cubicBezTo>
                  <a:pt x="5867292" y="6478833"/>
                  <a:pt x="5867292" y="6478833"/>
                  <a:pt x="5867292" y="6478833"/>
                </a:cubicBezTo>
                <a:cubicBezTo>
                  <a:pt x="5869349" y="6472597"/>
                  <a:pt x="5871405" y="6464283"/>
                  <a:pt x="5871405" y="6458048"/>
                </a:cubicBezTo>
                <a:cubicBezTo>
                  <a:pt x="5871405" y="6455969"/>
                  <a:pt x="5871405" y="6455969"/>
                  <a:pt x="5871405" y="6455969"/>
                </a:cubicBezTo>
                <a:cubicBezTo>
                  <a:pt x="5861123" y="6443498"/>
                  <a:pt x="5844670" y="6435184"/>
                  <a:pt x="5826162" y="6428949"/>
                </a:cubicBezTo>
                <a:cubicBezTo>
                  <a:pt x="5828218" y="6426871"/>
                  <a:pt x="5830275" y="6410243"/>
                  <a:pt x="5830275" y="6408165"/>
                </a:cubicBezTo>
                <a:cubicBezTo>
                  <a:pt x="5848784" y="6408165"/>
                  <a:pt x="5867292" y="6401930"/>
                  <a:pt x="5879632" y="6393616"/>
                </a:cubicBezTo>
                <a:cubicBezTo>
                  <a:pt x="5881688" y="6393616"/>
                  <a:pt x="5881688" y="6393616"/>
                  <a:pt x="5881688" y="6393616"/>
                </a:cubicBezTo>
                <a:cubicBezTo>
                  <a:pt x="5881688" y="6389459"/>
                  <a:pt x="5881688" y="6385302"/>
                  <a:pt x="5881688" y="6381145"/>
                </a:cubicBezTo>
                <a:cubicBezTo>
                  <a:pt x="5881688" y="6379066"/>
                  <a:pt x="5881688" y="6374910"/>
                  <a:pt x="5881688" y="6370752"/>
                </a:cubicBezTo>
                <a:cubicBezTo>
                  <a:pt x="5879632" y="6370752"/>
                  <a:pt x="5879632" y="6370752"/>
                  <a:pt x="5879632" y="6370752"/>
                </a:cubicBezTo>
                <a:cubicBezTo>
                  <a:pt x="5867292" y="6362439"/>
                  <a:pt x="5848784" y="6356204"/>
                  <a:pt x="5830275" y="6356204"/>
                </a:cubicBezTo>
                <a:cubicBezTo>
                  <a:pt x="5830275" y="6354125"/>
                  <a:pt x="5828218" y="6337498"/>
                  <a:pt x="5828218" y="6335419"/>
                </a:cubicBezTo>
                <a:cubicBezTo>
                  <a:pt x="5844670" y="6329184"/>
                  <a:pt x="5861123" y="6320870"/>
                  <a:pt x="5871405" y="6308399"/>
                </a:cubicBezTo>
                <a:cubicBezTo>
                  <a:pt x="5873462" y="6308399"/>
                  <a:pt x="5873462" y="6308399"/>
                  <a:pt x="5873462" y="6308399"/>
                </a:cubicBezTo>
                <a:cubicBezTo>
                  <a:pt x="5873462" y="6306320"/>
                  <a:pt x="5873462" y="6306320"/>
                  <a:pt x="5873462" y="6306320"/>
                </a:cubicBezTo>
                <a:cubicBezTo>
                  <a:pt x="5871405" y="6300085"/>
                  <a:pt x="5869349" y="6291772"/>
                  <a:pt x="5867292" y="6285536"/>
                </a:cubicBezTo>
                <a:cubicBezTo>
                  <a:pt x="5865236" y="6285536"/>
                  <a:pt x="5865236" y="6285536"/>
                  <a:pt x="5865236" y="6285536"/>
                </a:cubicBezTo>
                <a:cubicBezTo>
                  <a:pt x="5850840" y="6279301"/>
                  <a:pt x="5832331" y="6281379"/>
                  <a:pt x="5813822" y="6285536"/>
                </a:cubicBezTo>
                <a:cubicBezTo>
                  <a:pt x="5813822" y="6283458"/>
                  <a:pt x="5807653" y="6266830"/>
                  <a:pt x="5805596" y="6264752"/>
                </a:cubicBezTo>
                <a:cubicBezTo>
                  <a:pt x="5822049" y="6256438"/>
                  <a:pt x="5834388" y="6241888"/>
                  <a:pt x="5842614" y="6227340"/>
                </a:cubicBezTo>
                <a:cubicBezTo>
                  <a:pt x="5842614" y="6225261"/>
                  <a:pt x="5842614" y="6225261"/>
                  <a:pt x="5842614" y="6225261"/>
                </a:cubicBezTo>
                <a:cubicBezTo>
                  <a:pt x="5840557" y="6221104"/>
                  <a:pt x="5836444" y="6212790"/>
                  <a:pt x="5832331" y="6206555"/>
                </a:cubicBezTo>
                <a:cubicBezTo>
                  <a:pt x="5830275" y="6206555"/>
                  <a:pt x="5830275" y="6206555"/>
                  <a:pt x="5830275" y="6206555"/>
                </a:cubicBezTo>
                <a:cubicBezTo>
                  <a:pt x="5813822" y="6206555"/>
                  <a:pt x="5795314" y="6210712"/>
                  <a:pt x="5780918" y="6219026"/>
                </a:cubicBezTo>
                <a:cubicBezTo>
                  <a:pt x="5778861" y="6219026"/>
                  <a:pt x="5768579" y="6204476"/>
                  <a:pt x="5766522" y="6202398"/>
                </a:cubicBezTo>
                <a:cubicBezTo>
                  <a:pt x="5778861" y="6189927"/>
                  <a:pt x="5789144" y="6173300"/>
                  <a:pt x="5793257" y="6156672"/>
                </a:cubicBezTo>
                <a:cubicBezTo>
                  <a:pt x="5793257" y="6154594"/>
                  <a:pt x="5793257" y="6154594"/>
                  <a:pt x="5793257" y="6154594"/>
                </a:cubicBezTo>
                <a:cubicBezTo>
                  <a:pt x="5789144" y="6150437"/>
                  <a:pt x="5782975" y="6144201"/>
                  <a:pt x="5776805" y="6140044"/>
                </a:cubicBezTo>
                <a:cubicBezTo>
                  <a:pt x="5760352" y="6144201"/>
                  <a:pt x="5743900" y="6152515"/>
                  <a:pt x="5731561" y="6164986"/>
                </a:cubicBezTo>
                <a:cubicBezTo>
                  <a:pt x="5729504" y="6164986"/>
                  <a:pt x="5715108" y="6154594"/>
                  <a:pt x="5713052" y="6152515"/>
                </a:cubicBezTo>
                <a:cubicBezTo>
                  <a:pt x="5723334" y="6135888"/>
                  <a:pt x="5727448" y="6119260"/>
                  <a:pt x="5727448" y="6102632"/>
                </a:cubicBezTo>
                <a:cubicBezTo>
                  <a:pt x="5727448" y="6102632"/>
                  <a:pt x="5727448" y="6100554"/>
                  <a:pt x="5727448" y="6100554"/>
                </a:cubicBezTo>
                <a:cubicBezTo>
                  <a:pt x="5721278" y="6096397"/>
                  <a:pt x="5713052" y="6092240"/>
                  <a:pt x="5708939" y="6090162"/>
                </a:cubicBezTo>
                <a:cubicBezTo>
                  <a:pt x="5706882" y="6088083"/>
                  <a:pt x="5706882" y="6088083"/>
                  <a:pt x="5706882" y="6088083"/>
                </a:cubicBezTo>
                <a:cubicBezTo>
                  <a:pt x="5706882" y="6090162"/>
                  <a:pt x="5706882" y="6090162"/>
                  <a:pt x="5706882" y="6090162"/>
                </a:cubicBezTo>
                <a:cubicBezTo>
                  <a:pt x="5692487" y="6096397"/>
                  <a:pt x="5680147" y="6110946"/>
                  <a:pt x="5669865" y="6125495"/>
                </a:cubicBezTo>
                <a:cubicBezTo>
                  <a:pt x="5667808" y="6125495"/>
                  <a:pt x="5651356" y="6119260"/>
                  <a:pt x="5649300" y="6117182"/>
                </a:cubicBezTo>
                <a:cubicBezTo>
                  <a:pt x="5651356" y="6108868"/>
                  <a:pt x="5653412" y="6100554"/>
                  <a:pt x="5653412" y="6090162"/>
                </a:cubicBezTo>
                <a:cubicBezTo>
                  <a:pt x="5653412" y="6081848"/>
                  <a:pt x="5651356" y="6073534"/>
                  <a:pt x="5649300" y="6065220"/>
                </a:cubicBezTo>
                <a:cubicBezTo>
                  <a:pt x="5649300" y="6063142"/>
                  <a:pt x="5649300" y="6063142"/>
                  <a:pt x="5649300" y="6063142"/>
                </a:cubicBezTo>
                <a:cubicBezTo>
                  <a:pt x="5647243" y="6063142"/>
                  <a:pt x="5647243" y="6063142"/>
                  <a:pt x="5647243" y="6063142"/>
                </a:cubicBezTo>
                <a:cubicBezTo>
                  <a:pt x="5643130" y="6061063"/>
                  <a:pt x="5634904" y="6058985"/>
                  <a:pt x="5626678" y="6058985"/>
                </a:cubicBezTo>
                <a:cubicBezTo>
                  <a:pt x="5614338" y="6069377"/>
                  <a:pt x="5604056" y="6086005"/>
                  <a:pt x="5599943" y="6104711"/>
                </a:cubicBezTo>
                <a:cubicBezTo>
                  <a:pt x="5597886" y="6102632"/>
                  <a:pt x="5581434" y="6100554"/>
                  <a:pt x="5577321" y="6100554"/>
                </a:cubicBezTo>
                <a:cubicBezTo>
                  <a:pt x="5577321" y="6083926"/>
                  <a:pt x="5573208" y="6065220"/>
                  <a:pt x="5564982" y="6050671"/>
                </a:cubicBezTo>
                <a:cubicBezTo>
                  <a:pt x="5562925" y="6050671"/>
                  <a:pt x="5562925" y="6050671"/>
                  <a:pt x="5562925" y="6050671"/>
                </a:cubicBezTo>
                <a:cubicBezTo>
                  <a:pt x="5556756" y="6048592"/>
                  <a:pt x="5548529" y="6048592"/>
                  <a:pt x="5542359" y="6050671"/>
                </a:cubicBezTo>
                <a:cubicBezTo>
                  <a:pt x="5540303" y="6050671"/>
                  <a:pt x="5540303" y="6050671"/>
                  <a:pt x="5540303" y="6050671"/>
                </a:cubicBezTo>
                <a:close/>
                <a:moveTo>
                  <a:pt x="0" y="0"/>
                </a:moveTo>
                <a:lnTo>
                  <a:pt x="6096000" y="0"/>
                </a:lnTo>
                <a:lnTo>
                  <a:pt x="6096000" y="6858000"/>
                </a:lnTo>
                <a:lnTo>
                  <a:pt x="0" y="6858000"/>
                </a:lnTo>
                <a:close/>
              </a:path>
            </a:pathLst>
          </a:custGeom>
          <a:solidFill>
            <a:srgbClr val="01B4E7">
              <a:alpha val="60000"/>
            </a:srgbClr>
          </a:solidFill>
        </p:spPr>
        <p:txBody>
          <a:bodyPr rtlCol="0" anchor="b">
            <a:noAutofit/>
          </a:bodyPr>
          <a:lstStyle>
            <a:lvl1pPr>
              <a:defRPr lang="en-US" dirty="0">
                <a:solidFill>
                  <a:schemeClr val="tx1">
                    <a:alpha val="0"/>
                  </a:schemeClr>
                </a:solidFill>
              </a:defRPr>
            </a:lvl1pPr>
          </a:lstStyle>
          <a:p>
            <a:pPr lvl="0"/>
            <a:r>
              <a:rPr lang="en-US"/>
              <a:t>Click to edit Master text styles</a:t>
            </a:r>
          </a:p>
        </p:txBody>
      </p:sp>
      <p:sp>
        <p:nvSpPr>
          <p:cNvPr id="7" name="Text Placeholder 11"/>
          <p:cNvSpPr>
            <a:spLocks noGrp="1"/>
          </p:cNvSpPr>
          <p:nvPr>
            <p:ph type="body" sz="quarter" idx="14"/>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20" name="Subtitle 2"/>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Slide Number Placeholder 5">
            <a:extLst>
              <a:ext uri="{FF2B5EF4-FFF2-40B4-BE49-F238E27FC236}">
                <a16:creationId xmlns:a16="http://schemas.microsoft.com/office/drawing/2014/main" id="{AB27DDA5-44F6-B8CA-B5B1-5D0B3EE39225}"/>
              </a:ext>
            </a:extLst>
          </p:cNvPr>
          <p:cNvSpPr>
            <a:spLocks noGrp="1"/>
          </p:cNvSpPr>
          <p:nvPr>
            <p:ph type="sldNum" sz="quarter" idx="19"/>
          </p:nvPr>
        </p:nvSpPr>
        <p:spPr>
          <a:xfrm>
            <a:off x="11650663" y="115888"/>
            <a:ext cx="422275" cy="365125"/>
          </a:xfrm>
        </p:spPr>
        <p:txBody>
          <a:bodyPr/>
          <a:lstStyle>
            <a:lvl1pPr>
              <a:defRPr lang="en-US">
                <a:solidFill>
                  <a:schemeClr val="tx1"/>
                </a:solidFill>
              </a:defRPr>
            </a:lvl1pPr>
          </a:lstStyle>
          <a:p>
            <a:pPr>
              <a:defRPr/>
            </a:pPr>
            <a:fld id="{6780BB97-08AE-4CE3-B59E-93417D555BDD}" type="slidenum">
              <a:rPr/>
              <a:pPr>
                <a:defRPr/>
              </a:pPr>
              <a:t>‹N°›</a:t>
            </a:fld>
            <a:endParaRPr dirty="0"/>
          </a:p>
        </p:txBody>
      </p:sp>
    </p:spTree>
    <p:extLst>
      <p:ext uri="{BB962C8B-B14F-4D97-AF65-F5344CB8AC3E}">
        <p14:creationId xmlns:p14="http://schemas.microsoft.com/office/powerpoint/2010/main" val="25369738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rtlCol="0">
            <a:noAutofit/>
          </a:bodyPr>
          <a:lstStyle/>
          <a:p>
            <a:pPr lvl="0"/>
            <a:endParaRPr lang="en-US" noProof="0" dirty="0"/>
          </a:p>
        </p:txBody>
      </p:sp>
      <p:sp>
        <p:nvSpPr>
          <p:cNvPr id="19" name="Text Placeholder 18"/>
          <p:cNvSpPr>
            <a:spLocks noGrp="1"/>
          </p:cNvSpPr>
          <p:nvPr>
            <p:ph type="body" sz="quarter" idx="16"/>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a:t>Click to edit Master text styles</a:t>
            </a:r>
          </a:p>
        </p:txBody>
      </p:sp>
      <p:sp>
        <p:nvSpPr>
          <p:cNvPr id="7" name="Text Placeholder 11"/>
          <p:cNvSpPr>
            <a:spLocks noGrp="1"/>
          </p:cNvSpPr>
          <p:nvPr>
            <p:ph type="body" sz="quarter" idx="14"/>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20" name="Subtitle 2"/>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Slide Number Placeholder 5">
            <a:extLst>
              <a:ext uri="{FF2B5EF4-FFF2-40B4-BE49-F238E27FC236}">
                <a16:creationId xmlns:a16="http://schemas.microsoft.com/office/drawing/2014/main" id="{72AF7819-DF8C-E833-EA9E-7A71F3A02D65}"/>
              </a:ext>
            </a:extLst>
          </p:cNvPr>
          <p:cNvSpPr>
            <a:spLocks noGrp="1"/>
          </p:cNvSpPr>
          <p:nvPr>
            <p:ph type="sldNum" sz="quarter" idx="17"/>
          </p:nvPr>
        </p:nvSpPr>
        <p:spPr>
          <a:xfrm>
            <a:off x="11650663" y="115888"/>
            <a:ext cx="422275" cy="365125"/>
          </a:xfrm>
        </p:spPr>
        <p:txBody>
          <a:bodyPr/>
          <a:lstStyle>
            <a:lvl1pPr>
              <a:defRPr>
                <a:solidFill>
                  <a:schemeClr val="bg1"/>
                </a:solidFill>
              </a:defRPr>
            </a:lvl1pPr>
          </a:lstStyle>
          <a:p>
            <a:pPr>
              <a:defRPr/>
            </a:pPr>
            <a:fld id="{A1E6B630-37EE-4040-AA71-23B956D24135}" type="slidenum">
              <a:rPr lang="en-US"/>
              <a:pPr>
                <a:defRPr/>
              </a:pPr>
              <a:t>‹N°›</a:t>
            </a:fld>
            <a:endParaRPr lang="en-US" dirty="0"/>
          </a:p>
        </p:txBody>
      </p:sp>
    </p:spTree>
    <p:extLst>
      <p:ext uri="{BB962C8B-B14F-4D97-AF65-F5344CB8AC3E}">
        <p14:creationId xmlns:p14="http://schemas.microsoft.com/office/powerpoint/2010/main" val="1266741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rtlCol="0">
            <a:noAutofit/>
          </a:bodyPr>
          <a:lstStyle/>
          <a:p>
            <a:pPr lvl="0"/>
            <a:endParaRPr lang="en-US" noProof="0" dirty="0"/>
          </a:p>
        </p:txBody>
      </p:sp>
      <p:sp>
        <p:nvSpPr>
          <p:cNvPr id="6" name="Text Placeholder 5"/>
          <p:cNvSpPr>
            <a:spLocks noGrp="1"/>
          </p:cNvSpPr>
          <p:nvPr>
            <p:ph type="body" sz="quarter" idx="16"/>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lIns="0" tIns="0" rIns="0" bIns="0" anchor="ctr">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3" name="Subtitle 2"/>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Slide Number Placeholder 5">
            <a:extLst>
              <a:ext uri="{FF2B5EF4-FFF2-40B4-BE49-F238E27FC236}">
                <a16:creationId xmlns:a16="http://schemas.microsoft.com/office/drawing/2014/main" id="{CE2FED2A-83F4-9870-2BE6-B9D86E8099FF}"/>
              </a:ext>
            </a:extLst>
          </p:cNvPr>
          <p:cNvSpPr>
            <a:spLocks noGrp="1"/>
          </p:cNvSpPr>
          <p:nvPr>
            <p:ph type="sldNum" sz="quarter" idx="17"/>
          </p:nvPr>
        </p:nvSpPr>
        <p:spPr>
          <a:xfrm>
            <a:off x="11650663" y="115888"/>
            <a:ext cx="422275" cy="365125"/>
          </a:xfrm>
        </p:spPr>
        <p:txBody>
          <a:bodyPr/>
          <a:lstStyle>
            <a:lvl1pPr>
              <a:defRPr lang="en-US">
                <a:solidFill>
                  <a:schemeClr val="bg1"/>
                </a:solidFill>
              </a:defRPr>
            </a:lvl1pPr>
          </a:lstStyle>
          <a:p>
            <a:pPr>
              <a:defRPr/>
            </a:pPr>
            <a:fld id="{8057A65A-D53E-45A4-8A2D-0A2426EC5569}" type="slidenum">
              <a:rPr/>
              <a:pPr>
                <a:defRPr/>
              </a:pPr>
              <a:t>‹N°›</a:t>
            </a:fld>
            <a:endParaRPr dirty="0"/>
          </a:p>
        </p:txBody>
      </p:sp>
    </p:spTree>
    <p:extLst>
      <p:ext uri="{BB962C8B-B14F-4D97-AF65-F5344CB8AC3E}">
        <p14:creationId xmlns:p14="http://schemas.microsoft.com/office/powerpoint/2010/main" val="35014320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7EC62A46-9EE9-CA7C-05BE-F4541B023103}"/>
              </a:ext>
            </a:extLst>
          </p:cNvPr>
          <p:cNvSpPr/>
          <p:nvPr userDrawn="1"/>
        </p:nvSpPr>
        <p:spPr>
          <a:xfrm>
            <a:off x="0" y="1539875"/>
            <a:ext cx="12192000" cy="5318125"/>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sp>
        <p:nvSpPr>
          <p:cNvPr id="4" name="TextBox 16" hidden="1">
            <a:extLst>
              <a:ext uri="{FF2B5EF4-FFF2-40B4-BE49-F238E27FC236}">
                <a16:creationId xmlns:a16="http://schemas.microsoft.com/office/drawing/2014/main" id="{AB55FD59-F907-4987-CFC6-9E48C8756BAF}"/>
              </a:ext>
            </a:extLst>
          </p:cNvPr>
          <p:cNvSpPr txBox="1">
            <a:spLocks noChangeArrowheads="1"/>
          </p:cNvSpPr>
          <p:nvPr userDrawn="1"/>
        </p:nvSpPr>
        <p:spPr bwMode="auto">
          <a:xfrm>
            <a:off x="0" y="6673850"/>
            <a:ext cx="9144000" cy="1841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600">
                <a:solidFill>
                  <a:srgbClr val="AFABAB"/>
                </a:solidFill>
              </a:rPr>
              <a:t>© 2019 Rotary International. Internal Use Only. Not For Distribution. Private and Confidential.</a:t>
            </a:r>
          </a:p>
        </p:txBody>
      </p:sp>
      <p:sp>
        <p:nvSpPr>
          <p:cNvPr id="5" name="Rectangle 4" hidden="1">
            <a:extLst>
              <a:ext uri="{FF2B5EF4-FFF2-40B4-BE49-F238E27FC236}">
                <a16:creationId xmlns:a16="http://schemas.microsoft.com/office/drawing/2014/main" id="{C8C489E4-7185-C87E-AE8A-676E124DDC57}"/>
              </a:ext>
            </a:extLst>
          </p:cNvPr>
          <p:cNvSpPr/>
          <p:nvPr userDrawn="1"/>
        </p:nvSpPr>
        <p:spPr>
          <a:xfrm>
            <a:off x="0" y="6273800"/>
            <a:ext cx="4538663" cy="584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Content Placeholder 2"/>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A29C7271-D227-61DA-90F6-842C69844A69}"/>
              </a:ext>
            </a:extLst>
          </p:cNvPr>
          <p:cNvSpPr>
            <a:spLocks noGrp="1"/>
          </p:cNvSpPr>
          <p:nvPr>
            <p:ph type="sldNum" sz="quarter" idx="10"/>
          </p:nvPr>
        </p:nvSpPr>
        <p:spPr>
          <a:xfrm>
            <a:off x="11650663" y="115888"/>
            <a:ext cx="422275" cy="365125"/>
          </a:xfrm>
        </p:spPr>
        <p:txBody>
          <a:bodyPr/>
          <a:lstStyle>
            <a:lvl1pPr>
              <a:defRPr lang="en-US">
                <a:solidFill>
                  <a:schemeClr val="tx1"/>
                </a:solidFill>
              </a:defRPr>
            </a:lvl1pPr>
          </a:lstStyle>
          <a:p>
            <a:pPr>
              <a:defRPr/>
            </a:pPr>
            <a:fld id="{D5A6239E-4E67-4B31-95D7-33601C9D3BFE}" type="slidenum">
              <a:rPr/>
              <a:pPr>
                <a:defRPr/>
              </a:pPr>
              <a:t>‹N°›</a:t>
            </a:fld>
            <a:endParaRPr dirty="0"/>
          </a:p>
        </p:txBody>
      </p:sp>
    </p:spTree>
    <p:extLst>
      <p:ext uri="{BB962C8B-B14F-4D97-AF65-F5344CB8AC3E}">
        <p14:creationId xmlns:p14="http://schemas.microsoft.com/office/powerpoint/2010/main" val="1167301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728F96-5BFA-0630-B0D7-8358619477BF}"/>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sp>
        <p:nvSpPr>
          <p:cNvPr id="4" name="TextBox 16" hidden="1">
            <a:extLst>
              <a:ext uri="{FF2B5EF4-FFF2-40B4-BE49-F238E27FC236}">
                <a16:creationId xmlns:a16="http://schemas.microsoft.com/office/drawing/2014/main" id="{8443D32C-FFE2-E8DC-FC15-67EFEA82015E}"/>
              </a:ext>
            </a:extLst>
          </p:cNvPr>
          <p:cNvSpPr txBox="1">
            <a:spLocks noChangeArrowheads="1"/>
          </p:cNvSpPr>
          <p:nvPr userDrawn="1"/>
        </p:nvSpPr>
        <p:spPr bwMode="auto">
          <a:xfrm>
            <a:off x="0" y="6673850"/>
            <a:ext cx="9144000" cy="1841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600">
                <a:solidFill>
                  <a:srgbClr val="AFABAB"/>
                </a:solidFill>
              </a:rPr>
              <a:t>© 2019 Rotary International. Internal Use Only. Not For Distribution. Private and Confidential.</a:t>
            </a:r>
          </a:p>
        </p:txBody>
      </p:sp>
      <p:sp>
        <p:nvSpPr>
          <p:cNvPr id="3" name="Content Placeholder 2"/>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a:t>Click to edit Master title style</a:t>
            </a:r>
          </a:p>
        </p:txBody>
      </p:sp>
      <p:sp>
        <p:nvSpPr>
          <p:cNvPr id="10" name="Subtitle 2"/>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5">
            <a:extLst>
              <a:ext uri="{FF2B5EF4-FFF2-40B4-BE49-F238E27FC236}">
                <a16:creationId xmlns:a16="http://schemas.microsoft.com/office/drawing/2014/main" id="{EE80D32D-A6AD-CA1B-5A8B-70C06179D961}"/>
              </a:ext>
            </a:extLst>
          </p:cNvPr>
          <p:cNvSpPr>
            <a:spLocks noGrp="1"/>
          </p:cNvSpPr>
          <p:nvPr>
            <p:ph type="sldNum" sz="quarter" idx="14"/>
          </p:nvPr>
        </p:nvSpPr>
        <p:spPr>
          <a:xfrm>
            <a:off x="11650663" y="115888"/>
            <a:ext cx="422275" cy="365125"/>
          </a:xfrm>
        </p:spPr>
        <p:txBody>
          <a:bodyPr/>
          <a:lstStyle>
            <a:lvl1pPr>
              <a:defRPr>
                <a:solidFill>
                  <a:schemeClr val="bg1"/>
                </a:solidFill>
              </a:defRPr>
            </a:lvl1pPr>
          </a:lstStyle>
          <a:p>
            <a:pPr>
              <a:defRPr/>
            </a:pPr>
            <a:fld id="{2B4F7476-46D1-4364-BFB5-00E1674453C3}" type="slidenum">
              <a:rPr lang="en-US"/>
              <a:pPr>
                <a:defRPr/>
              </a:pPr>
              <a:t>‹N°›</a:t>
            </a:fld>
            <a:endParaRPr lang="en-US" dirty="0"/>
          </a:p>
        </p:txBody>
      </p:sp>
    </p:spTree>
    <p:extLst>
      <p:ext uri="{BB962C8B-B14F-4D97-AF65-F5344CB8AC3E}">
        <p14:creationId xmlns:p14="http://schemas.microsoft.com/office/powerpoint/2010/main" val="1967523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07C01C-8D5B-64EC-8A29-98788A1367AB}"/>
              </a:ext>
            </a:extLst>
          </p:cNvPr>
          <p:cNvSpPr/>
          <p:nvPr userDrawn="1"/>
        </p:nvSpPr>
        <p:spPr>
          <a:xfrm>
            <a:off x="0" y="2403475"/>
            <a:ext cx="12192000" cy="4454525"/>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sp>
        <p:nvSpPr>
          <p:cNvPr id="4" name="TextBox 16" hidden="1">
            <a:extLst>
              <a:ext uri="{FF2B5EF4-FFF2-40B4-BE49-F238E27FC236}">
                <a16:creationId xmlns:a16="http://schemas.microsoft.com/office/drawing/2014/main" id="{4ACE9CD7-5243-A3DE-7B89-5966106706D0}"/>
              </a:ext>
            </a:extLst>
          </p:cNvPr>
          <p:cNvSpPr txBox="1">
            <a:spLocks noChangeArrowheads="1"/>
          </p:cNvSpPr>
          <p:nvPr userDrawn="1"/>
        </p:nvSpPr>
        <p:spPr bwMode="auto">
          <a:xfrm>
            <a:off x="0" y="6673850"/>
            <a:ext cx="9144000" cy="1841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600">
                <a:solidFill>
                  <a:srgbClr val="AFABAB"/>
                </a:solidFill>
              </a:rPr>
              <a:t>© 2019 Rotary International. Internal Use Only. Not For Distribution. Private and Confidential.</a:t>
            </a:r>
          </a:p>
        </p:txBody>
      </p:sp>
      <p:sp>
        <p:nvSpPr>
          <p:cNvPr id="5" name="Picture Placeholder 4"/>
          <p:cNvSpPr>
            <a:spLocks noGrp="1"/>
          </p:cNvSpPr>
          <p:nvPr>
            <p:ph type="pic" sz="quarter" idx="13"/>
          </p:nvPr>
        </p:nvSpPr>
        <p:spPr>
          <a:xfrm>
            <a:off x="1" y="1"/>
            <a:ext cx="12192000" cy="2403334"/>
          </a:xfrm>
        </p:spPr>
        <p:txBody>
          <a:bodyPr rtlCol="0">
            <a:normAutofit/>
          </a:bodyPr>
          <a:lstStyle/>
          <a:p>
            <a:pPr lvl="0"/>
            <a:endParaRPr lang="en-US" noProof="0" dirty="0"/>
          </a:p>
        </p:txBody>
      </p:sp>
      <p:sp>
        <p:nvSpPr>
          <p:cNvPr id="3" name="Content Placeholder 2"/>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B349F442-610D-3891-8CF3-19D9757B6C1D}"/>
              </a:ext>
            </a:extLst>
          </p:cNvPr>
          <p:cNvSpPr>
            <a:spLocks noGrp="1"/>
          </p:cNvSpPr>
          <p:nvPr>
            <p:ph type="sldNum" sz="quarter" idx="15"/>
          </p:nvPr>
        </p:nvSpPr>
        <p:spPr>
          <a:xfrm>
            <a:off x="11650663" y="115888"/>
            <a:ext cx="422275" cy="365125"/>
          </a:xfrm>
        </p:spPr>
        <p:txBody>
          <a:bodyPr/>
          <a:lstStyle>
            <a:lvl1pPr>
              <a:defRPr>
                <a:solidFill>
                  <a:schemeClr val="bg1"/>
                </a:solidFill>
              </a:defRPr>
            </a:lvl1pPr>
          </a:lstStyle>
          <a:p>
            <a:pPr>
              <a:defRPr/>
            </a:pPr>
            <a:fld id="{424A74EB-363A-4631-9BEA-011445C8B155}" type="slidenum">
              <a:rPr lang="en-US"/>
              <a:pPr>
                <a:defRPr/>
              </a:pPr>
              <a:t>‹N°›</a:t>
            </a:fld>
            <a:endParaRPr lang="en-US" dirty="0"/>
          </a:p>
        </p:txBody>
      </p:sp>
    </p:spTree>
    <p:extLst>
      <p:ext uri="{BB962C8B-B14F-4D97-AF65-F5344CB8AC3E}">
        <p14:creationId xmlns:p14="http://schemas.microsoft.com/office/powerpoint/2010/main" val="4292574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rtlCol="0">
            <a:noAutofit/>
          </a:bodyPr>
          <a:lstStyle/>
          <a:p>
            <a:pPr lvl="0"/>
            <a:endParaRPr lang="en-US" noProof="0" dirty="0"/>
          </a:p>
        </p:txBody>
      </p:sp>
      <p:sp>
        <p:nvSpPr>
          <p:cNvPr id="11" name="Text Placeholder 10"/>
          <p:cNvSpPr>
            <a:spLocks noGrp="1"/>
          </p:cNvSpPr>
          <p:nvPr>
            <p:ph type="body" sz="quarter" idx="16"/>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8" name="Text Placeholder 7"/>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a:t>Click to edit Master text styles</a:t>
            </a:r>
          </a:p>
          <a:p>
            <a:pPr lvl="1"/>
            <a:endParaRPr lang="en-US"/>
          </a:p>
        </p:txBody>
      </p:sp>
      <p:sp>
        <p:nvSpPr>
          <p:cNvPr id="10" name="Text Placeholder 7"/>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a:t>Click to edit Master</a:t>
            </a:r>
          </a:p>
        </p:txBody>
      </p:sp>
      <p:sp>
        <p:nvSpPr>
          <p:cNvPr id="2" name="Slide Number Placeholder 5">
            <a:extLst>
              <a:ext uri="{FF2B5EF4-FFF2-40B4-BE49-F238E27FC236}">
                <a16:creationId xmlns:a16="http://schemas.microsoft.com/office/drawing/2014/main" id="{305E20F7-5E5B-BCDD-417D-722029A81A65}"/>
              </a:ext>
            </a:extLst>
          </p:cNvPr>
          <p:cNvSpPr>
            <a:spLocks noGrp="1"/>
          </p:cNvSpPr>
          <p:nvPr>
            <p:ph type="sldNum" sz="quarter" idx="17"/>
          </p:nvPr>
        </p:nvSpPr>
        <p:spPr>
          <a:xfrm>
            <a:off x="11650663" y="115888"/>
            <a:ext cx="422275" cy="365125"/>
          </a:xfrm>
        </p:spPr>
        <p:txBody>
          <a:bodyPr/>
          <a:lstStyle>
            <a:lvl1pPr>
              <a:defRPr>
                <a:solidFill>
                  <a:schemeClr val="bg1"/>
                </a:solidFill>
              </a:defRPr>
            </a:lvl1pPr>
          </a:lstStyle>
          <a:p>
            <a:pPr>
              <a:defRPr/>
            </a:pPr>
            <a:fld id="{572C79F3-469E-4411-BBB6-A033D74975E7}" type="slidenum">
              <a:rPr lang="en-US"/>
              <a:pPr>
                <a:defRPr/>
              </a:pPr>
              <a:t>‹N°›</a:t>
            </a:fld>
            <a:endParaRPr lang="en-US" dirty="0"/>
          </a:p>
        </p:txBody>
      </p:sp>
    </p:spTree>
    <p:extLst>
      <p:ext uri="{BB962C8B-B14F-4D97-AF65-F5344CB8AC3E}">
        <p14:creationId xmlns:p14="http://schemas.microsoft.com/office/powerpoint/2010/main" val="4300015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rtlCol="0">
            <a:noAutofit/>
          </a:bodyPr>
          <a:lstStyle/>
          <a:p>
            <a:pPr lvl="0"/>
            <a:endParaRPr lang="en-US" noProof="0" dirty="0"/>
          </a:p>
        </p:txBody>
      </p:sp>
      <p:sp>
        <p:nvSpPr>
          <p:cNvPr id="8" name="Text Placeholder 7"/>
          <p:cNvSpPr>
            <a:spLocks noGrp="1"/>
          </p:cNvSpPr>
          <p:nvPr>
            <p:ph type="body" sz="quarter" idx="17"/>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20" name="Subtitle 2"/>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p:cNvSpPr>
            <a:spLocks noGrp="1"/>
          </p:cNvSpPr>
          <p:nvPr>
            <p:ph type="body" sz="quarter" idx="14"/>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2" name="Slide Number Placeholder 5">
            <a:extLst>
              <a:ext uri="{FF2B5EF4-FFF2-40B4-BE49-F238E27FC236}">
                <a16:creationId xmlns:a16="http://schemas.microsoft.com/office/drawing/2014/main" id="{6FEE4E22-FA1F-6709-F522-DA3307327440}"/>
              </a:ext>
            </a:extLst>
          </p:cNvPr>
          <p:cNvSpPr>
            <a:spLocks noGrp="1"/>
          </p:cNvSpPr>
          <p:nvPr>
            <p:ph type="sldNum" sz="quarter" idx="18"/>
          </p:nvPr>
        </p:nvSpPr>
        <p:spPr>
          <a:xfrm>
            <a:off x="11650663" y="115888"/>
            <a:ext cx="422275" cy="365125"/>
          </a:xfrm>
        </p:spPr>
        <p:txBody>
          <a:bodyPr/>
          <a:lstStyle>
            <a:lvl1pPr>
              <a:defRPr>
                <a:solidFill>
                  <a:schemeClr val="bg1"/>
                </a:solidFill>
              </a:defRPr>
            </a:lvl1pPr>
          </a:lstStyle>
          <a:p>
            <a:pPr>
              <a:defRPr/>
            </a:pPr>
            <a:fld id="{C9CAD3EA-52FC-49C9-8F1C-30FC5E4C27E5}" type="slidenum">
              <a:rPr lang="en-US"/>
              <a:pPr>
                <a:defRPr/>
              </a:pPr>
              <a:t>‹N°›</a:t>
            </a:fld>
            <a:endParaRPr lang="en-US" dirty="0"/>
          </a:p>
        </p:txBody>
      </p:sp>
    </p:spTree>
    <p:extLst>
      <p:ext uri="{BB962C8B-B14F-4D97-AF65-F5344CB8AC3E}">
        <p14:creationId xmlns:p14="http://schemas.microsoft.com/office/powerpoint/2010/main" val="21843010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6C1293F-3B8C-91F4-825E-2214FC7A034E}"/>
              </a:ext>
            </a:extLst>
          </p:cNvPr>
          <p:cNvSpPr>
            <a:spLocks noGrp="1"/>
          </p:cNvSpPr>
          <p:nvPr>
            <p:ph type="dt" sz="half" idx="10"/>
          </p:nvPr>
        </p:nvSpPr>
        <p:spPr/>
        <p:txBody>
          <a:bodyPr/>
          <a:lstStyle>
            <a:lvl1pPr defTabSz="685800">
              <a:defRPr>
                <a:solidFill>
                  <a:srgbClr val="01B4E7">
                    <a:tint val="75000"/>
                  </a:srgbClr>
                </a:solidFill>
                <a:latin typeface="Calibri" panose="020F0502020204030204"/>
              </a:defRPr>
            </a:lvl1pPr>
          </a:lstStyle>
          <a:p>
            <a:pPr>
              <a:defRPr/>
            </a:pPr>
            <a:endParaRPr lang="en-US"/>
          </a:p>
        </p:txBody>
      </p:sp>
      <p:sp>
        <p:nvSpPr>
          <p:cNvPr id="6" name="Footer Placeholder 5">
            <a:extLst>
              <a:ext uri="{FF2B5EF4-FFF2-40B4-BE49-F238E27FC236}">
                <a16:creationId xmlns:a16="http://schemas.microsoft.com/office/drawing/2014/main" id="{3B64EA43-8799-6E7B-71AE-CFDAA3256073}"/>
              </a:ext>
            </a:extLst>
          </p:cNvPr>
          <p:cNvSpPr>
            <a:spLocks noGrp="1"/>
          </p:cNvSpPr>
          <p:nvPr>
            <p:ph type="ftr" sz="quarter" idx="11"/>
          </p:nvPr>
        </p:nvSpPr>
        <p:spPr/>
        <p:txBody>
          <a:bodyPr/>
          <a:lstStyle>
            <a:lvl1pPr defTabSz="685800">
              <a:defRPr>
                <a:solidFill>
                  <a:srgbClr val="01B4E7">
                    <a:tint val="75000"/>
                  </a:srgbClr>
                </a:solidFill>
                <a:latin typeface="Calibri" panose="020F0502020204030204"/>
              </a:defRPr>
            </a:lvl1pPr>
          </a:lstStyle>
          <a:p>
            <a:pPr>
              <a:defRPr/>
            </a:pPr>
            <a:endParaRPr lang="en-US"/>
          </a:p>
        </p:txBody>
      </p:sp>
      <p:sp>
        <p:nvSpPr>
          <p:cNvPr id="7" name="Slide Number Placeholder 6">
            <a:extLst>
              <a:ext uri="{FF2B5EF4-FFF2-40B4-BE49-F238E27FC236}">
                <a16:creationId xmlns:a16="http://schemas.microsoft.com/office/drawing/2014/main" id="{673F0E01-53F5-211D-9A56-BEDFC6ED6CED}"/>
              </a:ext>
            </a:extLst>
          </p:cNvPr>
          <p:cNvSpPr>
            <a:spLocks noGrp="1"/>
          </p:cNvSpPr>
          <p:nvPr>
            <p:ph type="sldNum" sz="quarter" idx="12"/>
          </p:nvPr>
        </p:nvSpPr>
        <p:spPr/>
        <p:txBody>
          <a:bodyPr/>
          <a:lstStyle>
            <a:lvl1pPr defTabSz="685800">
              <a:defRPr>
                <a:solidFill>
                  <a:srgbClr val="01B4E7">
                    <a:tint val="75000"/>
                  </a:srgbClr>
                </a:solidFill>
                <a:latin typeface="Calibri" panose="020F0502020204030204"/>
              </a:defRPr>
            </a:lvl1pPr>
          </a:lstStyle>
          <a:p>
            <a:pPr>
              <a:defRPr/>
            </a:pPr>
            <a:fld id="{A9DCB485-DD00-4CCA-9445-0727648C9A43}" type="slidenum">
              <a:rPr lang="en-US"/>
              <a:pPr>
                <a:defRPr/>
              </a:pPr>
              <a:t>‹N°›</a:t>
            </a:fld>
            <a:endParaRPr lang="en-US" dirty="0"/>
          </a:p>
        </p:txBody>
      </p:sp>
    </p:spTree>
    <p:extLst>
      <p:ext uri="{BB962C8B-B14F-4D97-AF65-F5344CB8AC3E}">
        <p14:creationId xmlns:p14="http://schemas.microsoft.com/office/powerpoint/2010/main" val="1725261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E1D187-0194-ACAB-E94D-91FC7D910E3C}"/>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prstClr val="white"/>
              </a:solidFill>
            </a:endParaRPr>
          </a:p>
        </p:txBody>
      </p:sp>
      <p:sp>
        <p:nvSpPr>
          <p:cNvPr id="5" name="Rectangle 4">
            <a:extLst>
              <a:ext uri="{FF2B5EF4-FFF2-40B4-BE49-F238E27FC236}">
                <a16:creationId xmlns:a16="http://schemas.microsoft.com/office/drawing/2014/main" id="{409913B2-B3F1-D73A-E0CF-ED6AE059A255}"/>
              </a:ext>
            </a:extLst>
          </p:cNvPr>
          <p:cNvSpPr/>
          <p:nvPr userDrawn="1"/>
        </p:nvSpPr>
        <p:spPr>
          <a:xfrm>
            <a:off x="-101600" y="457200"/>
            <a:ext cx="123952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prstClr val="white"/>
              </a:solidFill>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2"/>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2326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D8EA0D-52AD-464B-85E2-787C8B19ABE0}"/>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prstClr val="white"/>
              </a:solidFill>
            </a:endParaRPr>
          </a:p>
        </p:txBody>
      </p:sp>
      <p:sp>
        <p:nvSpPr>
          <p:cNvPr id="5" name="Rectangle 4">
            <a:extLst>
              <a:ext uri="{FF2B5EF4-FFF2-40B4-BE49-F238E27FC236}">
                <a16:creationId xmlns:a16="http://schemas.microsoft.com/office/drawing/2014/main" id="{6B946D25-6BC6-C508-4526-DA9FAA5BDD49}"/>
              </a:ext>
            </a:extLst>
          </p:cNvPr>
          <p:cNvSpPr/>
          <p:nvPr userDrawn="1"/>
        </p:nvSpPr>
        <p:spPr>
          <a:xfrm>
            <a:off x="-101600" y="457200"/>
            <a:ext cx="12395200" cy="533400"/>
          </a:xfrm>
          <a:prstGeom prst="rect">
            <a:avLst/>
          </a:prstGeom>
          <a:solidFill>
            <a:srgbClr val="005DAA"/>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prstClr val="white"/>
              </a:solidFill>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2"/>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43078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484C14-32EF-E482-5456-657DDBDCB877}"/>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prstClr val="white"/>
              </a:solidFill>
            </a:endParaRPr>
          </a:p>
        </p:txBody>
      </p:sp>
      <p:sp>
        <p:nvSpPr>
          <p:cNvPr id="5" name="Rectangle 4">
            <a:extLst>
              <a:ext uri="{FF2B5EF4-FFF2-40B4-BE49-F238E27FC236}">
                <a16:creationId xmlns:a16="http://schemas.microsoft.com/office/drawing/2014/main" id="{68FD4879-F274-37C3-2F60-B2A93685CCAE}"/>
              </a:ext>
            </a:extLst>
          </p:cNvPr>
          <p:cNvSpPr/>
          <p:nvPr userDrawn="1"/>
        </p:nvSpPr>
        <p:spPr>
          <a:xfrm>
            <a:off x="-101600" y="457200"/>
            <a:ext cx="12395200" cy="533400"/>
          </a:xfrm>
          <a:prstGeom prst="rect">
            <a:avLst/>
          </a:prstGeom>
          <a:solidFill>
            <a:schemeClr val="tx2"/>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prstClr val="white"/>
              </a:solidFill>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2"/>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7696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05B6FF-ECBB-F4EC-6127-706EDB0D205C}"/>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prstClr val="white"/>
              </a:solidFill>
            </a:endParaRPr>
          </a:p>
        </p:txBody>
      </p:sp>
      <p:sp>
        <p:nvSpPr>
          <p:cNvPr id="5" name="Rectangle 4">
            <a:extLst>
              <a:ext uri="{FF2B5EF4-FFF2-40B4-BE49-F238E27FC236}">
                <a16:creationId xmlns:a16="http://schemas.microsoft.com/office/drawing/2014/main" id="{CEDDAB03-DFAC-509C-02BF-B31D320E4FA6}"/>
              </a:ext>
            </a:extLst>
          </p:cNvPr>
          <p:cNvSpPr/>
          <p:nvPr userDrawn="1"/>
        </p:nvSpPr>
        <p:spPr>
          <a:xfrm>
            <a:off x="-101600" y="457200"/>
            <a:ext cx="12395200" cy="533400"/>
          </a:xfrm>
          <a:prstGeom prst="rect">
            <a:avLst/>
          </a:prstGeom>
          <a:solidFill>
            <a:schemeClr val="accent3"/>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prstClr val="white"/>
              </a:solidFill>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2"/>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8952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rtlCol="0">
            <a:noAutofit/>
          </a:bodyPr>
          <a:lstStyle/>
          <a:p>
            <a:pPr lvl="0"/>
            <a:endParaRPr lang="en-US" noProof="0" dirty="0"/>
          </a:p>
        </p:txBody>
      </p:sp>
      <p:sp>
        <p:nvSpPr>
          <p:cNvPr id="6" name="Text Placeholder 5"/>
          <p:cNvSpPr>
            <a:spLocks noGrp="1"/>
          </p:cNvSpPr>
          <p:nvPr>
            <p:ph type="body" sz="quarter" idx="15"/>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2" name="Slide Number Placeholder 5">
            <a:extLst>
              <a:ext uri="{FF2B5EF4-FFF2-40B4-BE49-F238E27FC236}">
                <a16:creationId xmlns:a16="http://schemas.microsoft.com/office/drawing/2014/main" id="{BEFF0061-446F-A5DA-DCB4-38D4E5403353}"/>
              </a:ext>
            </a:extLst>
          </p:cNvPr>
          <p:cNvSpPr>
            <a:spLocks noGrp="1"/>
          </p:cNvSpPr>
          <p:nvPr>
            <p:ph type="sldNum" sz="quarter" idx="16"/>
          </p:nvPr>
        </p:nvSpPr>
        <p:spPr>
          <a:xfrm>
            <a:off x="11650663" y="115888"/>
            <a:ext cx="422275" cy="365125"/>
          </a:xfrm>
        </p:spPr>
        <p:txBody>
          <a:bodyPr/>
          <a:lstStyle>
            <a:lvl1pPr>
              <a:defRPr lang="en-US">
                <a:solidFill>
                  <a:schemeClr val="bg1"/>
                </a:solidFill>
              </a:defRPr>
            </a:lvl1pPr>
          </a:lstStyle>
          <a:p>
            <a:pPr>
              <a:defRPr/>
            </a:pPr>
            <a:fld id="{A09E9CB1-61DB-4F2A-9719-93C6E54A6AC0}" type="slidenum">
              <a:rPr/>
              <a:pPr>
                <a:defRPr/>
              </a:pPr>
              <a:t>‹N°›</a:t>
            </a:fld>
            <a:endParaRPr dirty="0"/>
          </a:p>
        </p:txBody>
      </p:sp>
    </p:spTree>
    <p:extLst>
      <p:ext uri="{BB962C8B-B14F-4D97-AF65-F5344CB8AC3E}">
        <p14:creationId xmlns:p14="http://schemas.microsoft.com/office/powerpoint/2010/main" val="34108810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C0EA15-2F3D-E8D8-1207-A899CB01914D}"/>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prstClr val="white"/>
              </a:solidFill>
            </a:endParaRPr>
          </a:p>
        </p:txBody>
      </p:sp>
      <p:sp>
        <p:nvSpPr>
          <p:cNvPr id="5" name="Rectangle 4">
            <a:extLst>
              <a:ext uri="{FF2B5EF4-FFF2-40B4-BE49-F238E27FC236}">
                <a16:creationId xmlns:a16="http://schemas.microsoft.com/office/drawing/2014/main" id="{E86D9F23-E50B-5321-A4FA-F515728C043D}"/>
              </a:ext>
            </a:extLst>
          </p:cNvPr>
          <p:cNvSpPr/>
          <p:nvPr userDrawn="1"/>
        </p:nvSpPr>
        <p:spPr>
          <a:xfrm>
            <a:off x="-101600" y="457200"/>
            <a:ext cx="12395200" cy="533400"/>
          </a:xfrm>
          <a:prstGeom prst="rect">
            <a:avLst/>
          </a:prstGeom>
          <a:solidFill>
            <a:schemeClr val="accent6"/>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prstClr val="white"/>
              </a:solidFill>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2"/>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40151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508000" y="228600"/>
            <a:ext cx="11684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8993974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760006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70145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4"/>
            <a:ext cx="5386917" cy="639763"/>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0" y="1535114"/>
            <a:ext cx="5389033" cy="639763"/>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1214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290100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073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6612702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5200313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333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2" name="Freeform: Shape 1">
            <a:extLst>
              <a:ext uri="{FF2B5EF4-FFF2-40B4-BE49-F238E27FC236}">
                <a16:creationId xmlns:a16="http://schemas.microsoft.com/office/drawing/2014/main" id="{EBFFF526-CFA0-2EB6-D580-97B842E8058A}"/>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00" y="0"/>
            <a:ext cx="122555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icture Placeholder 10"/>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rtlCol="0">
            <a:noAutofit/>
          </a:bodyPr>
          <a:lstStyle/>
          <a:p>
            <a:pPr lvl="0"/>
            <a:endParaRPr lang="en-US" noProof="0" dirty="0"/>
          </a:p>
        </p:txBody>
      </p:sp>
      <p:sp>
        <p:nvSpPr>
          <p:cNvPr id="7" name="Text Placeholder 11"/>
          <p:cNvSpPr>
            <a:spLocks noGrp="1"/>
          </p:cNvSpPr>
          <p:nvPr>
            <p:ph type="body" sz="quarter" idx="14"/>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Click to edit Master text styles</a:t>
            </a:r>
          </a:p>
          <a:p>
            <a:pPr lvl="1"/>
            <a:r>
              <a:rPr lang="en-US"/>
              <a:t>Second level</a:t>
            </a:r>
          </a:p>
        </p:txBody>
      </p:sp>
      <p:sp>
        <p:nvSpPr>
          <p:cNvPr id="3" name="Slide Number Placeholder 5">
            <a:extLst>
              <a:ext uri="{FF2B5EF4-FFF2-40B4-BE49-F238E27FC236}">
                <a16:creationId xmlns:a16="http://schemas.microsoft.com/office/drawing/2014/main" id="{13075474-3516-A4B9-F250-241A0C2BB468}"/>
              </a:ext>
            </a:extLst>
          </p:cNvPr>
          <p:cNvSpPr>
            <a:spLocks noGrp="1"/>
          </p:cNvSpPr>
          <p:nvPr>
            <p:ph type="sldNum" sz="quarter" idx="15"/>
          </p:nvPr>
        </p:nvSpPr>
        <p:spPr>
          <a:xfrm>
            <a:off x="11650663" y="115888"/>
            <a:ext cx="422275" cy="365125"/>
          </a:xfrm>
        </p:spPr>
        <p:txBody>
          <a:bodyPr/>
          <a:lstStyle>
            <a:lvl1pPr>
              <a:defRPr lang="en-US">
                <a:solidFill>
                  <a:schemeClr val="bg1"/>
                </a:solidFill>
              </a:defRPr>
            </a:lvl1pPr>
          </a:lstStyle>
          <a:p>
            <a:pPr>
              <a:defRPr/>
            </a:pPr>
            <a:fld id="{865FF487-CF3F-4CC0-B98C-B12CFACBFA1E}" type="slidenum">
              <a:rPr/>
              <a:pPr>
                <a:defRPr/>
              </a:pPr>
              <a:t>‹N°›</a:t>
            </a:fld>
            <a:endParaRPr dirty="0"/>
          </a:p>
        </p:txBody>
      </p:sp>
    </p:spTree>
    <p:extLst>
      <p:ext uri="{BB962C8B-B14F-4D97-AF65-F5344CB8AC3E}">
        <p14:creationId xmlns:p14="http://schemas.microsoft.com/office/powerpoint/2010/main" val="4661588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47258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2" name="Picture 3" descr="RC-RPIC Institute Plenary -ppt_content.png">
            <a:extLst>
              <a:ext uri="{FF2B5EF4-FFF2-40B4-BE49-F238E27FC236}">
                <a16:creationId xmlns:a16="http://schemas.microsoft.com/office/drawing/2014/main" id="{1D5F0984-B9E4-0237-D458-339D7651F77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645150"/>
            <a:ext cx="121920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a:extLst>
              <a:ext uri="{FF2B5EF4-FFF2-40B4-BE49-F238E27FC236}">
                <a16:creationId xmlns:a16="http://schemas.microsoft.com/office/drawing/2014/main" id="{8C7457DA-3CD9-D3F2-3D2B-DA1F7A2FD6DE}"/>
              </a:ext>
            </a:extLst>
          </p:cNvPr>
          <p:cNvSpPr>
            <a:spLocks noGrp="1"/>
          </p:cNvSpPr>
          <p:nvPr>
            <p:ph type="dt" sz="half" idx="10"/>
          </p:nvPr>
        </p:nvSpPr>
        <p:spPr>
          <a:xfrm>
            <a:off x="609600" y="6356350"/>
            <a:ext cx="2844800" cy="366713"/>
          </a:xfrm>
          <a:prstGeom prst="rect">
            <a:avLst/>
          </a:prstGeom>
        </p:spPr>
        <p:txBody>
          <a:bodyPr/>
          <a:lstStyle>
            <a:lvl1pPr>
              <a:defRPr sz="2400">
                <a:solidFill>
                  <a:srgbClr val="958D85"/>
                </a:solidFill>
                <a:latin typeface="Arial" charset="0"/>
              </a:defRPr>
            </a:lvl1pPr>
          </a:lstStyle>
          <a:p>
            <a:pPr>
              <a:defRPr/>
            </a:pPr>
            <a:endParaRPr lang="en-US"/>
          </a:p>
        </p:txBody>
      </p:sp>
      <p:sp>
        <p:nvSpPr>
          <p:cNvPr id="4" name="Footer Placeholder 4">
            <a:extLst>
              <a:ext uri="{FF2B5EF4-FFF2-40B4-BE49-F238E27FC236}">
                <a16:creationId xmlns:a16="http://schemas.microsoft.com/office/drawing/2014/main" id="{766BC99B-2BB2-3051-9767-052BFE82B1A0}"/>
              </a:ext>
            </a:extLst>
          </p:cNvPr>
          <p:cNvSpPr>
            <a:spLocks noGrp="1"/>
          </p:cNvSpPr>
          <p:nvPr>
            <p:ph type="ftr" sz="quarter" idx="11"/>
          </p:nvPr>
        </p:nvSpPr>
        <p:spPr>
          <a:xfrm>
            <a:off x="4165600" y="6356350"/>
            <a:ext cx="3860800" cy="366713"/>
          </a:xfrm>
          <a:prstGeom prst="rect">
            <a:avLst/>
          </a:prstGeom>
        </p:spPr>
        <p:txBody>
          <a:bodyPr/>
          <a:lstStyle>
            <a:lvl1pPr>
              <a:defRPr sz="2400">
                <a:solidFill>
                  <a:srgbClr val="958D85"/>
                </a:solidFill>
                <a:latin typeface="Arial" charset="0"/>
              </a:defRPr>
            </a:lvl1pPr>
          </a:lstStyle>
          <a:p>
            <a:pPr>
              <a:defRPr/>
            </a:pPr>
            <a:endParaRPr lang="en-US"/>
          </a:p>
        </p:txBody>
      </p:sp>
      <p:sp>
        <p:nvSpPr>
          <p:cNvPr id="5" name="Slide Number Placeholder 5">
            <a:extLst>
              <a:ext uri="{FF2B5EF4-FFF2-40B4-BE49-F238E27FC236}">
                <a16:creationId xmlns:a16="http://schemas.microsoft.com/office/drawing/2014/main" id="{B670C495-6CE3-5194-3192-77C646112CA5}"/>
              </a:ext>
            </a:extLst>
          </p:cNvPr>
          <p:cNvSpPr>
            <a:spLocks noGrp="1"/>
          </p:cNvSpPr>
          <p:nvPr>
            <p:ph type="sldNum" sz="quarter" idx="12"/>
          </p:nvPr>
        </p:nvSpPr>
        <p:spPr>
          <a:xfrm>
            <a:off x="8737600" y="6356350"/>
            <a:ext cx="2844800" cy="366713"/>
          </a:xfrm>
          <a:prstGeom prst="rect">
            <a:avLst/>
          </a:prstGeom>
        </p:spPr>
        <p:txBody>
          <a:bodyPr/>
          <a:lstStyle>
            <a:lvl1pPr>
              <a:defRPr sz="2400">
                <a:solidFill>
                  <a:srgbClr val="958D85"/>
                </a:solidFill>
                <a:latin typeface="Arial" charset="0"/>
              </a:defRPr>
            </a:lvl1pPr>
          </a:lstStyle>
          <a:p>
            <a:pPr>
              <a:defRPr/>
            </a:pPr>
            <a:fld id="{EAB4D574-7F1F-4053-B8E8-09DA7235752E}" type="slidenum">
              <a:rPr lang="en-US"/>
              <a:pPr>
                <a:defRPr/>
              </a:pPr>
              <a:t>‹N°›</a:t>
            </a:fld>
            <a:endParaRPr lang="en-US" dirty="0"/>
          </a:p>
        </p:txBody>
      </p:sp>
    </p:spTree>
    <p:extLst>
      <p:ext uri="{BB962C8B-B14F-4D97-AF65-F5344CB8AC3E}">
        <p14:creationId xmlns:p14="http://schemas.microsoft.com/office/powerpoint/2010/main" val="5535023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10472B-ECB0-0E34-B124-D200F1470385}"/>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prstClr val="white"/>
              </a:solidFill>
            </a:endParaRPr>
          </a:p>
        </p:txBody>
      </p:sp>
      <p:sp>
        <p:nvSpPr>
          <p:cNvPr id="5" name="Rectangle 4">
            <a:extLst>
              <a:ext uri="{FF2B5EF4-FFF2-40B4-BE49-F238E27FC236}">
                <a16:creationId xmlns:a16="http://schemas.microsoft.com/office/drawing/2014/main" id="{1A12AFF0-95EC-1047-3FC2-3B8D534F1236}"/>
              </a:ext>
            </a:extLst>
          </p:cNvPr>
          <p:cNvSpPr/>
          <p:nvPr userDrawn="1"/>
        </p:nvSpPr>
        <p:spPr>
          <a:xfrm>
            <a:off x="-101600" y="457200"/>
            <a:ext cx="123952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prstClr val="white"/>
              </a:solidFill>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2"/>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08801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58FE23-C9DE-5EB0-3DB3-36B7567FD780}"/>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prstClr val="white"/>
              </a:solidFill>
            </a:endParaRPr>
          </a:p>
        </p:txBody>
      </p:sp>
      <p:sp>
        <p:nvSpPr>
          <p:cNvPr id="5" name="Rectangle 4">
            <a:extLst>
              <a:ext uri="{FF2B5EF4-FFF2-40B4-BE49-F238E27FC236}">
                <a16:creationId xmlns:a16="http://schemas.microsoft.com/office/drawing/2014/main" id="{AE3EAFA4-81CD-37DA-CB28-F2ECAE743D67}"/>
              </a:ext>
            </a:extLst>
          </p:cNvPr>
          <p:cNvSpPr/>
          <p:nvPr userDrawn="1"/>
        </p:nvSpPr>
        <p:spPr>
          <a:xfrm>
            <a:off x="-101600" y="457200"/>
            <a:ext cx="12395200" cy="533400"/>
          </a:xfrm>
          <a:prstGeom prst="rect">
            <a:avLst/>
          </a:prstGeom>
          <a:solidFill>
            <a:srgbClr val="005DAA"/>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prstClr val="white"/>
              </a:solidFill>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2"/>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58035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333D99-E3CF-936B-D5B4-51CD1D14531B}"/>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prstClr val="white"/>
              </a:solidFill>
            </a:endParaRPr>
          </a:p>
        </p:txBody>
      </p:sp>
      <p:sp>
        <p:nvSpPr>
          <p:cNvPr id="5" name="Rectangle 4">
            <a:extLst>
              <a:ext uri="{FF2B5EF4-FFF2-40B4-BE49-F238E27FC236}">
                <a16:creationId xmlns:a16="http://schemas.microsoft.com/office/drawing/2014/main" id="{E027B83F-9AE9-BEDE-A6EE-D9EC0D1F15AD}"/>
              </a:ext>
            </a:extLst>
          </p:cNvPr>
          <p:cNvSpPr/>
          <p:nvPr userDrawn="1"/>
        </p:nvSpPr>
        <p:spPr>
          <a:xfrm>
            <a:off x="-101600" y="457200"/>
            <a:ext cx="12395200" cy="533400"/>
          </a:xfrm>
          <a:prstGeom prst="rect">
            <a:avLst/>
          </a:prstGeom>
          <a:solidFill>
            <a:schemeClr val="tx2"/>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prstClr val="white"/>
              </a:solidFill>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2"/>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54111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5B025E-CA8B-F787-1AA3-8B5E77AFF4EF}"/>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prstClr val="white"/>
              </a:solidFill>
            </a:endParaRPr>
          </a:p>
        </p:txBody>
      </p:sp>
      <p:sp>
        <p:nvSpPr>
          <p:cNvPr id="5" name="Rectangle 4">
            <a:extLst>
              <a:ext uri="{FF2B5EF4-FFF2-40B4-BE49-F238E27FC236}">
                <a16:creationId xmlns:a16="http://schemas.microsoft.com/office/drawing/2014/main" id="{8513D572-795D-6410-600E-B8152158ED8F}"/>
              </a:ext>
            </a:extLst>
          </p:cNvPr>
          <p:cNvSpPr/>
          <p:nvPr userDrawn="1"/>
        </p:nvSpPr>
        <p:spPr>
          <a:xfrm>
            <a:off x="-101600" y="457200"/>
            <a:ext cx="12395200" cy="533400"/>
          </a:xfrm>
          <a:prstGeom prst="rect">
            <a:avLst/>
          </a:prstGeom>
          <a:solidFill>
            <a:schemeClr val="accent3"/>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prstClr val="white"/>
              </a:solidFill>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2"/>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39696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6DA001-3D63-898A-14D3-04E05AFD111C}"/>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prstClr val="white"/>
              </a:solidFill>
            </a:endParaRPr>
          </a:p>
        </p:txBody>
      </p:sp>
      <p:sp>
        <p:nvSpPr>
          <p:cNvPr id="5" name="Rectangle 4">
            <a:extLst>
              <a:ext uri="{FF2B5EF4-FFF2-40B4-BE49-F238E27FC236}">
                <a16:creationId xmlns:a16="http://schemas.microsoft.com/office/drawing/2014/main" id="{DB2FFA4C-7E39-6A65-DBEE-6EC6B208DF6B}"/>
              </a:ext>
            </a:extLst>
          </p:cNvPr>
          <p:cNvSpPr/>
          <p:nvPr userDrawn="1"/>
        </p:nvSpPr>
        <p:spPr>
          <a:xfrm>
            <a:off x="-101600" y="457200"/>
            <a:ext cx="12395200" cy="533400"/>
          </a:xfrm>
          <a:prstGeom prst="rect">
            <a:avLst/>
          </a:prstGeom>
          <a:solidFill>
            <a:schemeClr val="accent6"/>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prstClr val="white"/>
              </a:solidFill>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2"/>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73278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508000" y="228600"/>
            <a:ext cx="11684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0567416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3635032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7627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579464-6F6F-7138-BE63-73F7A35EE165}"/>
              </a:ext>
            </a:extLst>
          </p:cNvPr>
          <p:cNvSpPr/>
          <p:nvPr userDrawn="1"/>
        </p:nvSpPr>
        <p:spPr>
          <a:xfrm>
            <a:off x="-12700" y="-4763"/>
            <a:ext cx="12217400" cy="240823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pic>
        <p:nvPicPr>
          <p:cNvPr id="4" name="Freeform: Shape 2">
            <a:extLst>
              <a:ext uri="{FF2B5EF4-FFF2-40B4-BE49-F238E27FC236}">
                <a16:creationId xmlns:a16="http://schemas.microsoft.com/office/drawing/2014/main" id="{8DEE58C9-8893-E1B7-7487-3676F5262174}"/>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00" y="2400300"/>
            <a:ext cx="122555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icture Placeholder 11"/>
          <p:cNvSpPr>
            <a:spLocks noGrp="1"/>
          </p:cNvSpPr>
          <p:nvPr>
            <p:ph type="pic" sz="quarter" idx="13"/>
          </p:nvPr>
        </p:nvSpPr>
        <p:spPr>
          <a:xfrm>
            <a:off x="0" y="2403336"/>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p:spPr>
        <p:txBody>
          <a:bodyPr rtlCol="0">
            <a:noAutofit/>
          </a:bodyPr>
          <a:lstStyle/>
          <a:p>
            <a:pPr lvl="0"/>
            <a:endParaRPr lang="en-US" noProof="0" dirty="0"/>
          </a:p>
        </p:txBody>
      </p:sp>
      <p:sp>
        <p:nvSpPr>
          <p:cNvPr id="13" name="Text Placeholder 11"/>
          <p:cNvSpPr>
            <a:spLocks noGrp="1"/>
          </p:cNvSpPr>
          <p:nvPr>
            <p:ph type="body" sz="quarter" idx="14"/>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3" name="Subtitle 2"/>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5">
            <a:extLst>
              <a:ext uri="{FF2B5EF4-FFF2-40B4-BE49-F238E27FC236}">
                <a16:creationId xmlns:a16="http://schemas.microsoft.com/office/drawing/2014/main" id="{5F4643C9-2AD8-8593-AFA2-B6B15610BBF5}"/>
              </a:ext>
            </a:extLst>
          </p:cNvPr>
          <p:cNvSpPr>
            <a:spLocks noGrp="1"/>
          </p:cNvSpPr>
          <p:nvPr>
            <p:ph type="sldNum" sz="quarter" idx="15"/>
          </p:nvPr>
        </p:nvSpPr>
        <p:spPr>
          <a:xfrm>
            <a:off x="11650663" y="115888"/>
            <a:ext cx="422275" cy="365125"/>
          </a:xfrm>
        </p:spPr>
        <p:txBody>
          <a:bodyPr/>
          <a:lstStyle>
            <a:lvl1pPr>
              <a:defRPr lang="en-US">
                <a:solidFill>
                  <a:schemeClr val="bg1"/>
                </a:solidFill>
              </a:defRPr>
            </a:lvl1pPr>
          </a:lstStyle>
          <a:p>
            <a:pPr>
              <a:defRPr/>
            </a:pPr>
            <a:fld id="{655DFAE8-B798-4958-B3FC-BC486CA1AABD}" type="slidenum">
              <a:rPr/>
              <a:pPr>
                <a:defRPr/>
              </a:pPr>
              <a:t>‹N°›</a:t>
            </a:fld>
            <a:endParaRPr dirty="0"/>
          </a:p>
        </p:txBody>
      </p:sp>
    </p:spTree>
    <p:extLst>
      <p:ext uri="{BB962C8B-B14F-4D97-AF65-F5344CB8AC3E}">
        <p14:creationId xmlns:p14="http://schemas.microsoft.com/office/powerpoint/2010/main" val="10605404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4"/>
            <a:ext cx="5386917" cy="639763"/>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0" y="1535114"/>
            <a:ext cx="5389033" cy="639763"/>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56426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6844207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5728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0498714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0448754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7768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1820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2" name="Picture 3" descr="RC-RPIC Institute Plenary -ppt_content.png">
            <a:extLst>
              <a:ext uri="{FF2B5EF4-FFF2-40B4-BE49-F238E27FC236}">
                <a16:creationId xmlns:a16="http://schemas.microsoft.com/office/drawing/2014/main" id="{EEA6FA1C-6FA5-9041-942A-54E7B5A1F6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645150"/>
            <a:ext cx="121920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a:extLst>
              <a:ext uri="{FF2B5EF4-FFF2-40B4-BE49-F238E27FC236}">
                <a16:creationId xmlns:a16="http://schemas.microsoft.com/office/drawing/2014/main" id="{0922751B-0F52-E35B-FB68-5023BBFF864E}"/>
              </a:ext>
            </a:extLst>
          </p:cNvPr>
          <p:cNvSpPr>
            <a:spLocks noGrp="1"/>
          </p:cNvSpPr>
          <p:nvPr>
            <p:ph type="dt" sz="half" idx="10"/>
          </p:nvPr>
        </p:nvSpPr>
        <p:spPr>
          <a:xfrm>
            <a:off x="609600" y="6356350"/>
            <a:ext cx="2844800" cy="366713"/>
          </a:xfrm>
          <a:prstGeom prst="rect">
            <a:avLst/>
          </a:prstGeom>
        </p:spPr>
        <p:txBody>
          <a:bodyPr/>
          <a:lstStyle>
            <a:lvl1pPr>
              <a:defRPr sz="2400">
                <a:solidFill>
                  <a:srgbClr val="958D85"/>
                </a:solidFill>
                <a:latin typeface="Arial" charset="0"/>
              </a:defRPr>
            </a:lvl1pPr>
          </a:lstStyle>
          <a:p>
            <a:pPr>
              <a:defRPr/>
            </a:pPr>
            <a:fld id="{9677D65E-3D14-4A0E-8A60-F9A21E8D08B1}" type="datetimeFigureOut">
              <a:rPr lang="en-US"/>
              <a:pPr>
                <a:defRPr/>
              </a:pPr>
              <a:t>9/27/2024</a:t>
            </a:fld>
            <a:endParaRPr lang="en-US" dirty="0"/>
          </a:p>
        </p:txBody>
      </p:sp>
      <p:sp>
        <p:nvSpPr>
          <p:cNvPr id="4" name="Footer Placeholder 4">
            <a:extLst>
              <a:ext uri="{FF2B5EF4-FFF2-40B4-BE49-F238E27FC236}">
                <a16:creationId xmlns:a16="http://schemas.microsoft.com/office/drawing/2014/main" id="{8727E265-3ECA-CFCA-85F4-9A9177E7FD87}"/>
              </a:ext>
            </a:extLst>
          </p:cNvPr>
          <p:cNvSpPr>
            <a:spLocks noGrp="1"/>
          </p:cNvSpPr>
          <p:nvPr>
            <p:ph type="ftr" sz="quarter" idx="11"/>
          </p:nvPr>
        </p:nvSpPr>
        <p:spPr>
          <a:xfrm>
            <a:off x="4165600" y="6356350"/>
            <a:ext cx="3860800" cy="366713"/>
          </a:xfrm>
          <a:prstGeom prst="rect">
            <a:avLst/>
          </a:prstGeom>
        </p:spPr>
        <p:txBody>
          <a:bodyPr/>
          <a:lstStyle>
            <a:lvl1pPr>
              <a:defRPr sz="2400">
                <a:solidFill>
                  <a:srgbClr val="958D85"/>
                </a:solidFill>
                <a:latin typeface="Arial" charset="0"/>
              </a:defRPr>
            </a:lvl1pPr>
          </a:lstStyle>
          <a:p>
            <a:pPr>
              <a:defRPr/>
            </a:pPr>
            <a:endParaRPr lang="en-US"/>
          </a:p>
        </p:txBody>
      </p:sp>
      <p:sp>
        <p:nvSpPr>
          <p:cNvPr id="5" name="Slide Number Placeholder 5">
            <a:extLst>
              <a:ext uri="{FF2B5EF4-FFF2-40B4-BE49-F238E27FC236}">
                <a16:creationId xmlns:a16="http://schemas.microsoft.com/office/drawing/2014/main" id="{D6142E19-4987-FB76-751A-552E5C400111}"/>
              </a:ext>
            </a:extLst>
          </p:cNvPr>
          <p:cNvSpPr>
            <a:spLocks noGrp="1"/>
          </p:cNvSpPr>
          <p:nvPr>
            <p:ph type="sldNum" sz="quarter" idx="12"/>
          </p:nvPr>
        </p:nvSpPr>
        <p:spPr>
          <a:xfrm>
            <a:off x="8737600" y="6356350"/>
            <a:ext cx="2844800" cy="366713"/>
          </a:xfrm>
          <a:prstGeom prst="rect">
            <a:avLst/>
          </a:prstGeom>
        </p:spPr>
        <p:txBody>
          <a:bodyPr/>
          <a:lstStyle>
            <a:lvl1pPr>
              <a:defRPr sz="2400">
                <a:solidFill>
                  <a:srgbClr val="958D85"/>
                </a:solidFill>
                <a:latin typeface="Arial" charset="0"/>
              </a:defRPr>
            </a:lvl1pPr>
          </a:lstStyle>
          <a:p>
            <a:pPr>
              <a:defRPr/>
            </a:pPr>
            <a:fld id="{AD919FF7-F3AC-4E7F-A416-02E994AF6E22}" type="slidenum">
              <a:rPr lang="en-US"/>
              <a:pPr>
                <a:defRPr/>
              </a:pPr>
              <a:t>‹N°›</a:t>
            </a:fld>
            <a:endParaRPr lang="en-US" dirty="0"/>
          </a:p>
        </p:txBody>
      </p:sp>
    </p:spTree>
    <p:extLst>
      <p:ext uri="{BB962C8B-B14F-4D97-AF65-F5344CB8AC3E}">
        <p14:creationId xmlns:p14="http://schemas.microsoft.com/office/powerpoint/2010/main" val="33904472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9C65BC-A002-AED6-2B2E-A11250C3C2BA}"/>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prstClr val="white"/>
              </a:solidFill>
            </a:endParaRPr>
          </a:p>
        </p:txBody>
      </p:sp>
      <p:sp>
        <p:nvSpPr>
          <p:cNvPr id="5" name="Rectangle 4">
            <a:extLst>
              <a:ext uri="{FF2B5EF4-FFF2-40B4-BE49-F238E27FC236}">
                <a16:creationId xmlns:a16="http://schemas.microsoft.com/office/drawing/2014/main" id="{0ED39367-DB67-885B-383E-9165208919C0}"/>
              </a:ext>
            </a:extLst>
          </p:cNvPr>
          <p:cNvSpPr/>
          <p:nvPr userDrawn="1"/>
        </p:nvSpPr>
        <p:spPr>
          <a:xfrm>
            <a:off x="-101600" y="457200"/>
            <a:ext cx="123952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prstClr val="white"/>
              </a:solidFill>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86670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EE62AD-9C34-5E0E-07A1-08C6F6EEF709}"/>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prstClr val="white"/>
              </a:solidFill>
            </a:endParaRPr>
          </a:p>
        </p:txBody>
      </p:sp>
      <p:sp>
        <p:nvSpPr>
          <p:cNvPr id="5" name="Rectangle 4">
            <a:extLst>
              <a:ext uri="{FF2B5EF4-FFF2-40B4-BE49-F238E27FC236}">
                <a16:creationId xmlns:a16="http://schemas.microsoft.com/office/drawing/2014/main" id="{17E60109-76EF-33A1-5A27-3C9CB5C77621}"/>
              </a:ext>
            </a:extLst>
          </p:cNvPr>
          <p:cNvSpPr/>
          <p:nvPr userDrawn="1"/>
        </p:nvSpPr>
        <p:spPr>
          <a:xfrm>
            <a:off x="-101600" y="457200"/>
            <a:ext cx="12395200" cy="533400"/>
          </a:xfrm>
          <a:prstGeom prst="rect">
            <a:avLst/>
          </a:prstGeom>
          <a:solidFill>
            <a:srgbClr val="005DAA"/>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prstClr val="white"/>
              </a:solidFill>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0450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A64A4D-B1FB-DC58-0168-63A50D4E14E7}"/>
              </a:ext>
            </a:extLst>
          </p:cNvPr>
          <p:cNvSpPr/>
          <p:nvPr userDrawn="1"/>
        </p:nvSpPr>
        <p:spPr>
          <a:xfrm>
            <a:off x="0" y="0"/>
            <a:ext cx="12192000" cy="2403475"/>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pic>
        <p:nvPicPr>
          <p:cNvPr id="4" name="Freeform: Shape 2">
            <a:extLst>
              <a:ext uri="{FF2B5EF4-FFF2-40B4-BE49-F238E27FC236}">
                <a16:creationId xmlns:a16="http://schemas.microsoft.com/office/drawing/2014/main" id="{89F9DCD4-851B-7BBC-3B72-09C45F532A81}"/>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2400300"/>
            <a:ext cx="1224280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6"/>
          </p:nvPr>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p:spPr>
        <p:txBody>
          <a:bodyPr rtlCol="0">
            <a:noAutofit/>
          </a:bodyPr>
          <a:lstStyle/>
          <a:p>
            <a:pPr lvl="0"/>
            <a:endParaRPr lang="en-US" noProof="0" dirty="0"/>
          </a:p>
        </p:txBody>
      </p:sp>
      <p:sp>
        <p:nvSpPr>
          <p:cNvPr id="13" name="Text Placeholder 11"/>
          <p:cNvSpPr>
            <a:spLocks noGrp="1"/>
          </p:cNvSpPr>
          <p:nvPr>
            <p:ph type="body" sz="quarter" idx="14"/>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3" name="Subtitle 2"/>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5">
            <a:extLst>
              <a:ext uri="{FF2B5EF4-FFF2-40B4-BE49-F238E27FC236}">
                <a16:creationId xmlns:a16="http://schemas.microsoft.com/office/drawing/2014/main" id="{E3A2B54B-B9F1-EFE6-144A-06A47C93D37D}"/>
              </a:ext>
            </a:extLst>
          </p:cNvPr>
          <p:cNvSpPr>
            <a:spLocks noGrp="1"/>
          </p:cNvSpPr>
          <p:nvPr>
            <p:ph type="sldNum" sz="quarter" idx="17"/>
          </p:nvPr>
        </p:nvSpPr>
        <p:spPr>
          <a:xfrm>
            <a:off x="11650663" y="115888"/>
            <a:ext cx="422275" cy="365125"/>
          </a:xfrm>
        </p:spPr>
        <p:txBody>
          <a:bodyPr/>
          <a:lstStyle>
            <a:lvl1pPr>
              <a:defRPr lang="en-US">
                <a:solidFill>
                  <a:schemeClr val="tx1"/>
                </a:solidFill>
              </a:defRPr>
            </a:lvl1pPr>
          </a:lstStyle>
          <a:p>
            <a:pPr>
              <a:defRPr/>
            </a:pPr>
            <a:fld id="{1920C247-4A35-4CD9-B8E6-0B517B4C8BE6}" type="slidenum">
              <a:rPr/>
              <a:pPr>
                <a:defRPr/>
              </a:pPr>
              <a:t>‹N°›</a:t>
            </a:fld>
            <a:endParaRPr dirty="0"/>
          </a:p>
        </p:txBody>
      </p:sp>
    </p:spTree>
    <p:extLst>
      <p:ext uri="{BB962C8B-B14F-4D97-AF65-F5344CB8AC3E}">
        <p14:creationId xmlns:p14="http://schemas.microsoft.com/office/powerpoint/2010/main" val="27645595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AD043D-88E5-00BF-4F0C-41D9D306DD1D}"/>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prstClr val="white"/>
              </a:solidFill>
            </a:endParaRPr>
          </a:p>
        </p:txBody>
      </p:sp>
      <p:sp>
        <p:nvSpPr>
          <p:cNvPr id="5" name="Rectangle 4">
            <a:extLst>
              <a:ext uri="{FF2B5EF4-FFF2-40B4-BE49-F238E27FC236}">
                <a16:creationId xmlns:a16="http://schemas.microsoft.com/office/drawing/2014/main" id="{3289CAFD-AA35-9F5E-069D-DFEF7F5D4188}"/>
              </a:ext>
            </a:extLst>
          </p:cNvPr>
          <p:cNvSpPr/>
          <p:nvPr userDrawn="1"/>
        </p:nvSpPr>
        <p:spPr>
          <a:xfrm>
            <a:off x="-101600" y="457200"/>
            <a:ext cx="12395200" cy="533400"/>
          </a:xfrm>
          <a:prstGeom prst="rect">
            <a:avLst/>
          </a:prstGeom>
          <a:solidFill>
            <a:schemeClr val="tx2"/>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prstClr val="white"/>
              </a:solidFill>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76803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6FD1EF-71D1-9BF8-5CD2-8BDC89B11B50}"/>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prstClr val="white"/>
              </a:solidFill>
            </a:endParaRPr>
          </a:p>
        </p:txBody>
      </p:sp>
      <p:sp>
        <p:nvSpPr>
          <p:cNvPr id="5" name="Rectangle 4">
            <a:extLst>
              <a:ext uri="{FF2B5EF4-FFF2-40B4-BE49-F238E27FC236}">
                <a16:creationId xmlns:a16="http://schemas.microsoft.com/office/drawing/2014/main" id="{69EBD3B7-C834-35BA-C442-161DACF12AC5}"/>
              </a:ext>
            </a:extLst>
          </p:cNvPr>
          <p:cNvSpPr/>
          <p:nvPr userDrawn="1"/>
        </p:nvSpPr>
        <p:spPr>
          <a:xfrm>
            <a:off x="-101600" y="457200"/>
            <a:ext cx="12395200" cy="533400"/>
          </a:xfrm>
          <a:prstGeom prst="rect">
            <a:avLst/>
          </a:prstGeom>
          <a:solidFill>
            <a:schemeClr val="accent3"/>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prstClr val="white"/>
              </a:solidFill>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42756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49241E-7E9F-C3A4-8087-1CDE42A848CC}"/>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prstClr val="white"/>
              </a:solidFill>
            </a:endParaRPr>
          </a:p>
        </p:txBody>
      </p:sp>
      <p:sp>
        <p:nvSpPr>
          <p:cNvPr id="5" name="Rectangle 4">
            <a:extLst>
              <a:ext uri="{FF2B5EF4-FFF2-40B4-BE49-F238E27FC236}">
                <a16:creationId xmlns:a16="http://schemas.microsoft.com/office/drawing/2014/main" id="{C06144F2-82CB-0EC3-CA79-ABDD91B19CF0}"/>
              </a:ext>
            </a:extLst>
          </p:cNvPr>
          <p:cNvSpPr/>
          <p:nvPr userDrawn="1"/>
        </p:nvSpPr>
        <p:spPr>
          <a:xfrm>
            <a:off x="-101600" y="457200"/>
            <a:ext cx="12395200" cy="533400"/>
          </a:xfrm>
          <a:prstGeom prst="rect">
            <a:avLst/>
          </a:prstGeom>
          <a:solidFill>
            <a:schemeClr val="accent6"/>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prstClr val="white"/>
              </a:solidFill>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43652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508000" y="228600"/>
            <a:ext cx="11684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0057851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3220719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73848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64285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1055212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24278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752639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Rectangle 1">
            <a:extLst>
              <a:ext uri="{FF2B5EF4-FFF2-40B4-BE49-F238E27FC236}">
                <a16:creationId xmlns:a16="http://schemas.microsoft.com/office/drawing/2014/main" id="{C48E01DE-6795-59B5-276F-BDE16273065D}"/>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00" y="0"/>
            <a:ext cx="122555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1096EBA-1312-ECE9-BD0E-F5F6081497CF}"/>
              </a:ext>
            </a:extLst>
          </p:cNvPr>
          <p:cNvSpPr/>
          <p:nvPr userDrawn="1"/>
        </p:nvSpPr>
        <p:spPr>
          <a:xfrm>
            <a:off x="0" y="5043488"/>
            <a:ext cx="12192000" cy="1814512"/>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sp>
        <p:nvSpPr>
          <p:cNvPr id="5" name="Freeform: Shape 17">
            <a:extLst>
              <a:ext uri="{FF2B5EF4-FFF2-40B4-BE49-F238E27FC236}">
                <a16:creationId xmlns:a16="http://schemas.microsoft.com/office/drawing/2014/main" id="{849864FC-642B-614C-DD64-C4B25D4364AC}"/>
              </a:ext>
            </a:extLst>
          </p:cNvPr>
          <p:cNvSpPr>
            <a:spLocks/>
          </p:cNvSpPr>
          <p:nvPr userDrawn="1"/>
        </p:nvSpPr>
        <p:spPr bwMode="auto">
          <a:xfrm>
            <a:off x="10226675" y="6040438"/>
            <a:ext cx="1751013" cy="665162"/>
          </a:xfrm>
          <a:custGeom>
            <a:avLst/>
            <a:gdLst>
              <a:gd name="T0" fmla="*/ 554478 w 2378076"/>
              <a:gd name="T1" fmla="*/ 208264 h 902582"/>
              <a:gd name="T2" fmla="*/ 582617 w 2378076"/>
              <a:gd name="T3" fmla="*/ 158996 h 902582"/>
              <a:gd name="T4" fmla="*/ 626212 w 2378076"/>
              <a:gd name="T5" fmla="*/ 179829 h 902582"/>
              <a:gd name="T6" fmla="*/ 229580 w 2378076"/>
              <a:gd name="T7" fmla="*/ 153789 h 902582"/>
              <a:gd name="T8" fmla="*/ 116657 w 2378076"/>
              <a:gd name="T9" fmla="*/ 163210 h 902582"/>
              <a:gd name="T10" fmla="*/ 581833 w 2378076"/>
              <a:gd name="T11" fmla="*/ 132878 h 902582"/>
              <a:gd name="T12" fmla="*/ 544085 w 2378076"/>
              <a:gd name="T13" fmla="*/ 132878 h 902582"/>
              <a:gd name="T14" fmla="*/ 633577 w 2378076"/>
              <a:gd name="T15" fmla="*/ 106447 h 902582"/>
              <a:gd name="T16" fmla="*/ 638527 w 2378076"/>
              <a:gd name="T17" fmla="*/ 158011 h 902582"/>
              <a:gd name="T18" fmla="*/ 498822 w 2378076"/>
              <a:gd name="T19" fmla="*/ 160507 h 902582"/>
              <a:gd name="T20" fmla="*/ 498822 w 2378076"/>
              <a:gd name="T21" fmla="*/ 105616 h 902582"/>
              <a:gd name="T22" fmla="*/ 388172 w 2378076"/>
              <a:gd name="T23" fmla="*/ 103065 h 902582"/>
              <a:gd name="T24" fmla="*/ 398008 w 2378076"/>
              <a:gd name="T25" fmla="*/ 129690 h 902582"/>
              <a:gd name="T26" fmla="*/ 341456 w 2378076"/>
              <a:gd name="T27" fmla="*/ 189596 h 902582"/>
              <a:gd name="T28" fmla="*/ 370142 w 2378076"/>
              <a:gd name="T29" fmla="*/ 176282 h 902582"/>
              <a:gd name="T30" fmla="*/ 328038 w 2378076"/>
              <a:gd name="T31" fmla="*/ 100465 h 902582"/>
              <a:gd name="T32" fmla="*/ 308439 w 2378076"/>
              <a:gd name="T33" fmla="*/ 173821 h 902582"/>
              <a:gd name="T34" fmla="*/ 305990 w 2378076"/>
              <a:gd name="T35" fmla="*/ 101299 h 902582"/>
              <a:gd name="T36" fmla="*/ 273442 w 2378076"/>
              <a:gd name="T37" fmla="*/ 174862 h 902582"/>
              <a:gd name="T38" fmla="*/ 237923 w 2378076"/>
              <a:gd name="T39" fmla="*/ 131547 h 902582"/>
              <a:gd name="T40" fmla="*/ 218097 w 2378076"/>
              <a:gd name="T41" fmla="*/ 114888 h 902582"/>
              <a:gd name="T42" fmla="*/ 116657 w 2378076"/>
              <a:gd name="T43" fmla="*/ 178195 h 902582"/>
              <a:gd name="T44" fmla="*/ 36163 w 2378076"/>
              <a:gd name="T45" fmla="*/ 119762 h 902582"/>
              <a:gd name="T46" fmla="*/ 183916 w 2378076"/>
              <a:gd name="T47" fmla="*/ 86578 h 902582"/>
              <a:gd name="T48" fmla="*/ 183916 w 2378076"/>
              <a:gd name="T49" fmla="*/ 116595 h 902582"/>
              <a:gd name="T50" fmla="*/ 201926 w 2378076"/>
              <a:gd name="T51" fmla="*/ 177463 h 902582"/>
              <a:gd name="T52" fmla="*/ 157719 w 2378076"/>
              <a:gd name="T53" fmla="*/ 104087 h 902582"/>
              <a:gd name="T54" fmla="*/ 34572 w 2378076"/>
              <a:gd name="T55" fmla="*/ 72370 h 902582"/>
              <a:gd name="T56" fmla="*/ 69968 w 2378076"/>
              <a:gd name="T57" fmla="*/ 176322 h 902582"/>
              <a:gd name="T58" fmla="*/ 14817 w 2378076"/>
              <a:gd name="T59" fmla="*/ 176322 h 902582"/>
              <a:gd name="T60" fmla="*/ 578504 w 2378076"/>
              <a:gd name="T61" fmla="*/ 59149 h 902582"/>
              <a:gd name="T62" fmla="*/ 626212 w 2378076"/>
              <a:gd name="T63" fmla="*/ 86387 h 902582"/>
              <a:gd name="T64" fmla="*/ 511200 w 2378076"/>
              <a:gd name="T65" fmla="*/ 83967 h 902582"/>
              <a:gd name="T66" fmla="*/ 558083 w 2378076"/>
              <a:gd name="T67" fmla="*/ 63286 h 902582"/>
              <a:gd name="T68" fmla="*/ 481557 w 2378076"/>
              <a:gd name="T69" fmla="*/ 132541 h 902582"/>
              <a:gd name="T70" fmla="*/ 567883 w 2378076"/>
              <a:gd name="T71" fmla="*/ 32101 h 902582"/>
              <a:gd name="T72" fmla="*/ 586532 w 2378076"/>
              <a:gd name="T73" fmla="*/ 22272 h 902582"/>
              <a:gd name="T74" fmla="*/ 606235 w 2378076"/>
              <a:gd name="T75" fmla="*/ 27268 h 902582"/>
              <a:gd name="T76" fmla="*/ 637432 w 2378076"/>
              <a:gd name="T77" fmla="*/ 21439 h 902582"/>
              <a:gd name="T78" fmla="*/ 653031 w 2378076"/>
              <a:gd name="T79" fmla="*/ 61405 h 902582"/>
              <a:gd name="T80" fmla="*/ 668628 w 2378076"/>
              <a:gd name="T81" fmla="*/ 86383 h 902582"/>
              <a:gd name="T82" fmla="*/ 694900 w 2378076"/>
              <a:gd name="T83" fmla="*/ 103868 h 902582"/>
              <a:gd name="T84" fmla="*/ 699005 w 2378076"/>
              <a:gd name="T85" fmla="*/ 138004 h 902582"/>
              <a:gd name="T86" fmla="*/ 693258 w 2378076"/>
              <a:gd name="T87" fmla="*/ 172141 h 902582"/>
              <a:gd name="T88" fmla="*/ 679302 w 2378076"/>
              <a:gd name="T89" fmla="*/ 202948 h 902582"/>
              <a:gd name="T90" fmla="*/ 657135 w 2378076"/>
              <a:gd name="T91" fmla="*/ 230424 h 902582"/>
              <a:gd name="T92" fmla="*/ 636611 w 2378076"/>
              <a:gd name="T93" fmla="*/ 246243 h 902582"/>
              <a:gd name="T94" fmla="*/ 605414 w 2378076"/>
              <a:gd name="T95" fmla="*/ 260397 h 902582"/>
              <a:gd name="T96" fmla="*/ 563545 w 2378076"/>
              <a:gd name="T97" fmla="*/ 266226 h 902582"/>
              <a:gd name="T98" fmla="*/ 529885 w 2378076"/>
              <a:gd name="T99" fmla="*/ 260397 h 902582"/>
              <a:gd name="T100" fmla="*/ 506898 w 2378076"/>
              <a:gd name="T101" fmla="*/ 250406 h 902582"/>
              <a:gd name="T102" fmla="*/ 497046 w 2378076"/>
              <a:gd name="T103" fmla="*/ 219599 h 902582"/>
              <a:gd name="T104" fmla="*/ 477343 w 2378076"/>
              <a:gd name="T105" fmla="*/ 197952 h 902582"/>
              <a:gd name="T106" fmla="*/ 442863 w 2378076"/>
              <a:gd name="T107" fmla="*/ 172141 h 902582"/>
              <a:gd name="T108" fmla="*/ 456819 w 2378076"/>
              <a:gd name="T109" fmla="*/ 143000 h 902582"/>
              <a:gd name="T110" fmla="*/ 436295 w 2378076"/>
              <a:gd name="T111" fmla="*/ 128013 h 902582"/>
              <a:gd name="T112" fmla="*/ 442042 w 2378076"/>
              <a:gd name="T113" fmla="*/ 94710 h 902582"/>
              <a:gd name="T114" fmla="*/ 451893 w 2378076"/>
              <a:gd name="T115" fmla="*/ 70563 h 902582"/>
              <a:gd name="T116" fmla="*/ 471596 w 2378076"/>
              <a:gd name="T117" fmla="*/ 42255 h 902582"/>
              <a:gd name="T118" fmla="*/ 497867 w 2378076"/>
              <a:gd name="T119" fmla="*/ 21439 h 902582"/>
              <a:gd name="T120" fmla="*/ 529064 w 2378076"/>
              <a:gd name="T121" fmla="*/ 27268 h 902582"/>
              <a:gd name="T122" fmla="*/ 538095 w 2378076"/>
              <a:gd name="T123" fmla="*/ 3955 h 9025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6" name="TextBox 18" hidden="1">
            <a:extLst>
              <a:ext uri="{FF2B5EF4-FFF2-40B4-BE49-F238E27FC236}">
                <a16:creationId xmlns:a16="http://schemas.microsoft.com/office/drawing/2014/main" id="{DFA50A5A-3E5C-466A-92E8-8D2F0C02DF65}"/>
              </a:ext>
            </a:extLst>
          </p:cNvPr>
          <p:cNvSpPr txBox="1">
            <a:spLocks noChangeArrowheads="1"/>
          </p:cNvSpPr>
          <p:nvPr userDrawn="1"/>
        </p:nvSpPr>
        <p:spPr bwMode="auto">
          <a:xfrm>
            <a:off x="0" y="6673850"/>
            <a:ext cx="9144000" cy="1841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600">
                <a:solidFill>
                  <a:srgbClr val="AFABAB"/>
                </a:solidFill>
              </a:rPr>
              <a:t>© 2019 Rotary International. Internal Use Only. Not For Distribution. Private and Confidential.</a:t>
            </a:r>
          </a:p>
        </p:txBody>
      </p:sp>
      <p:sp>
        <p:nvSpPr>
          <p:cNvPr id="26" name="Picture Placeholder 25"/>
          <p:cNvSpPr>
            <a:spLocks noGrp="1"/>
          </p:cNvSpPr>
          <p:nvPr>
            <p:ph type="pic" sz="quarter" idx="13"/>
          </p:nvPr>
        </p:nvSpPr>
        <p:spPr>
          <a:xfrm>
            <a:off x="0" y="0"/>
            <a:ext cx="12192000" cy="5043713"/>
          </a:xfrm>
          <a:prstGeom prst="rect">
            <a:avLst/>
          </a:prstGeom>
        </p:spPr>
        <p:txBody>
          <a:bodyPr rtlCol="0">
            <a:noAutofit/>
          </a:bodyPr>
          <a:lstStyle/>
          <a:p>
            <a:pPr lvl="0"/>
            <a:endParaRPr lang="en-US" noProof="0" dirty="0"/>
          </a:p>
        </p:txBody>
      </p:sp>
      <p:sp>
        <p:nvSpPr>
          <p:cNvPr id="13" name="Text Placeholder 11"/>
          <p:cNvSpPr>
            <a:spLocks noGrp="1"/>
          </p:cNvSpPr>
          <p:nvPr>
            <p:ph type="body" sz="quarter" idx="14"/>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3" name="Subtitle 2"/>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4FC3DDF0-E8D2-5C68-FD19-875C64C5C688}"/>
              </a:ext>
            </a:extLst>
          </p:cNvPr>
          <p:cNvSpPr>
            <a:spLocks noGrp="1"/>
          </p:cNvSpPr>
          <p:nvPr>
            <p:ph type="sldNum" sz="quarter" idx="15"/>
          </p:nvPr>
        </p:nvSpPr>
        <p:spPr>
          <a:xfrm>
            <a:off x="11650663" y="115888"/>
            <a:ext cx="422275" cy="365125"/>
          </a:xfrm>
        </p:spPr>
        <p:txBody>
          <a:bodyPr/>
          <a:lstStyle>
            <a:lvl1pPr>
              <a:defRPr lang="en-US">
                <a:solidFill>
                  <a:schemeClr val="bg1"/>
                </a:solidFill>
              </a:defRPr>
            </a:lvl1pPr>
          </a:lstStyle>
          <a:p>
            <a:pPr>
              <a:defRPr/>
            </a:pPr>
            <a:fld id="{697B2769-1539-40B0-B2BF-B53226CE358E}" type="slidenum">
              <a:rPr/>
              <a:pPr>
                <a:defRPr/>
              </a:pPr>
              <a:t>‹N°›</a:t>
            </a:fld>
            <a:endParaRPr dirty="0"/>
          </a:p>
        </p:txBody>
      </p:sp>
    </p:spTree>
    <p:extLst>
      <p:ext uri="{BB962C8B-B14F-4D97-AF65-F5344CB8AC3E}">
        <p14:creationId xmlns:p14="http://schemas.microsoft.com/office/powerpoint/2010/main" val="21779957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0106274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1945174"/>
      </p:ext>
    </p:extLst>
  </p:cSld>
  <p:clrMapOvr>
    <a:masterClrMapping/>
  </p:clrMapOvr>
  <p:transition spd="slow"/>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p:spPr>
        <p:txBody>
          <a:bodyPr rtlCol="0">
            <a:noAutofit/>
          </a:bodyPr>
          <a:lstStyle/>
          <a:p>
            <a:pPr lvl="0"/>
            <a:endParaRPr lang="en-US" noProof="0" dirty="0"/>
          </a:p>
        </p:txBody>
      </p:sp>
      <p:sp>
        <p:nvSpPr>
          <p:cNvPr id="7" name="Text Placeholder 6"/>
          <p:cNvSpPr>
            <a:spLocks noGrp="1"/>
          </p:cNvSpPr>
          <p:nvPr>
            <p:ph type="body" sz="quarter" idx="14"/>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3" name="Subtitle 2"/>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Slide Number Placeholder 5">
            <a:extLst>
              <a:ext uri="{FF2B5EF4-FFF2-40B4-BE49-F238E27FC236}">
                <a16:creationId xmlns:a16="http://schemas.microsoft.com/office/drawing/2014/main" id="{8336CC3F-F8D8-F4A2-539C-32066E961CBE}"/>
              </a:ext>
            </a:extLst>
          </p:cNvPr>
          <p:cNvSpPr>
            <a:spLocks noGrp="1"/>
          </p:cNvSpPr>
          <p:nvPr>
            <p:ph type="sldNum" sz="quarter" idx="15"/>
          </p:nvPr>
        </p:nvSpPr>
        <p:spPr>
          <a:xfrm>
            <a:off x="11650663" y="115888"/>
            <a:ext cx="422275" cy="365125"/>
          </a:xfrm>
        </p:spPr>
        <p:txBody>
          <a:bodyPr/>
          <a:lstStyle>
            <a:lvl1pPr>
              <a:defRPr lang="en-US">
                <a:solidFill>
                  <a:schemeClr val="bg1"/>
                </a:solidFill>
              </a:defRPr>
            </a:lvl1pPr>
          </a:lstStyle>
          <a:p>
            <a:pPr>
              <a:defRPr/>
            </a:pPr>
            <a:fld id="{01F40650-F025-414A-936B-60DC57B878B4}" type="slidenum">
              <a:rPr/>
              <a:pPr>
                <a:defRPr/>
              </a:pPr>
              <a:t>‹N°›</a:t>
            </a:fld>
            <a:endParaRPr dirty="0"/>
          </a:p>
        </p:txBody>
      </p:sp>
    </p:spTree>
    <p:extLst>
      <p:ext uri="{BB962C8B-B14F-4D97-AF65-F5344CB8AC3E}">
        <p14:creationId xmlns:p14="http://schemas.microsoft.com/office/powerpoint/2010/main" val="13934747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rtlCol="0">
            <a:noAutofit/>
          </a:bodyPr>
          <a:lstStyle/>
          <a:p>
            <a:pPr lvl="0"/>
            <a:endParaRPr lang="en-US" noProof="0" dirty="0"/>
          </a:p>
        </p:txBody>
      </p:sp>
      <p:sp>
        <p:nvSpPr>
          <p:cNvPr id="6" name="Text Placeholder 5"/>
          <p:cNvSpPr>
            <a:spLocks noGrp="1"/>
          </p:cNvSpPr>
          <p:nvPr>
            <p:ph type="body" sz="quarter" idx="16"/>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lIns="0" tIns="0" rIns="0" bIns="0" anchor="ctr">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3" name="Subtitle 2"/>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Slide Number Placeholder 5">
            <a:extLst>
              <a:ext uri="{FF2B5EF4-FFF2-40B4-BE49-F238E27FC236}">
                <a16:creationId xmlns:a16="http://schemas.microsoft.com/office/drawing/2014/main" id="{23BE7D88-0F80-BBAF-CE2F-4E62E4E652DD}"/>
              </a:ext>
            </a:extLst>
          </p:cNvPr>
          <p:cNvSpPr>
            <a:spLocks noGrp="1"/>
          </p:cNvSpPr>
          <p:nvPr>
            <p:ph type="sldNum" sz="quarter" idx="17"/>
          </p:nvPr>
        </p:nvSpPr>
        <p:spPr>
          <a:xfrm>
            <a:off x="11650663" y="115888"/>
            <a:ext cx="422275" cy="365125"/>
          </a:xfrm>
        </p:spPr>
        <p:txBody>
          <a:bodyPr/>
          <a:lstStyle>
            <a:lvl1pPr>
              <a:defRPr lang="en-US">
                <a:solidFill>
                  <a:schemeClr val="bg1"/>
                </a:solidFill>
              </a:defRPr>
            </a:lvl1pPr>
          </a:lstStyle>
          <a:p>
            <a:pPr>
              <a:defRPr/>
            </a:pPr>
            <a:fld id="{ABF34535-9E7F-4FBD-9E97-4F70DB06B6AD}" type="slidenum">
              <a:rPr/>
              <a:pPr>
                <a:defRPr/>
              </a:pPr>
              <a:t>‹N°›</a:t>
            </a:fld>
            <a:endParaRPr dirty="0"/>
          </a:p>
        </p:txBody>
      </p:sp>
    </p:spTree>
    <p:extLst>
      <p:ext uri="{BB962C8B-B14F-4D97-AF65-F5344CB8AC3E}">
        <p14:creationId xmlns:p14="http://schemas.microsoft.com/office/powerpoint/2010/main" val="10189880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rtlCol="0">
            <a:noAutofit/>
          </a:bodyPr>
          <a:lstStyle/>
          <a:p>
            <a:pPr lvl="0"/>
            <a:endParaRPr lang="en-US" noProof="0" dirty="0"/>
          </a:p>
        </p:txBody>
      </p:sp>
      <p:sp>
        <p:nvSpPr>
          <p:cNvPr id="6" name="Text Placeholder 5"/>
          <p:cNvSpPr>
            <a:spLocks noGrp="1"/>
          </p:cNvSpPr>
          <p:nvPr>
            <p:ph type="body" sz="quarter" idx="15"/>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2" name="Slide Number Placeholder 5">
            <a:extLst>
              <a:ext uri="{FF2B5EF4-FFF2-40B4-BE49-F238E27FC236}">
                <a16:creationId xmlns:a16="http://schemas.microsoft.com/office/drawing/2014/main" id="{0B8FDF3A-8A3A-3C98-1248-B8BE532DF811}"/>
              </a:ext>
            </a:extLst>
          </p:cNvPr>
          <p:cNvSpPr>
            <a:spLocks noGrp="1"/>
          </p:cNvSpPr>
          <p:nvPr>
            <p:ph type="sldNum" sz="quarter" idx="16"/>
          </p:nvPr>
        </p:nvSpPr>
        <p:spPr>
          <a:xfrm>
            <a:off x="11650663" y="115888"/>
            <a:ext cx="422275" cy="365125"/>
          </a:xfrm>
        </p:spPr>
        <p:txBody>
          <a:bodyPr/>
          <a:lstStyle>
            <a:lvl1pPr>
              <a:defRPr lang="en-US">
                <a:solidFill>
                  <a:schemeClr val="bg1"/>
                </a:solidFill>
              </a:defRPr>
            </a:lvl1pPr>
          </a:lstStyle>
          <a:p>
            <a:pPr>
              <a:defRPr/>
            </a:pPr>
            <a:fld id="{939B642D-9B7A-464E-9977-C63A4D4EE3D5}" type="slidenum">
              <a:rPr/>
              <a:pPr>
                <a:defRPr/>
              </a:pPr>
              <a:t>‹N°›</a:t>
            </a:fld>
            <a:endParaRPr dirty="0"/>
          </a:p>
        </p:txBody>
      </p:sp>
    </p:spTree>
    <p:extLst>
      <p:ext uri="{BB962C8B-B14F-4D97-AF65-F5344CB8AC3E}">
        <p14:creationId xmlns:p14="http://schemas.microsoft.com/office/powerpoint/2010/main" val="34003725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2" name="Freeform: Shape 1">
            <a:extLst>
              <a:ext uri="{FF2B5EF4-FFF2-40B4-BE49-F238E27FC236}">
                <a16:creationId xmlns:a16="http://schemas.microsoft.com/office/drawing/2014/main" id="{E5700747-5492-B95D-EE72-9DE22FFF873C}"/>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00" y="0"/>
            <a:ext cx="122555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icture Placeholder 10"/>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rtlCol="0">
            <a:noAutofit/>
          </a:bodyPr>
          <a:lstStyle/>
          <a:p>
            <a:pPr lvl="0"/>
            <a:endParaRPr lang="en-US" noProof="0" dirty="0"/>
          </a:p>
        </p:txBody>
      </p:sp>
      <p:sp>
        <p:nvSpPr>
          <p:cNvPr id="7" name="Text Placeholder 11"/>
          <p:cNvSpPr>
            <a:spLocks noGrp="1"/>
          </p:cNvSpPr>
          <p:nvPr>
            <p:ph type="body" sz="quarter" idx="14"/>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Click to edit Master text styles</a:t>
            </a:r>
          </a:p>
          <a:p>
            <a:pPr lvl="1"/>
            <a:r>
              <a:rPr lang="en-US"/>
              <a:t>Second level</a:t>
            </a:r>
          </a:p>
        </p:txBody>
      </p:sp>
      <p:sp>
        <p:nvSpPr>
          <p:cNvPr id="3" name="Slide Number Placeholder 5">
            <a:extLst>
              <a:ext uri="{FF2B5EF4-FFF2-40B4-BE49-F238E27FC236}">
                <a16:creationId xmlns:a16="http://schemas.microsoft.com/office/drawing/2014/main" id="{E9965F52-153E-E004-13EE-62FC8B8BF26B}"/>
              </a:ext>
            </a:extLst>
          </p:cNvPr>
          <p:cNvSpPr>
            <a:spLocks noGrp="1"/>
          </p:cNvSpPr>
          <p:nvPr>
            <p:ph type="sldNum" sz="quarter" idx="15"/>
          </p:nvPr>
        </p:nvSpPr>
        <p:spPr>
          <a:xfrm>
            <a:off x="11650663" y="115888"/>
            <a:ext cx="422275" cy="365125"/>
          </a:xfrm>
        </p:spPr>
        <p:txBody>
          <a:bodyPr/>
          <a:lstStyle>
            <a:lvl1pPr>
              <a:defRPr lang="en-US">
                <a:solidFill>
                  <a:schemeClr val="bg1"/>
                </a:solidFill>
              </a:defRPr>
            </a:lvl1pPr>
          </a:lstStyle>
          <a:p>
            <a:pPr>
              <a:defRPr/>
            </a:pPr>
            <a:fld id="{A72DE40A-E60A-47F9-9372-DB358E6333A0}" type="slidenum">
              <a:rPr/>
              <a:pPr>
                <a:defRPr/>
              </a:pPr>
              <a:t>‹N°›</a:t>
            </a:fld>
            <a:endParaRPr dirty="0"/>
          </a:p>
        </p:txBody>
      </p:sp>
    </p:spTree>
    <p:extLst>
      <p:ext uri="{BB962C8B-B14F-4D97-AF65-F5344CB8AC3E}">
        <p14:creationId xmlns:p14="http://schemas.microsoft.com/office/powerpoint/2010/main" val="16427927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FF8E95-7832-7945-5B85-A25ED42F5653}"/>
              </a:ext>
            </a:extLst>
          </p:cNvPr>
          <p:cNvSpPr/>
          <p:nvPr userDrawn="1"/>
        </p:nvSpPr>
        <p:spPr>
          <a:xfrm>
            <a:off x="-12700" y="-4763"/>
            <a:ext cx="12217400" cy="240823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pic>
        <p:nvPicPr>
          <p:cNvPr id="4" name="Freeform: Shape 2">
            <a:extLst>
              <a:ext uri="{FF2B5EF4-FFF2-40B4-BE49-F238E27FC236}">
                <a16:creationId xmlns:a16="http://schemas.microsoft.com/office/drawing/2014/main" id="{C06D1078-062A-770C-8E91-639454AD1DC0}"/>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00" y="2400300"/>
            <a:ext cx="122555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icture Placeholder 11"/>
          <p:cNvSpPr>
            <a:spLocks noGrp="1"/>
          </p:cNvSpPr>
          <p:nvPr>
            <p:ph type="pic" sz="quarter" idx="13"/>
          </p:nvPr>
        </p:nvSpPr>
        <p:spPr>
          <a:xfrm>
            <a:off x="0" y="2403336"/>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p:spPr>
        <p:txBody>
          <a:bodyPr rtlCol="0">
            <a:noAutofit/>
          </a:bodyPr>
          <a:lstStyle/>
          <a:p>
            <a:pPr lvl="0"/>
            <a:endParaRPr lang="en-US" noProof="0" dirty="0"/>
          </a:p>
        </p:txBody>
      </p:sp>
      <p:sp>
        <p:nvSpPr>
          <p:cNvPr id="13" name="Text Placeholder 11"/>
          <p:cNvSpPr>
            <a:spLocks noGrp="1"/>
          </p:cNvSpPr>
          <p:nvPr>
            <p:ph type="body" sz="quarter" idx="14"/>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3" name="Subtitle 2"/>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5">
            <a:extLst>
              <a:ext uri="{FF2B5EF4-FFF2-40B4-BE49-F238E27FC236}">
                <a16:creationId xmlns:a16="http://schemas.microsoft.com/office/drawing/2014/main" id="{99878298-C8F4-7C61-8DC9-B5ED0F66F58D}"/>
              </a:ext>
            </a:extLst>
          </p:cNvPr>
          <p:cNvSpPr>
            <a:spLocks noGrp="1"/>
          </p:cNvSpPr>
          <p:nvPr>
            <p:ph type="sldNum" sz="quarter" idx="15"/>
          </p:nvPr>
        </p:nvSpPr>
        <p:spPr>
          <a:xfrm>
            <a:off x="11650663" y="115888"/>
            <a:ext cx="422275" cy="365125"/>
          </a:xfrm>
        </p:spPr>
        <p:txBody>
          <a:bodyPr/>
          <a:lstStyle>
            <a:lvl1pPr>
              <a:defRPr lang="en-US">
                <a:solidFill>
                  <a:schemeClr val="bg1"/>
                </a:solidFill>
              </a:defRPr>
            </a:lvl1pPr>
          </a:lstStyle>
          <a:p>
            <a:pPr>
              <a:defRPr/>
            </a:pPr>
            <a:fld id="{104401E3-0E40-47DE-BBD4-935308A60384}" type="slidenum">
              <a:rPr/>
              <a:pPr>
                <a:defRPr/>
              </a:pPr>
              <a:t>‹N°›</a:t>
            </a:fld>
            <a:endParaRPr dirty="0"/>
          </a:p>
        </p:txBody>
      </p:sp>
    </p:spTree>
    <p:extLst>
      <p:ext uri="{BB962C8B-B14F-4D97-AF65-F5344CB8AC3E}">
        <p14:creationId xmlns:p14="http://schemas.microsoft.com/office/powerpoint/2010/main" val="20940565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D8CE8F-3655-BA29-2915-7A97A7724B10}"/>
              </a:ext>
            </a:extLst>
          </p:cNvPr>
          <p:cNvSpPr/>
          <p:nvPr userDrawn="1"/>
        </p:nvSpPr>
        <p:spPr>
          <a:xfrm>
            <a:off x="0" y="0"/>
            <a:ext cx="12192000" cy="2403475"/>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pic>
        <p:nvPicPr>
          <p:cNvPr id="4" name="Freeform: Shape 2">
            <a:extLst>
              <a:ext uri="{FF2B5EF4-FFF2-40B4-BE49-F238E27FC236}">
                <a16:creationId xmlns:a16="http://schemas.microsoft.com/office/drawing/2014/main" id="{17DA9C84-BCE4-A47D-88AC-BE209446D3F7}"/>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2400300"/>
            <a:ext cx="1224280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6"/>
          </p:nvPr>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p:spPr>
        <p:txBody>
          <a:bodyPr rtlCol="0">
            <a:noAutofit/>
          </a:bodyPr>
          <a:lstStyle/>
          <a:p>
            <a:pPr lvl="0"/>
            <a:endParaRPr lang="en-US" noProof="0" dirty="0"/>
          </a:p>
        </p:txBody>
      </p:sp>
      <p:sp>
        <p:nvSpPr>
          <p:cNvPr id="13" name="Text Placeholder 11"/>
          <p:cNvSpPr>
            <a:spLocks noGrp="1"/>
          </p:cNvSpPr>
          <p:nvPr>
            <p:ph type="body" sz="quarter" idx="14"/>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3" name="Subtitle 2"/>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5">
            <a:extLst>
              <a:ext uri="{FF2B5EF4-FFF2-40B4-BE49-F238E27FC236}">
                <a16:creationId xmlns:a16="http://schemas.microsoft.com/office/drawing/2014/main" id="{B701E63B-34A5-B0EB-67EF-A3673BD3C148}"/>
              </a:ext>
            </a:extLst>
          </p:cNvPr>
          <p:cNvSpPr>
            <a:spLocks noGrp="1"/>
          </p:cNvSpPr>
          <p:nvPr>
            <p:ph type="sldNum" sz="quarter" idx="17"/>
          </p:nvPr>
        </p:nvSpPr>
        <p:spPr>
          <a:xfrm>
            <a:off x="11650663" y="115888"/>
            <a:ext cx="422275" cy="365125"/>
          </a:xfrm>
        </p:spPr>
        <p:txBody>
          <a:bodyPr/>
          <a:lstStyle>
            <a:lvl1pPr>
              <a:defRPr lang="en-US">
                <a:solidFill>
                  <a:schemeClr val="tx1"/>
                </a:solidFill>
              </a:defRPr>
            </a:lvl1pPr>
          </a:lstStyle>
          <a:p>
            <a:pPr>
              <a:defRPr/>
            </a:pPr>
            <a:fld id="{75991F85-A4E8-4601-A529-92C5FF9AE8DC}" type="slidenum">
              <a:rPr/>
              <a:pPr>
                <a:defRPr/>
              </a:pPr>
              <a:t>‹N°›</a:t>
            </a:fld>
            <a:endParaRPr dirty="0"/>
          </a:p>
        </p:txBody>
      </p:sp>
    </p:spTree>
    <p:extLst>
      <p:ext uri="{BB962C8B-B14F-4D97-AF65-F5344CB8AC3E}">
        <p14:creationId xmlns:p14="http://schemas.microsoft.com/office/powerpoint/2010/main" val="3575330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Rectangle 1">
            <a:extLst>
              <a:ext uri="{FF2B5EF4-FFF2-40B4-BE49-F238E27FC236}">
                <a16:creationId xmlns:a16="http://schemas.microsoft.com/office/drawing/2014/main" id="{0038D2CF-18F5-AAD1-2CD4-0B60F97A6826}"/>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00" y="0"/>
            <a:ext cx="122555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2FF9053-A55E-8525-1427-091C8104BEFB}"/>
              </a:ext>
            </a:extLst>
          </p:cNvPr>
          <p:cNvSpPr/>
          <p:nvPr userDrawn="1"/>
        </p:nvSpPr>
        <p:spPr>
          <a:xfrm>
            <a:off x="0" y="5043488"/>
            <a:ext cx="12192000" cy="1814512"/>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sp>
        <p:nvSpPr>
          <p:cNvPr id="5" name="Freeform: Shape 17">
            <a:extLst>
              <a:ext uri="{FF2B5EF4-FFF2-40B4-BE49-F238E27FC236}">
                <a16:creationId xmlns:a16="http://schemas.microsoft.com/office/drawing/2014/main" id="{864104B2-9230-17A3-1BC0-3FFC3EAFAD0D}"/>
              </a:ext>
            </a:extLst>
          </p:cNvPr>
          <p:cNvSpPr>
            <a:spLocks/>
          </p:cNvSpPr>
          <p:nvPr userDrawn="1"/>
        </p:nvSpPr>
        <p:spPr bwMode="auto">
          <a:xfrm>
            <a:off x="10226675" y="6040438"/>
            <a:ext cx="1751013" cy="665162"/>
          </a:xfrm>
          <a:custGeom>
            <a:avLst/>
            <a:gdLst>
              <a:gd name="T0" fmla="*/ 554478 w 2378076"/>
              <a:gd name="T1" fmla="*/ 208264 h 902582"/>
              <a:gd name="T2" fmla="*/ 582617 w 2378076"/>
              <a:gd name="T3" fmla="*/ 158996 h 902582"/>
              <a:gd name="T4" fmla="*/ 626212 w 2378076"/>
              <a:gd name="T5" fmla="*/ 179829 h 902582"/>
              <a:gd name="T6" fmla="*/ 229580 w 2378076"/>
              <a:gd name="T7" fmla="*/ 153789 h 902582"/>
              <a:gd name="T8" fmla="*/ 116657 w 2378076"/>
              <a:gd name="T9" fmla="*/ 163210 h 902582"/>
              <a:gd name="T10" fmla="*/ 581833 w 2378076"/>
              <a:gd name="T11" fmla="*/ 132878 h 902582"/>
              <a:gd name="T12" fmla="*/ 544085 w 2378076"/>
              <a:gd name="T13" fmla="*/ 132878 h 902582"/>
              <a:gd name="T14" fmla="*/ 633577 w 2378076"/>
              <a:gd name="T15" fmla="*/ 106447 h 902582"/>
              <a:gd name="T16" fmla="*/ 638527 w 2378076"/>
              <a:gd name="T17" fmla="*/ 158011 h 902582"/>
              <a:gd name="T18" fmla="*/ 498822 w 2378076"/>
              <a:gd name="T19" fmla="*/ 160507 h 902582"/>
              <a:gd name="T20" fmla="*/ 498822 w 2378076"/>
              <a:gd name="T21" fmla="*/ 105616 h 902582"/>
              <a:gd name="T22" fmla="*/ 388172 w 2378076"/>
              <a:gd name="T23" fmla="*/ 103065 h 902582"/>
              <a:gd name="T24" fmla="*/ 398008 w 2378076"/>
              <a:gd name="T25" fmla="*/ 129690 h 902582"/>
              <a:gd name="T26" fmla="*/ 341456 w 2378076"/>
              <a:gd name="T27" fmla="*/ 189596 h 902582"/>
              <a:gd name="T28" fmla="*/ 370142 w 2378076"/>
              <a:gd name="T29" fmla="*/ 176282 h 902582"/>
              <a:gd name="T30" fmla="*/ 328038 w 2378076"/>
              <a:gd name="T31" fmla="*/ 100465 h 902582"/>
              <a:gd name="T32" fmla="*/ 308439 w 2378076"/>
              <a:gd name="T33" fmla="*/ 173821 h 902582"/>
              <a:gd name="T34" fmla="*/ 305990 w 2378076"/>
              <a:gd name="T35" fmla="*/ 101299 h 902582"/>
              <a:gd name="T36" fmla="*/ 273442 w 2378076"/>
              <a:gd name="T37" fmla="*/ 174862 h 902582"/>
              <a:gd name="T38" fmla="*/ 237923 w 2378076"/>
              <a:gd name="T39" fmla="*/ 131547 h 902582"/>
              <a:gd name="T40" fmla="*/ 218097 w 2378076"/>
              <a:gd name="T41" fmla="*/ 114888 h 902582"/>
              <a:gd name="T42" fmla="*/ 116657 w 2378076"/>
              <a:gd name="T43" fmla="*/ 178195 h 902582"/>
              <a:gd name="T44" fmla="*/ 36163 w 2378076"/>
              <a:gd name="T45" fmla="*/ 119762 h 902582"/>
              <a:gd name="T46" fmla="*/ 183916 w 2378076"/>
              <a:gd name="T47" fmla="*/ 86578 h 902582"/>
              <a:gd name="T48" fmla="*/ 183916 w 2378076"/>
              <a:gd name="T49" fmla="*/ 116595 h 902582"/>
              <a:gd name="T50" fmla="*/ 201926 w 2378076"/>
              <a:gd name="T51" fmla="*/ 177463 h 902582"/>
              <a:gd name="T52" fmla="*/ 157719 w 2378076"/>
              <a:gd name="T53" fmla="*/ 104087 h 902582"/>
              <a:gd name="T54" fmla="*/ 34572 w 2378076"/>
              <a:gd name="T55" fmla="*/ 72370 h 902582"/>
              <a:gd name="T56" fmla="*/ 69968 w 2378076"/>
              <a:gd name="T57" fmla="*/ 176322 h 902582"/>
              <a:gd name="T58" fmla="*/ 14817 w 2378076"/>
              <a:gd name="T59" fmla="*/ 176322 h 902582"/>
              <a:gd name="T60" fmla="*/ 578504 w 2378076"/>
              <a:gd name="T61" fmla="*/ 59149 h 902582"/>
              <a:gd name="T62" fmla="*/ 626212 w 2378076"/>
              <a:gd name="T63" fmla="*/ 86387 h 902582"/>
              <a:gd name="T64" fmla="*/ 511200 w 2378076"/>
              <a:gd name="T65" fmla="*/ 83967 h 902582"/>
              <a:gd name="T66" fmla="*/ 558083 w 2378076"/>
              <a:gd name="T67" fmla="*/ 63286 h 902582"/>
              <a:gd name="T68" fmla="*/ 481557 w 2378076"/>
              <a:gd name="T69" fmla="*/ 132541 h 902582"/>
              <a:gd name="T70" fmla="*/ 567883 w 2378076"/>
              <a:gd name="T71" fmla="*/ 32101 h 902582"/>
              <a:gd name="T72" fmla="*/ 586532 w 2378076"/>
              <a:gd name="T73" fmla="*/ 22272 h 902582"/>
              <a:gd name="T74" fmla="*/ 606235 w 2378076"/>
              <a:gd name="T75" fmla="*/ 27268 h 902582"/>
              <a:gd name="T76" fmla="*/ 637432 w 2378076"/>
              <a:gd name="T77" fmla="*/ 21439 h 902582"/>
              <a:gd name="T78" fmla="*/ 653031 w 2378076"/>
              <a:gd name="T79" fmla="*/ 61405 h 902582"/>
              <a:gd name="T80" fmla="*/ 668628 w 2378076"/>
              <a:gd name="T81" fmla="*/ 86383 h 902582"/>
              <a:gd name="T82" fmla="*/ 694900 w 2378076"/>
              <a:gd name="T83" fmla="*/ 103868 h 902582"/>
              <a:gd name="T84" fmla="*/ 699005 w 2378076"/>
              <a:gd name="T85" fmla="*/ 138004 h 902582"/>
              <a:gd name="T86" fmla="*/ 693258 w 2378076"/>
              <a:gd name="T87" fmla="*/ 172141 h 902582"/>
              <a:gd name="T88" fmla="*/ 679302 w 2378076"/>
              <a:gd name="T89" fmla="*/ 202948 h 902582"/>
              <a:gd name="T90" fmla="*/ 657135 w 2378076"/>
              <a:gd name="T91" fmla="*/ 230424 h 902582"/>
              <a:gd name="T92" fmla="*/ 636611 w 2378076"/>
              <a:gd name="T93" fmla="*/ 246243 h 902582"/>
              <a:gd name="T94" fmla="*/ 605414 w 2378076"/>
              <a:gd name="T95" fmla="*/ 260397 h 902582"/>
              <a:gd name="T96" fmla="*/ 563545 w 2378076"/>
              <a:gd name="T97" fmla="*/ 266226 h 902582"/>
              <a:gd name="T98" fmla="*/ 529885 w 2378076"/>
              <a:gd name="T99" fmla="*/ 260397 h 902582"/>
              <a:gd name="T100" fmla="*/ 506898 w 2378076"/>
              <a:gd name="T101" fmla="*/ 250406 h 902582"/>
              <a:gd name="T102" fmla="*/ 497046 w 2378076"/>
              <a:gd name="T103" fmla="*/ 219599 h 902582"/>
              <a:gd name="T104" fmla="*/ 477343 w 2378076"/>
              <a:gd name="T105" fmla="*/ 197952 h 902582"/>
              <a:gd name="T106" fmla="*/ 442863 w 2378076"/>
              <a:gd name="T107" fmla="*/ 172141 h 902582"/>
              <a:gd name="T108" fmla="*/ 456819 w 2378076"/>
              <a:gd name="T109" fmla="*/ 143000 h 902582"/>
              <a:gd name="T110" fmla="*/ 436295 w 2378076"/>
              <a:gd name="T111" fmla="*/ 128013 h 902582"/>
              <a:gd name="T112" fmla="*/ 442042 w 2378076"/>
              <a:gd name="T113" fmla="*/ 94710 h 902582"/>
              <a:gd name="T114" fmla="*/ 451893 w 2378076"/>
              <a:gd name="T115" fmla="*/ 70563 h 902582"/>
              <a:gd name="T116" fmla="*/ 471596 w 2378076"/>
              <a:gd name="T117" fmla="*/ 42255 h 902582"/>
              <a:gd name="T118" fmla="*/ 497867 w 2378076"/>
              <a:gd name="T119" fmla="*/ 21439 h 902582"/>
              <a:gd name="T120" fmla="*/ 529064 w 2378076"/>
              <a:gd name="T121" fmla="*/ 27268 h 902582"/>
              <a:gd name="T122" fmla="*/ 538095 w 2378076"/>
              <a:gd name="T123" fmla="*/ 3955 h 9025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6" name="TextBox 18" hidden="1">
            <a:extLst>
              <a:ext uri="{FF2B5EF4-FFF2-40B4-BE49-F238E27FC236}">
                <a16:creationId xmlns:a16="http://schemas.microsoft.com/office/drawing/2014/main" id="{34487BA9-72B0-64EA-9748-5CB741C4AC68}"/>
              </a:ext>
            </a:extLst>
          </p:cNvPr>
          <p:cNvSpPr txBox="1">
            <a:spLocks noChangeArrowheads="1"/>
          </p:cNvSpPr>
          <p:nvPr userDrawn="1"/>
        </p:nvSpPr>
        <p:spPr bwMode="auto">
          <a:xfrm>
            <a:off x="0" y="6673850"/>
            <a:ext cx="9144000" cy="1841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600">
                <a:solidFill>
                  <a:srgbClr val="AFABAB"/>
                </a:solidFill>
              </a:rPr>
              <a:t>© 2019 Rotary International. Internal Use Only. Not For Distribution. Private and Confidential.</a:t>
            </a:r>
          </a:p>
        </p:txBody>
      </p:sp>
      <p:sp>
        <p:nvSpPr>
          <p:cNvPr id="26" name="Picture Placeholder 25"/>
          <p:cNvSpPr>
            <a:spLocks noGrp="1"/>
          </p:cNvSpPr>
          <p:nvPr>
            <p:ph type="pic" sz="quarter" idx="13"/>
          </p:nvPr>
        </p:nvSpPr>
        <p:spPr>
          <a:xfrm>
            <a:off x="0" y="0"/>
            <a:ext cx="12192000" cy="5043713"/>
          </a:xfrm>
          <a:prstGeom prst="rect">
            <a:avLst/>
          </a:prstGeom>
        </p:spPr>
        <p:txBody>
          <a:bodyPr rtlCol="0">
            <a:noAutofit/>
          </a:bodyPr>
          <a:lstStyle/>
          <a:p>
            <a:pPr lvl="0"/>
            <a:endParaRPr lang="en-US" noProof="0" dirty="0"/>
          </a:p>
        </p:txBody>
      </p:sp>
      <p:sp>
        <p:nvSpPr>
          <p:cNvPr id="13" name="Text Placeholder 11"/>
          <p:cNvSpPr>
            <a:spLocks noGrp="1"/>
          </p:cNvSpPr>
          <p:nvPr>
            <p:ph type="body" sz="quarter" idx="14"/>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3" name="Subtitle 2"/>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CA7D13AC-7D2F-8338-CA66-5CE13B25F6AC}"/>
              </a:ext>
            </a:extLst>
          </p:cNvPr>
          <p:cNvSpPr>
            <a:spLocks noGrp="1"/>
          </p:cNvSpPr>
          <p:nvPr>
            <p:ph type="sldNum" sz="quarter" idx="15"/>
          </p:nvPr>
        </p:nvSpPr>
        <p:spPr>
          <a:xfrm>
            <a:off x="11650663" y="115888"/>
            <a:ext cx="422275" cy="365125"/>
          </a:xfrm>
        </p:spPr>
        <p:txBody>
          <a:bodyPr/>
          <a:lstStyle>
            <a:lvl1pPr>
              <a:defRPr lang="en-US">
                <a:solidFill>
                  <a:schemeClr val="bg1"/>
                </a:solidFill>
              </a:defRPr>
            </a:lvl1pPr>
          </a:lstStyle>
          <a:p>
            <a:pPr>
              <a:defRPr/>
            </a:pPr>
            <a:fld id="{7CE6245C-3E5D-4CDC-AC11-181BD89251E0}" type="slidenum">
              <a:rPr/>
              <a:pPr>
                <a:defRPr/>
              </a:pPr>
              <a:t>‹N°›</a:t>
            </a:fld>
            <a:endParaRPr dirty="0"/>
          </a:p>
        </p:txBody>
      </p:sp>
    </p:spTree>
    <p:extLst>
      <p:ext uri="{BB962C8B-B14F-4D97-AF65-F5344CB8AC3E}">
        <p14:creationId xmlns:p14="http://schemas.microsoft.com/office/powerpoint/2010/main" val="21658697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Rectangle 1">
            <a:extLst>
              <a:ext uri="{FF2B5EF4-FFF2-40B4-BE49-F238E27FC236}">
                <a16:creationId xmlns:a16="http://schemas.microsoft.com/office/drawing/2014/main" id="{B84084D4-C173-F850-559E-D9AFFB891D40}"/>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00" y="0"/>
            <a:ext cx="122555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D00B198-FD54-3EEA-4A2D-269476C8FC24}"/>
              </a:ext>
            </a:extLst>
          </p:cNvPr>
          <p:cNvSpPr/>
          <p:nvPr userDrawn="1"/>
        </p:nvSpPr>
        <p:spPr>
          <a:xfrm>
            <a:off x="0" y="5043488"/>
            <a:ext cx="12192000" cy="181451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sp>
        <p:nvSpPr>
          <p:cNvPr id="5" name="Freeform: Shape 17">
            <a:extLst>
              <a:ext uri="{FF2B5EF4-FFF2-40B4-BE49-F238E27FC236}">
                <a16:creationId xmlns:a16="http://schemas.microsoft.com/office/drawing/2014/main" id="{7DC7DE06-2777-04A7-B989-E8C185FFE6C9}"/>
              </a:ext>
            </a:extLst>
          </p:cNvPr>
          <p:cNvSpPr>
            <a:spLocks/>
          </p:cNvSpPr>
          <p:nvPr userDrawn="1"/>
        </p:nvSpPr>
        <p:spPr bwMode="auto">
          <a:xfrm>
            <a:off x="10226675" y="6040438"/>
            <a:ext cx="1751013" cy="665162"/>
          </a:xfrm>
          <a:custGeom>
            <a:avLst/>
            <a:gdLst>
              <a:gd name="T0" fmla="*/ 554478 w 2378076"/>
              <a:gd name="T1" fmla="*/ 208264 h 902582"/>
              <a:gd name="T2" fmla="*/ 582617 w 2378076"/>
              <a:gd name="T3" fmla="*/ 158996 h 902582"/>
              <a:gd name="T4" fmla="*/ 626212 w 2378076"/>
              <a:gd name="T5" fmla="*/ 179829 h 902582"/>
              <a:gd name="T6" fmla="*/ 229580 w 2378076"/>
              <a:gd name="T7" fmla="*/ 153789 h 902582"/>
              <a:gd name="T8" fmla="*/ 116657 w 2378076"/>
              <a:gd name="T9" fmla="*/ 163210 h 902582"/>
              <a:gd name="T10" fmla="*/ 581833 w 2378076"/>
              <a:gd name="T11" fmla="*/ 132878 h 902582"/>
              <a:gd name="T12" fmla="*/ 544085 w 2378076"/>
              <a:gd name="T13" fmla="*/ 132878 h 902582"/>
              <a:gd name="T14" fmla="*/ 633577 w 2378076"/>
              <a:gd name="T15" fmla="*/ 106447 h 902582"/>
              <a:gd name="T16" fmla="*/ 638527 w 2378076"/>
              <a:gd name="T17" fmla="*/ 158011 h 902582"/>
              <a:gd name="T18" fmla="*/ 498822 w 2378076"/>
              <a:gd name="T19" fmla="*/ 160507 h 902582"/>
              <a:gd name="T20" fmla="*/ 498822 w 2378076"/>
              <a:gd name="T21" fmla="*/ 105616 h 902582"/>
              <a:gd name="T22" fmla="*/ 388172 w 2378076"/>
              <a:gd name="T23" fmla="*/ 103065 h 902582"/>
              <a:gd name="T24" fmla="*/ 398008 w 2378076"/>
              <a:gd name="T25" fmla="*/ 129690 h 902582"/>
              <a:gd name="T26" fmla="*/ 341456 w 2378076"/>
              <a:gd name="T27" fmla="*/ 189596 h 902582"/>
              <a:gd name="T28" fmla="*/ 370142 w 2378076"/>
              <a:gd name="T29" fmla="*/ 176282 h 902582"/>
              <a:gd name="T30" fmla="*/ 328038 w 2378076"/>
              <a:gd name="T31" fmla="*/ 100465 h 902582"/>
              <a:gd name="T32" fmla="*/ 308439 w 2378076"/>
              <a:gd name="T33" fmla="*/ 173821 h 902582"/>
              <a:gd name="T34" fmla="*/ 305990 w 2378076"/>
              <a:gd name="T35" fmla="*/ 101299 h 902582"/>
              <a:gd name="T36" fmla="*/ 273442 w 2378076"/>
              <a:gd name="T37" fmla="*/ 174862 h 902582"/>
              <a:gd name="T38" fmla="*/ 237923 w 2378076"/>
              <a:gd name="T39" fmla="*/ 131547 h 902582"/>
              <a:gd name="T40" fmla="*/ 218097 w 2378076"/>
              <a:gd name="T41" fmla="*/ 114888 h 902582"/>
              <a:gd name="T42" fmla="*/ 116657 w 2378076"/>
              <a:gd name="T43" fmla="*/ 178195 h 902582"/>
              <a:gd name="T44" fmla="*/ 36163 w 2378076"/>
              <a:gd name="T45" fmla="*/ 119762 h 902582"/>
              <a:gd name="T46" fmla="*/ 183916 w 2378076"/>
              <a:gd name="T47" fmla="*/ 86578 h 902582"/>
              <a:gd name="T48" fmla="*/ 183916 w 2378076"/>
              <a:gd name="T49" fmla="*/ 116595 h 902582"/>
              <a:gd name="T50" fmla="*/ 201926 w 2378076"/>
              <a:gd name="T51" fmla="*/ 177463 h 902582"/>
              <a:gd name="T52" fmla="*/ 157719 w 2378076"/>
              <a:gd name="T53" fmla="*/ 104087 h 902582"/>
              <a:gd name="T54" fmla="*/ 34572 w 2378076"/>
              <a:gd name="T55" fmla="*/ 72370 h 902582"/>
              <a:gd name="T56" fmla="*/ 69968 w 2378076"/>
              <a:gd name="T57" fmla="*/ 176322 h 902582"/>
              <a:gd name="T58" fmla="*/ 14817 w 2378076"/>
              <a:gd name="T59" fmla="*/ 176322 h 902582"/>
              <a:gd name="T60" fmla="*/ 578504 w 2378076"/>
              <a:gd name="T61" fmla="*/ 59149 h 902582"/>
              <a:gd name="T62" fmla="*/ 626212 w 2378076"/>
              <a:gd name="T63" fmla="*/ 86387 h 902582"/>
              <a:gd name="T64" fmla="*/ 511200 w 2378076"/>
              <a:gd name="T65" fmla="*/ 83967 h 902582"/>
              <a:gd name="T66" fmla="*/ 558083 w 2378076"/>
              <a:gd name="T67" fmla="*/ 63286 h 902582"/>
              <a:gd name="T68" fmla="*/ 481557 w 2378076"/>
              <a:gd name="T69" fmla="*/ 132541 h 902582"/>
              <a:gd name="T70" fmla="*/ 567883 w 2378076"/>
              <a:gd name="T71" fmla="*/ 32101 h 902582"/>
              <a:gd name="T72" fmla="*/ 586532 w 2378076"/>
              <a:gd name="T73" fmla="*/ 22272 h 902582"/>
              <a:gd name="T74" fmla="*/ 606235 w 2378076"/>
              <a:gd name="T75" fmla="*/ 27268 h 902582"/>
              <a:gd name="T76" fmla="*/ 637432 w 2378076"/>
              <a:gd name="T77" fmla="*/ 21439 h 902582"/>
              <a:gd name="T78" fmla="*/ 653031 w 2378076"/>
              <a:gd name="T79" fmla="*/ 61405 h 902582"/>
              <a:gd name="T80" fmla="*/ 668628 w 2378076"/>
              <a:gd name="T81" fmla="*/ 86383 h 902582"/>
              <a:gd name="T82" fmla="*/ 694900 w 2378076"/>
              <a:gd name="T83" fmla="*/ 103868 h 902582"/>
              <a:gd name="T84" fmla="*/ 699005 w 2378076"/>
              <a:gd name="T85" fmla="*/ 138004 h 902582"/>
              <a:gd name="T86" fmla="*/ 693258 w 2378076"/>
              <a:gd name="T87" fmla="*/ 172141 h 902582"/>
              <a:gd name="T88" fmla="*/ 679302 w 2378076"/>
              <a:gd name="T89" fmla="*/ 202948 h 902582"/>
              <a:gd name="T90" fmla="*/ 657135 w 2378076"/>
              <a:gd name="T91" fmla="*/ 230424 h 902582"/>
              <a:gd name="T92" fmla="*/ 636611 w 2378076"/>
              <a:gd name="T93" fmla="*/ 246243 h 902582"/>
              <a:gd name="T94" fmla="*/ 605414 w 2378076"/>
              <a:gd name="T95" fmla="*/ 260397 h 902582"/>
              <a:gd name="T96" fmla="*/ 563545 w 2378076"/>
              <a:gd name="T97" fmla="*/ 266226 h 902582"/>
              <a:gd name="T98" fmla="*/ 529885 w 2378076"/>
              <a:gd name="T99" fmla="*/ 260397 h 902582"/>
              <a:gd name="T100" fmla="*/ 506898 w 2378076"/>
              <a:gd name="T101" fmla="*/ 250406 h 902582"/>
              <a:gd name="T102" fmla="*/ 497046 w 2378076"/>
              <a:gd name="T103" fmla="*/ 219599 h 902582"/>
              <a:gd name="T104" fmla="*/ 477343 w 2378076"/>
              <a:gd name="T105" fmla="*/ 197952 h 902582"/>
              <a:gd name="T106" fmla="*/ 442863 w 2378076"/>
              <a:gd name="T107" fmla="*/ 172141 h 902582"/>
              <a:gd name="T108" fmla="*/ 456819 w 2378076"/>
              <a:gd name="T109" fmla="*/ 143000 h 902582"/>
              <a:gd name="T110" fmla="*/ 436295 w 2378076"/>
              <a:gd name="T111" fmla="*/ 128013 h 902582"/>
              <a:gd name="T112" fmla="*/ 442042 w 2378076"/>
              <a:gd name="T113" fmla="*/ 94710 h 902582"/>
              <a:gd name="T114" fmla="*/ 451893 w 2378076"/>
              <a:gd name="T115" fmla="*/ 70563 h 902582"/>
              <a:gd name="T116" fmla="*/ 471596 w 2378076"/>
              <a:gd name="T117" fmla="*/ 42255 h 902582"/>
              <a:gd name="T118" fmla="*/ 497867 w 2378076"/>
              <a:gd name="T119" fmla="*/ 21439 h 902582"/>
              <a:gd name="T120" fmla="*/ 529064 w 2378076"/>
              <a:gd name="T121" fmla="*/ 27268 h 902582"/>
              <a:gd name="T122" fmla="*/ 538095 w 2378076"/>
              <a:gd name="T123" fmla="*/ 3955 h 9025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6" name="TextBox 18" hidden="1">
            <a:extLst>
              <a:ext uri="{FF2B5EF4-FFF2-40B4-BE49-F238E27FC236}">
                <a16:creationId xmlns:a16="http://schemas.microsoft.com/office/drawing/2014/main" id="{CE00DD04-5EF3-2100-2B15-C6EA08055183}"/>
              </a:ext>
            </a:extLst>
          </p:cNvPr>
          <p:cNvSpPr txBox="1">
            <a:spLocks noChangeArrowheads="1"/>
          </p:cNvSpPr>
          <p:nvPr userDrawn="1"/>
        </p:nvSpPr>
        <p:spPr bwMode="auto">
          <a:xfrm>
            <a:off x="0" y="6673850"/>
            <a:ext cx="9144000" cy="1841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600">
                <a:solidFill>
                  <a:srgbClr val="7F7F7F"/>
                </a:solidFill>
              </a:rPr>
              <a:t>© 2019 Rotary International. Internal Use Only. Not For Distribution. Private and Confidential.</a:t>
            </a:r>
          </a:p>
        </p:txBody>
      </p:sp>
      <p:sp>
        <p:nvSpPr>
          <p:cNvPr id="26" name="Picture Placeholder 25"/>
          <p:cNvSpPr>
            <a:spLocks noGrp="1"/>
          </p:cNvSpPr>
          <p:nvPr>
            <p:ph type="pic" sz="quarter" idx="13"/>
          </p:nvPr>
        </p:nvSpPr>
        <p:spPr>
          <a:xfrm>
            <a:off x="0" y="0"/>
            <a:ext cx="12192000" cy="5043713"/>
          </a:xfrm>
          <a:prstGeom prst="rect">
            <a:avLst/>
          </a:prstGeom>
        </p:spPr>
        <p:txBody>
          <a:bodyPr rtlCol="0">
            <a:noAutofit/>
          </a:bodyPr>
          <a:lstStyle/>
          <a:p>
            <a:pPr lvl="0"/>
            <a:endParaRPr lang="en-US" noProof="0" dirty="0"/>
          </a:p>
        </p:txBody>
      </p:sp>
      <p:sp>
        <p:nvSpPr>
          <p:cNvPr id="13" name="Text Placeholder 11"/>
          <p:cNvSpPr>
            <a:spLocks noGrp="1"/>
          </p:cNvSpPr>
          <p:nvPr>
            <p:ph type="body" sz="quarter" idx="14"/>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3" name="Subtitle 2"/>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6C49B097-698D-4280-C358-4CFD661CACE4}"/>
              </a:ext>
            </a:extLst>
          </p:cNvPr>
          <p:cNvSpPr>
            <a:spLocks noGrp="1"/>
          </p:cNvSpPr>
          <p:nvPr>
            <p:ph type="sldNum" sz="quarter" idx="15"/>
          </p:nvPr>
        </p:nvSpPr>
        <p:spPr>
          <a:xfrm>
            <a:off x="11650663" y="115888"/>
            <a:ext cx="422275" cy="365125"/>
          </a:xfrm>
        </p:spPr>
        <p:txBody>
          <a:bodyPr/>
          <a:lstStyle>
            <a:lvl1pPr>
              <a:defRPr lang="en-US">
                <a:solidFill>
                  <a:schemeClr val="bg1"/>
                </a:solidFill>
              </a:defRPr>
            </a:lvl1pPr>
          </a:lstStyle>
          <a:p>
            <a:pPr>
              <a:defRPr/>
            </a:pPr>
            <a:fld id="{A6C62C26-5610-4043-B485-42BD17A43AE6}" type="slidenum">
              <a:rPr/>
              <a:pPr>
                <a:defRPr/>
              </a:pPr>
              <a:t>‹N°›</a:t>
            </a:fld>
            <a:endParaRPr dirty="0"/>
          </a:p>
        </p:txBody>
      </p:sp>
    </p:spTree>
    <p:extLst>
      <p:ext uri="{BB962C8B-B14F-4D97-AF65-F5344CB8AC3E}">
        <p14:creationId xmlns:p14="http://schemas.microsoft.com/office/powerpoint/2010/main" val="2403792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Rectangle 1">
            <a:extLst>
              <a:ext uri="{FF2B5EF4-FFF2-40B4-BE49-F238E27FC236}">
                <a16:creationId xmlns:a16="http://schemas.microsoft.com/office/drawing/2014/main" id="{091019C3-ED56-F7C1-4711-19CCCB3AFF46}"/>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00" y="0"/>
            <a:ext cx="122555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673D922-0122-F8D2-04E8-88FFC6CDA0C7}"/>
              </a:ext>
            </a:extLst>
          </p:cNvPr>
          <p:cNvSpPr/>
          <p:nvPr userDrawn="1"/>
        </p:nvSpPr>
        <p:spPr>
          <a:xfrm>
            <a:off x="0" y="5043488"/>
            <a:ext cx="12192000" cy="181451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sp>
        <p:nvSpPr>
          <p:cNvPr id="5" name="Freeform: Shape 17">
            <a:extLst>
              <a:ext uri="{FF2B5EF4-FFF2-40B4-BE49-F238E27FC236}">
                <a16:creationId xmlns:a16="http://schemas.microsoft.com/office/drawing/2014/main" id="{EF6780D7-C761-FDD1-E0B9-CAA1F990E781}"/>
              </a:ext>
            </a:extLst>
          </p:cNvPr>
          <p:cNvSpPr>
            <a:spLocks/>
          </p:cNvSpPr>
          <p:nvPr userDrawn="1"/>
        </p:nvSpPr>
        <p:spPr bwMode="auto">
          <a:xfrm>
            <a:off x="10226675" y="6040438"/>
            <a:ext cx="1751013" cy="665162"/>
          </a:xfrm>
          <a:custGeom>
            <a:avLst/>
            <a:gdLst>
              <a:gd name="T0" fmla="*/ 554478 w 2378076"/>
              <a:gd name="T1" fmla="*/ 208264 h 902582"/>
              <a:gd name="T2" fmla="*/ 582617 w 2378076"/>
              <a:gd name="T3" fmla="*/ 158996 h 902582"/>
              <a:gd name="T4" fmla="*/ 626212 w 2378076"/>
              <a:gd name="T5" fmla="*/ 179829 h 902582"/>
              <a:gd name="T6" fmla="*/ 229580 w 2378076"/>
              <a:gd name="T7" fmla="*/ 153789 h 902582"/>
              <a:gd name="T8" fmla="*/ 116657 w 2378076"/>
              <a:gd name="T9" fmla="*/ 163210 h 902582"/>
              <a:gd name="T10" fmla="*/ 581833 w 2378076"/>
              <a:gd name="T11" fmla="*/ 132878 h 902582"/>
              <a:gd name="T12" fmla="*/ 544085 w 2378076"/>
              <a:gd name="T13" fmla="*/ 132878 h 902582"/>
              <a:gd name="T14" fmla="*/ 633577 w 2378076"/>
              <a:gd name="T15" fmla="*/ 106447 h 902582"/>
              <a:gd name="T16" fmla="*/ 638527 w 2378076"/>
              <a:gd name="T17" fmla="*/ 158011 h 902582"/>
              <a:gd name="T18" fmla="*/ 498822 w 2378076"/>
              <a:gd name="T19" fmla="*/ 160507 h 902582"/>
              <a:gd name="T20" fmla="*/ 498822 w 2378076"/>
              <a:gd name="T21" fmla="*/ 105616 h 902582"/>
              <a:gd name="T22" fmla="*/ 388172 w 2378076"/>
              <a:gd name="T23" fmla="*/ 103065 h 902582"/>
              <a:gd name="T24" fmla="*/ 398008 w 2378076"/>
              <a:gd name="T25" fmla="*/ 129690 h 902582"/>
              <a:gd name="T26" fmla="*/ 341456 w 2378076"/>
              <a:gd name="T27" fmla="*/ 189596 h 902582"/>
              <a:gd name="T28" fmla="*/ 370142 w 2378076"/>
              <a:gd name="T29" fmla="*/ 176282 h 902582"/>
              <a:gd name="T30" fmla="*/ 328038 w 2378076"/>
              <a:gd name="T31" fmla="*/ 100465 h 902582"/>
              <a:gd name="T32" fmla="*/ 308439 w 2378076"/>
              <a:gd name="T33" fmla="*/ 173821 h 902582"/>
              <a:gd name="T34" fmla="*/ 305990 w 2378076"/>
              <a:gd name="T35" fmla="*/ 101299 h 902582"/>
              <a:gd name="T36" fmla="*/ 273442 w 2378076"/>
              <a:gd name="T37" fmla="*/ 174862 h 902582"/>
              <a:gd name="T38" fmla="*/ 237923 w 2378076"/>
              <a:gd name="T39" fmla="*/ 131547 h 902582"/>
              <a:gd name="T40" fmla="*/ 218097 w 2378076"/>
              <a:gd name="T41" fmla="*/ 114888 h 902582"/>
              <a:gd name="T42" fmla="*/ 116657 w 2378076"/>
              <a:gd name="T43" fmla="*/ 178195 h 902582"/>
              <a:gd name="T44" fmla="*/ 36163 w 2378076"/>
              <a:gd name="T45" fmla="*/ 119762 h 902582"/>
              <a:gd name="T46" fmla="*/ 183916 w 2378076"/>
              <a:gd name="T47" fmla="*/ 86578 h 902582"/>
              <a:gd name="T48" fmla="*/ 183916 w 2378076"/>
              <a:gd name="T49" fmla="*/ 116595 h 902582"/>
              <a:gd name="T50" fmla="*/ 201926 w 2378076"/>
              <a:gd name="T51" fmla="*/ 177463 h 902582"/>
              <a:gd name="T52" fmla="*/ 157719 w 2378076"/>
              <a:gd name="T53" fmla="*/ 104087 h 902582"/>
              <a:gd name="T54" fmla="*/ 34572 w 2378076"/>
              <a:gd name="T55" fmla="*/ 72370 h 902582"/>
              <a:gd name="T56" fmla="*/ 69968 w 2378076"/>
              <a:gd name="T57" fmla="*/ 176322 h 902582"/>
              <a:gd name="T58" fmla="*/ 14817 w 2378076"/>
              <a:gd name="T59" fmla="*/ 176322 h 902582"/>
              <a:gd name="T60" fmla="*/ 578504 w 2378076"/>
              <a:gd name="T61" fmla="*/ 59149 h 902582"/>
              <a:gd name="T62" fmla="*/ 626212 w 2378076"/>
              <a:gd name="T63" fmla="*/ 86387 h 902582"/>
              <a:gd name="T64" fmla="*/ 511200 w 2378076"/>
              <a:gd name="T65" fmla="*/ 83967 h 902582"/>
              <a:gd name="T66" fmla="*/ 558083 w 2378076"/>
              <a:gd name="T67" fmla="*/ 63286 h 902582"/>
              <a:gd name="T68" fmla="*/ 481557 w 2378076"/>
              <a:gd name="T69" fmla="*/ 132541 h 902582"/>
              <a:gd name="T70" fmla="*/ 567883 w 2378076"/>
              <a:gd name="T71" fmla="*/ 32101 h 902582"/>
              <a:gd name="T72" fmla="*/ 586532 w 2378076"/>
              <a:gd name="T73" fmla="*/ 22272 h 902582"/>
              <a:gd name="T74" fmla="*/ 606235 w 2378076"/>
              <a:gd name="T75" fmla="*/ 27268 h 902582"/>
              <a:gd name="T76" fmla="*/ 637432 w 2378076"/>
              <a:gd name="T77" fmla="*/ 21439 h 902582"/>
              <a:gd name="T78" fmla="*/ 653031 w 2378076"/>
              <a:gd name="T79" fmla="*/ 61405 h 902582"/>
              <a:gd name="T80" fmla="*/ 668628 w 2378076"/>
              <a:gd name="T81" fmla="*/ 86383 h 902582"/>
              <a:gd name="T82" fmla="*/ 694900 w 2378076"/>
              <a:gd name="T83" fmla="*/ 103868 h 902582"/>
              <a:gd name="T84" fmla="*/ 699005 w 2378076"/>
              <a:gd name="T85" fmla="*/ 138004 h 902582"/>
              <a:gd name="T86" fmla="*/ 693258 w 2378076"/>
              <a:gd name="T87" fmla="*/ 172141 h 902582"/>
              <a:gd name="T88" fmla="*/ 679302 w 2378076"/>
              <a:gd name="T89" fmla="*/ 202948 h 902582"/>
              <a:gd name="T90" fmla="*/ 657135 w 2378076"/>
              <a:gd name="T91" fmla="*/ 230424 h 902582"/>
              <a:gd name="T92" fmla="*/ 636611 w 2378076"/>
              <a:gd name="T93" fmla="*/ 246243 h 902582"/>
              <a:gd name="T94" fmla="*/ 605414 w 2378076"/>
              <a:gd name="T95" fmla="*/ 260397 h 902582"/>
              <a:gd name="T96" fmla="*/ 563545 w 2378076"/>
              <a:gd name="T97" fmla="*/ 266226 h 902582"/>
              <a:gd name="T98" fmla="*/ 529885 w 2378076"/>
              <a:gd name="T99" fmla="*/ 260397 h 902582"/>
              <a:gd name="T100" fmla="*/ 506898 w 2378076"/>
              <a:gd name="T101" fmla="*/ 250406 h 902582"/>
              <a:gd name="T102" fmla="*/ 497046 w 2378076"/>
              <a:gd name="T103" fmla="*/ 219599 h 902582"/>
              <a:gd name="T104" fmla="*/ 477343 w 2378076"/>
              <a:gd name="T105" fmla="*/ 197952 h 902582"/>
              <a:gd name="T106" fmla="*/ 442863 w 2378076"/>
              <a:gd name="T107" fmla="*/ 172141 h 902582"/>
              <a:gd name="T108" fmla="*/ 456819 w 2378076"/>
              <a:gd name="T109" fmla="*/ 143000 h 902582"/>
              <a:gd name="T110" fmla="*/ 436295 w 2378076"/>
              <a:gd name="T111" fmla="*/ 128013 h 902582"/>
              <a:gd name="T112" fmla="*/ 442042 w 2378076"/>
              <a:gd name="T113" fmla="*/ 94710 h 902582"/>
              <a:gd name="T114" fmla="*/ 451893 w 2378076"/>
              <a:gd name="T115" fmla="*/ 70563 h 902582"/>
              <a:gd name="T116" fmla="*/ 471596 w 2378076"/>
              <a:gd name="T117" fmla="*/ 42255 h 902582"/>
              <a:gd name="T118" fmla="*/ 497867 w 2378076"/>
              <a:gd name="T119" fmla="*/ 21439 h 902582"/>
              <a:gd name="T120" fmla="*/ 529064 w 2378076"/>
              <a:gd name="T121" fmla="*/ 27268 h 902582"/>
              <a:gd name="T122" fmla="*/ 538095 w 2378076"/>
              <a:gd name="T123" fmla="*/ 3955 h 9025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6" name="TextBox 18" hidden="1">
            <a:extLst>
              <a:ext uri="{FF2B5EF4-FFF2-40B4-BE49-F238E27FC236}">
                <a16:creationId xmlns:a16="http://schemas.microsoft.com/office/drawing/2014/main" id="{5E2BA8E8-E25F-3477-3788-C085870F1715}"/>
              </a:ext>
            </a:extLst>
          </p:cNvPr>
          <p:cNvSpPr txBox="1">
            <a:spLocks noChangeArrowheads="1"/>
          </p:cNvSpPr>
          <p:nvPr userDrawn="1"/>
        </p:nvSpPr>
        <p:spPr bwMode="auto">
          <a:xfrm>
            <a:off x="0" y="6673850"/>
            <a:ext cx="9144000" cy="1841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600">
                <a:solidFill>
                  <a:srgbClr val="7F7F7F"/>
                </a:solidFill>
              </a:rPr>
              <a:t>© 2019 Rotary International. Internal Use Only. Not For Distribution. Private and Confidential.</a:t>
            </a:r>
          </a:p>
        </p:txBody>
      </p:sp>
      <p:sp>
        <p:nvSpPr>
          <p:cNvPr id="26" name="Picture Placeholder 25"/>
          <p:cNvSpPr>
            <a:spLocks noGrp="1"/>
          </p:cNvSpPr>
          <p:nvPr>
            <p:ph type="pic" sz="quarter" idx="13"/>
          </p:nvPr>
        </p:nvSpPr>
        <p:spPr>
          <a:xfrm>
            <a:off x="0" y="0"/>
            <a:ext cx="12192000" cy="5043713"/>
          </a:xfrm>
          <a:prstGeom prst="rect">
            <a:avLst/>
          </a:prstGeom>
        </p:spPr>
        <p:txBody>
          <a:bodyPr rtlCol="0">
            <a:noAutofit/>
          </a:bodyPr>
          <a:lstStyle/>
          <a:p>
            <a:pPr lvl="0"/>
            <a:endParaRPr lang="en-US" noProof="0" dirty="0"/>
          </a:p>
        </p:txBody>
      </p:sp>
      <p:sp>
        <p:nvSpPr>
          <p:cNvPr id="13" name="Text Placeholder 11"/>
          <p:cNvSpPr>
            <a:spLocks noGrp="1"/>
          </p:cNvSpPr>
          <p:nvPr>
            <p:ph type="body" sz="quarter" idx="14"/>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3" name="Subtitle 2"/>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3F7E9317-46E6-D1D3-7E69-E36E97EB4B2D}"/>
              </a:ext>
            </a:extLst>
          </p:cNvPr>
          <p:cNvSpPr>
            <a:spLocks noGrp="1"/>
          </p:cNvSpPr>
          <p:nvPr>
            <p:ph type="sldNum" sz="quarter" idx="15"/>
          </p:nvPr>
        </p:nvSpPr>
        <p:spPr>
          <a:xfrm>
            <a:off x="11650663" y="115888"/>
            <a:ext cx="422275" cy="365125"/>
          </a:xfrm>
        </p:spPr>
        <p:txBody>
          <a:bodyPr/>
          <a:lstStyle>
            <a:lvl1pPr>
              <a:defRPr lang="en-US">
                <a:solidFill>
                  <a:schemeClr val="bg1"/>
                </a:solidFill>
              </a:defRPr>
            </a:lvl1pPr>
          </a:lstStyle>
          <a:p>
            <a:pPr>
              <a:defRPr/>
            </a:pPr>
            <a:fld id="{A9FED7C1-39FA-419F-A9C4-3D24737F780D}" type="slidenum">
              <a:rPr/>
              <a:pPr>
                <a:defRPr/>
              </a:pPr>
              <a:t>‹N°›</a:t>
            </a:fld>
            <a:endParaRPr dirty="0"/>
          </a:p>
        </p:txBody>
      </p:sp>
    </p:spTree>
    <p:extLst>
      <p:ext uri="{BB962C8B-B14F-4D97-AF65-F5344CB8AC3E}">
        <p14:creationId xmlns:p14="http://schemas.microsoft.com/office/powerpoint/2010/main" val="34319661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756B31-FF6C-BE9F-B451-E2EE9FCB0B40}"/>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TextBox 16" hidden="1">
            <a:extLst>
              <a:ext uri="{FF2B5EF4-FFF2-40B4-BE49-F238E27FC236}">
                <a16:creationId xmlns:a16="http://schemas.microsoft.com/office/drawing/2014/main" id="{B4A0C35D-3E4E-E51E-0A11-07BC7D65299C}"/>
              </a:ext>
            </a:extLst>
          </p:cNvPr>
          <p:cNvSpPr txBox="1">
            <a:spLocks noChangeArrowheads="1"/>
          </p:cNvSpPr>
          <p:nvPr userDrawn="1"/>
        </p:nvSpPr>
        <p:spPr bwMode="auto">
          <a:xfrm>
            <a:off x="0" y="6673850"/>
            <a:ext cx="9144000" cy="1841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600">
                <a:solidFill>
                  <a:srgbClr val="767171"/>
                </a:solidFill>
              </a:rPr>
              <a:t>© 2019 Rotary International. Internal Use Only. Not For Distribution. Private and Confidential.</a:t>
            </a:r>
          </a:p>
        </p:txBody>
      </p:sp>
      <p:sp>
        <p:nvSpPr>
          <p:cNvPr id="4" name="Slide Number Placeholder 5">
            <a:extLst>
              <a:ext uri="{FF2B5EF4-FFF2-40B4-BE49-F238E27FC236}">
                <a16:creationId xmlns:a16="http://schemas.microsoft.com/office/drawing/2014/main" id="{644D86E7-DA5F-449A-E324-53CE90D1859C}"/>
              </a:ext>
            </a:extLst>
          </p:cNvPr>
          <p:cNvSpPr>
            <a:spLocks noGrp="1"/>
          </p:cNvSpPr>
          <p:nvPr>
            <p:ph type="sldNum" sz="quarter" idx="10"/>
          </p:nvPr>
        </p:nvSpPr>
        <p:spPr>
          <a:xfrm>
            <a:off x="11650663" y="115888"/>
            <a:ext cx="422275" cy="365125"/>
          </a:xfrm>
        </p:spPr>
        <p:txBody>
          <a:bodyPr/>
          <a:lstStyle>
            <a:lvl1pPr>
              <a:defRPr lang="en-US">
                <a:solidFill>
                  <a:schemeClr val="bg1"/>
                </a:solidFill>
              </a:defRPr>
            </a:lvl1pPr>
          </a:lstStyle>
          <a:p>
            <a:pPr>
              <a:defRPr/>
            </a:pPr>
            <a:fld id="{D023892B-8552-479C-BF46-D25E39E50EE8}" type="slidenum">
              <a:rPr/>
              <a:pPr>
                <a:defRPr/>
              </a:pPr>
              <a:t>‹N°›</a:t>
            </a:fld>
            <a:endParaRPr dirty="0"/>
          </a:p>
        </p:txBody>
      </p:sp>
    </p:spTree>
    <p:extLst>
      <p:ext uri="{BB962C8B-B14F-4D97-AF65-F5344CB8AC3E}">
        <p14:creationId xmlns:p14="http://schemas.microsoft.com/office/powerpoint/2010/main" val="42021229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A3AA0C-EC50-48AF-30E2-0070A03886E5}"/>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sp>
        <p:nvSpPr>
          <p:cNvPr id="3" name="TextBox 16" hidden="1">
            <a:extLst>
              <a:ext uri="{FF2B5EF4-FFF2-40B4-BE49-F238E27FC236}">
                <a16:creationId xmlns:a16="http://schemas.microsoft.com/office/drawing/2014/main" id="{951C50BA-08FD-1838-A92C-1FD8DCD30449}"/>
              </a:ext>
            </a:extLst>
          </p:cNvPr>
          <p:cNvSpPr txBox="1">
            <a:spLocks noChangeArrowheads="1"/>
          </p:cNvSpPr>
          <p:nvPr userDrawn="1"/>
        </p:nvSpPr>
        <p:spPr bwMode="auto">
          <a:xfrm>
            <a:off x="0" y="6673850"/>
            <a:ext cx="9144000" cy="1841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600">
                <a:solidFill>
                  <a:srgbClr val="AFABAB"/>
                </a:solidFill>
              </a:rPr>
              <a:t>© 2019 Rotary International. Internal Use Only. Not For Distribution. Private and Confidential.</a:t>
            </a:r>
          </a:p>
        </p:txBody>
      </p:sp>
      <p:sp>
        <p:nvSpPr>
          <p:cNvPr id="4" name="Slide Number Placeholder 5">
            <a:extLst>
              <a:ext uri="{FF2B5EF4-FFF2-40B4-BE49-F238E27FC236}">
                <a16:creationId xmlns:a16="http://schemas.microsoft.com/office/drawing/2014/main" id="{E16993D6-2858-C9B8-82E9-7E43A4FF8F21}"/>
              </a:ext>
            </a:extLst>
          </p:cNvPr>
          <p:cNvSpPr>
            <a:spLocks noGrp="1"/>
          </p:cNvSpPr>
          <p:nvPr>
            <p:ph type="sldNum" sz="quarter" idx="10"/>
          </p:nvPr>
        </p:nvSpPr>
        <p:spPr>
          <a:xfrm>
            <a:off x="11650663" y="115888"/>
            <a:ext cx="422275" cy="365125"/>
          </a:xfrm>
        </p:spPr>
        <p:txBody>
          <a:bodyPr/>
          <a:lstStyle>
            <a:lvl1pPr>
              <a:defRPr lang="en-US">
                <a:solidFill>
                  <a:schemeClr val="bg1"/>
                </a:solidFill>
              </a:defRPr>
            </a:lvl1pPr>
          </a:lstStyle>
          <a:p>
            <a:pPr>
              <a:defRPr/>
            </a:pPr>
            <a:fld id="{7219C7AF-C6A9-4FC8-8C08-FE10DD447FAB}" type="slidenum">
              <a:rPr/>
              <a:pPr>
                <a:defRPr/>
              </a:pPr>
              <a:t>‹N°›</a:t>
            </a:fld>
            <a:endParaRPr dirty="0"/>
          </a:p>
        </p:txBody>
      </p:sp>
    </p:spTree>
    <p:extLst>
      <p:ext uri="{BB962C8B-B14F-4D97-AF65-F5344CB8AC3E}">
        <p14:creationId xmlns:p14="http://schemas.microsoft.com/office/powerpoint/2010/main" val="21782230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F3DDDF-4224-C148-91F6-E7F9E7367DAD}"/>
              </a:ext>
            </a:extLst>
          </p:cNvPr>
          <p:cNvSpPr/>
          <p:nvPr userDrawn="1"/>
        </p:nvSpPr>
        <p:spPr>
          <a:xfrm flipV="1">
            <a:off x="0" y="0"/>
            <a:ext cx="12192000" cy="1539875"/>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TextBox 16" hidden="1">
            <a:extLst>
              <a:ext uri="{FF2B5EF4-FFF2-40B4-BE49-F238E27FC236}">
                <a16:creationId xmlns:a16="http://schemas.microsoft.com/office/drawing/2014/main" id="{9F2F94AE-9742-44A3-02AE-9BD45A97E44E}"/>
              </a:ext>
            </a:extLst>
          </p:cNvPr>
          <p:cNvSpPr txBox="1">
            <a:spLocks noChangeArrowheads="1"/>
          </p:cNvSpPr>
          <p:nvPr userDrawn="1"/>
        </p:nvSpPr>
        <p:spPr bwMode="auto">
          <a:xfrm>
            <a:off x="0" y="6673850"/>
            <a:ext cx="9144000" cy="1841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600">
                <a:solidFill>
                  <a:srgbClr val="AFABAB"/>
                </a:solidFill>
              </a:rPr>
              <a:t>© 2019 Rotary International. Internal Use Only. Not For Distribution. Private and Confidential.</a:t>
            </a:r>
          </a:p>
        </p:txBody>
      </p:sp>
      <p:sp>
        <p:nvSpPr>
          <p:cNvPr id="2" name="Title 1"/>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10" name="Content Placeholder 2"/>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C3F84F5D-0FB1-D0A6-A10C-4ADEE2E6E250}"/>
              </a:ext>
            </a:extLst>
          </p:cNvPr>
          <p:cNvSpPr>
            <a:spLocks noGrp="1"/>
          </p:cNvSpPr>
          <p:nvPr>
            <p:ph type="sldNum" sz="quarter" idx="10"/>
          </p:nvPr>
        </p:nvSpPr>
        <p:spPr>
          <a:xfrm>
            <a:off x="11650663" y="115888"/>
            <a:ext cx="422275" cy="365125"/>
          </a:xfrm>
        </p:spPr>
        <p:txBody>
          <a:bodyPr/>
          <a:lstStyle>
            <a:lvl1pPr>
              <a:defRPr lang="en-US">
                <a:solidFill>
                  <a:schemeClr val="tx1"/>
                </a:solidFill>
              </a:defRPr>
            </a:lvl1pPr>
          </a:lstStyle>
          <a:p>
            <a:pPr>
              <a:defRPr/>
            </a:pPr>
            <a:fld id="{E0FB17EB-A424-447A-9107-28E8BCAB5276}" type="slidenum">
              <a:rPr/>
              <a:pPr>
                <a:defRPr/>
              </a:pPr>
              <a:t>‹N°›</a:t>
            </a:fld>
            <a:endParaRPr dirty="0"/>
          </a:p>
        </p:txBody>
      </p:sp>
    </p:spTree>
    <p:extLst>
      <p:ext uri="{BB962C8B-B14F-4D97-AF65-F5344CB8AC3E}">
        <p14:creationId xmlns:p14="http://schemas.microsoft.com/office/powerpoint/2010/main" val="18575030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F56D6C-ED43-ECFF-BE30-DB57C4B7AB64}"/>
              </a:ext>
            </a:extLst>
          </p:cNvPr>
          <p:cNvSpPr/>
          <p:nvPr userDrawn="1"/>
        </p:nvSpPr>
        <p:spPr>
          <a:xfrm flipV="1">
            <a:off x="0" y="0"/>
            <a:ext cx="12192000" cy="1539875"/>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TextBox 16" hidden="1">
            <a:extLst>
              <a:ext uri="{FF2B5EF4-FFF2-40B4-BE49-F238E27FC236}">
                <a16:creationId xmlns:a16="http://schemas.microsoft.com/office/drawing/2014/main" id="{D9D3B85F-8F50-79FB-A15A-F1113E783EDB}"/>
              </a:ext>
            </a:extLst>
          </p:cNvPr>
          <p:cNvSpPr txBox="1">
            <a:spLocks noChangeArrowheads="1"/>
          </p:cNvSpPr>
          <p:nvPr userDrawn="1"/>
        </p:nvSpPr>
        <p:spPr bwMode="auto">
          <a:xfrm>
            <a:off x="0" y="6673850"/>
            <a:ext cx="9144000" cy="1841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600">
                <a:solidFill>
                  <a:srgbClr val="AFABAB"/>
                </a:solidFill>
              </a:rPr>
              <a:t>© 2019 Rotary International. Internal Use Only. Not For Distribution. Private and Confidential.</a:t>
            </a:r>
          </a:p>
        </p:txBody>
      </p:sp>
      <p:sp>
        <p:nvSpPr>
          <p:cNvPr id="2" name="Title 1"/>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10" name="Content Placeholder 2"/>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2"/>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5">
            <a:extLst>
              <a:ext uri="{FF2B5EF4-FFF2-40B4-BE49-F238E27FC236}">
                <a16:creationId xmlns:a16="http://schemas.microsoft.com/office/drawing/2014/main" id="{77BDB15A-58E9-1623-4705-C509D847519B}"/>
              </a:ext>
            </a:extLst>
          </p:cNvPr>
          <p:cNvSpPr>
            <a:spLocks noGrp="1"/>
          </p:cNvSpPr>
          <p:nvPr>
            <p:ph type="sldNum" sz="quarter" idx="14"/>
          </p:nvPr>
        </p:nvSpPr>
        <p:spPr>
          <a:xfrm>
            <a:off x="11650663" y="115888"/>
            <a:ext cx="422275" cy="365125"/>
          </a:xfrm>
        </p:spPr>
        <p:txBody>
          <a:bodyPr/>
          <a:lstStyle>
            <a:lvl1pPr>
              <a:defRPr lang="en-US">
                <a:solidFill>
                  <a:schemeClr val="tx1"/>
                </a:solidFill>
              </a:defRPr>
            </a:lvl1pPr>
          </a:lstStyle>
          <a:p>
            <a:pPr>
              <a:defRPr/>
            </a:pPr>
            <a:fld id="{41C35DD5-16C7-41A6-BFCA-018128485F2C}" type="slidenum">
              <a:rPr/>
              <a:pPr>
                <a:defRPr/>
              </a:pPr>
              <a:t>‹N°›</a:t>
            </a:fld>
            <a:endParaRPr dirty="0"/>
          </a:p>
        </p:txBody>
      </p:sp>
    </p:spTree>
    <p:extLst>
      <p:ext uri="{BB962C8B-B14F-4D97-AF65-F5344CB8AC3E}">
        <p14:creationId xmlns:p14="http://schemas.microsoft.com/office/powerpoint/2010/main" val="13396376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068D95-4749-B87A-7B8A-92AFA340956E}"/>
              </a:ext>
            </a:extLst>
          </p:cNvPr>
          <p:cNvSpPr/>
          <p:nvPr userDrawn="1"/>
        </p:nvSpPr>
        <p:spPr>
          <a:xfrm>
            <a:off x="0" y="1539875"/>
            <a:ext cx="12192000" cy="5318125"/>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TextBox 16" hidden="1">
            <a:extLst>
              <a:ext uri="{FF2B5EF4-FFF2-40B4-BE49-F238E27FC236}">
                <a16:creationId xmlns:a16="http://schemas.microsoft.com/office/drawing/2014/main" id="{76237DB7-23A5-B089-48CB-6050AF0F5916}"/>
              </a:ext>
            </a:extLst>
          </p:cNvPr>
          <p:cNvSpPr txBox="1">
            <a:spLocks noChangeArrowheads="1"/>
          </p:cNvSpPr>
          <p:nvPr userDrawn="1"/>
        </p:nvSpPr>
        <p:spPr bwMode="auto">
          <a:xfrm>
            <a:off x="0" y="6673850"/>
            <a:ext cx="9144000" cy="1841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600">
                <a:solidFill>
                  <a:srgbClr val="767171"/>
                </a:solidFill>
              </a:rPr>
              <a:t>© 2019 Rotary International. Internal Use Only. Not For Distribution. Private and Confidential.</a:t>
            </a:r>
          </a:p>
        </p:txBody>
      </p:sp>
      <p:sp>
        <p:nvSpPr>
          <p:cNvPr id="4" name="Slide Number Placeholder 5">
            <a:extLst>
              <a:ext uri="{FF2B5EF4-FFF2-40B4-BE49-F238E27FC236}">
                <a16:creationId xmlns:a16="http://schemas.microsoft.com/office/drawing/2014/main" id="{F62EE077-D84E-BE5E-96AF-5507B813B9DC}"/>
              </a:ext>
            </a:extLst>
          </p:cNvPr>
          <p:cNvSpPr txBox="1">
            <a:spLocks/>
          </p:cNvSpPr>
          <p:nvPr userDrawn="1"/>
        </p:nvSpPr>
        <p:spPr>
          <a:xfrm>
            <a:off x="11650663" y="115888"/>
            <a:ext cx="422275" cy="365125"/>
          </a:xfrm>
          <a:prstGeom prst="rect">
            <a:avLst/>
          </a:prstGeom>
        </p:spPr>
        <p:txBody>
          <a:bodyPr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7AD399B5-64F0-421E-B7CC-1D49B0B4D6EA}" type="slidenum">
              <a:rPr>
                <a:solidFill>
                  <a:schemeClr val="tx1"/>
                </a:solidFill>
              </a:rPr>
              <a:pPr fontAlgn="auto">
                <a:spcBef>
                  <a:spcPts val="0"/>
                </a:spcBef>
                <a:spcAft>
                  <a:spcPts val="0"/>
                </a:spcAft>
                <a:defRPr/>
              </a:pPr>
              <a:t>‹N°›</a:t>
            </a:fld>
            <a:endParaRPr dirty="0">
              <a:solidFill>
                <a:schemeClr val="tx1"/>
              </a:solidFill>
            </a:endParaRPr>
          </a:p>
        </p:txBody>
      </p:sp>
      <p:sp>
        <p:nvSpPr>
          <p:cNvPr id="8" name="Title 1"/>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a:t>Click to edit Master title style</a:t>
            </a:r>
          </a:p>
        </p:txBody>
      </p:sp>
      <p:sp>
        <p:nvSpPr>
          <p:cNvPr id="5" name="Slide Number Placeholder 5">
            <a:extLst>
              <a:ext uri="{FF2B5EF4-FFF2-40B4-BE49-F238E27FC236}">
                <a16:creationId xmlns:a16="http://schemas.microsoft.com/office/drawing/2014/main" id="{946393EF-6E37-C8F0-7C0D-FC269F3CB41D}"/>
              </a:ext>
            </a:extLst>
          </p:cNvPr>
          <p:cNvSpPr>
            <a:spLocks noGrp="1"/>
          </p:cNvSpPr>
          <p:nvPr>
            <p:ph type="sldNum" sz="quarter" idx="10"/>
          </p:nvPr>
        </p:nvSpPr>
        <p:spPr>
          <a:xfrm>
            <a:off x="11650663" y="6356350"/>
            <a:ext cx="422275" cy="365125"/>
          </a:xfrm>
        </p:spPr>
        <p:txBody>
          <a:bodyPr/>
          <a:lstStyle>
            <a:lvl1pPr>
              <a:defRPr/>
            </a:lvl1pPr>
          </a:lstStyle>
          <a:p>
            <a:pPr>
              <a:defRPr/>
            </a:pPr>
            <a:fld id="{D1789F1B-650E-4347-B05A-F571F0DD69FA}" type="slidenum">
              <a:rPr lang="en-US"/>
              <a:pPr>
                <a:defRPr/>
              </a:pPr>
              <a:t>‹N°›</a:t>
            </a:fld>
            <a:endParaRPr lang="en-US" dirty="0"/>
          </a:p>
        </p:txBody>
      </p:sp>
    </p:spTree>
    <p:extLst>
      <p:ext uri="{BB962C8B-B14F-4D97-AF65-F5344CB8AC3E}">
        <p14:creationId xmlns:p14="http://schemas.microsoft.com/office/powerpoint/2010/main" val="19984153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D937FA-10E4-032E-DFE2-F0C4B6EA4F9A}"/>
              </a:ext>
            </a:extLst>
          </p:cNvPr>
          <p:cNvSpPr/>
          <p:nvPr userDrawn="1"/>
        </p:nvSpPr>
        <p:spPr>
          <a:xfrm>
            <a:off x="0" y="0"/>
            <a:ext cx="12192000" cy="1539875"/>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TextBox 16" hidden="1">
            <a:extLst>
              <a:ext uri="{FF2B5EF4-FFF2-40B4-BE49-F238E27FC236}">
                <a16:creationId xmlns:a16="http://schemas.microsoft.com/office/drawing/2014/main" id="{4E6F6981-0F82-CC79-A590-36020F9B7CDA}"/>
              </a:ext>
            </a:extLst>
          </p:cNvPr>
          <p:cNvSpPr txBox="1">
            <a:spLocks noChangeArrowheads="1"/>
          </p:cNvSpPr>
          <p:nvPr userDrawn="1"/>
        </p:nvSpPr>
        <p:spPr bwMode="auto">
          <a:xfrm>
            <a:off x="0" y="6673850"/>
            <a:ext cx="9144000" cy="1841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600">
                <a:solidFill>
                  <a:srgbClr val="AFABAB"/>
                </a:solidFill>
              </a:rPr>
              <a:t>© 2019 Rotary International. Internal Use Only. Not For Distribution. Private and Confidential.</a:t>
            </a:r>
          </a:p>
        </p:txBody>
      </p:sp>
      <p:sp>
        <p:nvSpPr>
          <p:cNvPr id="5" name="Title 1"/>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4" name="Slide Number Placeholder 5">
            <a:extLst>
              <a:ext uri="{FF2B5EF4-FFF2-40B4-BE49-F238E27FC236}">
                <a16:creationId xmlns:a16="http://schemas.microsoft.com/office/drawing/2014/main" id="{FBF851E9-9CCC-6125-28CF-815BEE89C8FA}"/>
              </a:ext>
            </a:extLst>
          </p:cNvPr>
          <p:cNvSpPr>
            <a:spLocks noGrp="1"/>
          </p:cNvSpPr>
          <p:nvPr>
            <p:ph type="sldNum" sz="quarter" idx="10"/>
          </p:nvPr>
        </p:nvSpPr>
        <p:spPr>
          <a:xfrm>
            <a:off x="11650663" y="115888"/>
            <a:ext cx="422275" cy="365125"/>
          </a:xfrm>
        </p:spPr>
        <p:txBody>
          <a:bodyPr/>
          <a:lstStyle>
            <a:lvl1pPr>
              <a:defRPr lang="en-US">
                <a:solidFill>
                  <a:schemeClr val="tx1"/>
                </a:solidFill>
              </a:defRPr>
            </a:lvl1pPr>
          </a:lstStyle>
          <a:p>
            <a:pPr>
              <a:defRPr/>
            </a:pPr>
            <a:fld id="{9B54AB78-37CA-40DD-853E-773518C02DD6}" type="slidenum">
              <a:rPr/>
              <a:pPr>
                <a:defRPr/>
              </a:pPr>
              <a:t>‹N°›</a:t>
            </a:fld>
            <a:endParaRPr dirty="0"/>
          </a:p>
        </p:txBody>
      </p:sp>
    </p:spTree>
    <p:extLst>
      <p:ext uri="{BB962C8B-B14F-4D97-AF65-F5344CB8AC3E}">
        <p14:creationId xmlns:p14="http://schemas.microsoft.com/office/powerpoint/2010/main" val="19922840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2052B6-C126-2D9C-5608-A5631B7A5ACD}"/>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TextBox 16" hidden="1">
            <a:extLst>
              <a:ext uri="{FF2B5EF4-FFF2-40B4-BE49-F238E27FC236}">
                <a16:creationId xmlns:a16="http://schemas.microsoft.com/office/drawing/2014/main" id="{C9874866-2AAB-44E2-B1F1-FA5690DB7A53}"/>
              </a:ext>
            </a:extLst>
          </p:cNvPr>
          <p:cNvSpPr txBox="1">
            <a:spLocks noChangeArrowheads="1"/>
          </p:cNvSpPr>
          <p:nvPr userDrawn="1"/>
        </p:nvSpPr>
        <p:spPr bwMode="auto">
          <a:xfrm>
            <a:off x="0" y="6673850"/>
            <a:ext cx="9144000" cy="1841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600">
                <a:solidFill>
                  <a:srgbClr val="767171"/>
                </a:solidFill>
              </a:rPr>
              <a:t>© 2019 Rotary International. Internal Use Only. Not For Distribution. Private and Confidential.</a:t>
            </a:r>
          </a:p>
        </p:txBody>
      </p:sp>
      <p:sp>
        <p:nvSpPr>
          <p:cNvPr id="12" name="Text Placeholder 11"/>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a:t>Click to edit Master text styles</a:t>
            </a:r>
          </a:p>
          <a:p>
            <a:pPr lvl="1"/>
            <a:r>
              <a:rPr lang="en-US"/>
              <a:t>Second level</a:t>
            </a:r>
          </a:p>
        </p:txBody>
      </p:sp>
      <p:sp>
        <p:nvSpPr>
          <p:cNvPr id="21" name="Text Placeholder 11"/>
          <p:cNvSpPr>
            <a:spLocks noGrp="1"/>
          </p:cNvSpPr>
          <p:nvPr>
            <p:ph type="body" sz="quarter" idx="14"/>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22" name="Subtitle 2"/>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2D0C4AAE-5F0C-742B-AF55-AC31D6753C56}"/>
              </a:ext>
            </a:extLst>
          </p:cNvPr>
          <p:cNvSpPr>
            <a:spLocks noGrp="1"/>
          </p:cNvSpPr>
          <p:nvPr>
            <p:ph type="sldNum" sz="quarter" idx="15"/>
          </p:nvPr>
        </p:nvSpPr>
        <p:spPr>
          <a:xfrm>
            <a:off x="11650663" y="115888"/>
            <a:ext cx="422275" cy="365125"/>
          </a:xfrm>
        </p:spPr>
        <p:txBody>
          <a:bodyPr/>
          <a:lstStyle>
            <a:lvl1pPr>
              <a:defRPr lang="en-US">
                <a:solidFill>
                  <a:schemeClr val="tx1"/>
                </a:solidFill>
              </a:defRPr>
            </a:lvl1pPr>
          </a:lstStyle>
          <a:p>
            <a:pPr>
              <a:defRPr/>
            </a:pPr>
            <a:fld id="{17DF921C-2FA4-4854-9F4C-A81E7A224C3F}" type="slidenum">
              <a:rPr/>
              <a:pPr>
                <a:defRPr/>
              </a:pPr>
              <a:t>‹N°›</a:t>
            </a:fld>
            <a:endParaRPr dirty="0"/>
          </a:p>
        </p:txBody>
      </p:sp>
    </p:spTree>
    <p:extLst>
      <p:ext uri="{BB962C8B-B14F-4D97-AF65-F5344CB8AC3E}">
        <p14:creationId xmlns:p14="http://schemas.microsoft.com/office/powerpoint/2010/main" val="28218843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47FA24-FC7C-8593-F961-C4E83C2D5D81}"/>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TextBox 16" hidden="1">
            <a:extLst>
              <a:ext uri="{FF2B5EF4-FFF2-40B4-BE49-F238E27FC236}">
                <a16:creationId xmlns:a16="http://schemas.microsoft.com/office/drawing/2014/main" id="{4E2A9144-5ECD-4AC0-81CC-EE698625B4EA}"/>
              </a:ext>
            </a:extLst>
          </p:cNvPr>
          <p:cNvSpPr txBox="1">
            <a:spLocks noChangeArrowheads="1"/>
          </p:cNvSpPr>
          <p:nvPr userDrawn="1"/>
        </p:nvSpPr>
        <p:spPr bwMode="auto">
          <a:xfrm>
            <a:off x="0" y="6673850"/>
            <a:ext cx="9144000" cy="1841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600">
                <a:solidFill>
                  <a:srgbClr val="AFABAB"/>
                </a:solidFill>
              </a:rPr>
              <a:t>© 2019 Rotary International. Internal Use Only. Not For Distribution. Private and Confidential.</a:t>
            </a:r>
          </a:p>
        </p:txBody>
      </p:sp>
      <p:sp>
        <p:nvSpPr>
          <p:cNvPr id="3" name="Picture Placeholder 2"/>
          <p:cNvSpPr>
            <a:spLocks noGrp="1"/>
          </p:cNvSpPr>
          <p:nvPr>
            <p:ph type="pic" sz="quarter" idx="15"/>
          </p:nvPr>
        </p:nvSpPr>
        <p:spPr>
          <a:xfrm>
            <a:off x="6519863" y="398463"/>
            <a:ext cx="5265737" cy="6019800"/>
          </a:xfrm>
        </p:spPr>
        <p:txBody>
          <a:bodyPr rtlCol="0">
            <a:normAutofit/>
          </a:bodyPr>
          <a:lstStyle/>
          <a:p>
            <a:pPr lvl="0"/>
            <a:endParaRPr lang="en-US" noProof="0" dirty="0"/>
          </a:p>
        </p:txBody>
      </p:sp>
      <p:sp>
        <p:nvSpPr>
          <p:cNvPr id="10" name="Text Placeholder 11"/>
          <p:cNvSpPr>
            <a:spLocks noGrp="1"/>
          </p:cNvSpPr>
          <p:nvPr>
            <p:ph type="body" sz="quarter" idx="14"/>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11" name="Subtitle 2"/>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5">
            <a:extLst>
              <a:ext uri="{FF2B5EF4-FFF2-40B4-BE49-F238E27FC236}">
                <a16:creationId xmlns:a16="http://schemas.microsoft.com/office/drawing/2014/main" id="{B6C33971-C8C0-DB93-CCDE-EF020CA90A98}"/>
              </a:ext>
            </a:extLst>
          </p:cNvPr>
          <p:cNvSpPr>
            <a:spLocks noGrp="1"/>
          </p:cNvSpPr>
          <p:nvPr>
            <p:ph type="sldNum" sz="quarter" idx="16"/>
          </p:nvPr>
        </p:nvSpPr>
        <p:spPr>
          <a:xfrm>
            <a:off x="11650663" y="115888"/>
            <a:ext cx="422275" cy="365125"/>
          </a:xfrm>
        </p:spPr>
        <p:txBody>
          <a:bodyPr/>
          <a:lstStyle>
            <a:lvl1pPr>
              <a:defRPr>
                <a:solidFill>
                  <a:schemeClr val="bg1"/>
                </a:solidFill>
              </a:defRPr>
            </a:lvl1pPr>
          </a:lstStyle>
          <a:p>
            <a:pPr>
              <a:defRPr/>
            </a:pPr>
            <a:fld id="{0CAFE091-1305-4BC1-A62F-3D312B45577C}" type="slidenum">
              <a:rPr lang="en-US"/>
              <a:pPr>
                <a:defRPr/>
              </a:pPr>
              <a:t>‹N°›</a:t>
            </a:fld>
            <a:endParaRPr lang="en-US" dirty="0"/>
          </a:p>
        </p:txBody>
      </p:sp>
    </p:spTree>
    <p:extLst>
      <p:ext uri="{BB962C8B-B14F-4D97-AF65-F5344CB8AC3E}">
        <p14:creationId xmlns:p14="http://schemas.microsoft.com/office/powerpoint/2010/main" val="28607074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2" name="Freeform: Shape 1">
            <a:extLst>
              <a:ext uri="{FF2B5EF4-FFF2-40B4-BE49-F238E27FC236}">
                <a16:creationId xmlns:a16="http://schemas.microsoft.com/office/drawing/2014/main" id="{91050165-9A84-05A9-00EA-B69E3C923E7A}"/>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00" y="0"/>
            <a:ext cx="122555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Picture Placeholder 17"/>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rtlCol="0">
            <a:noAutofit/>
          </a:bodyPr>
          <a:lstStyle/>
          <a:p>
            <a:pPr lvl="0"/>
            <a:endParaRPr lang="en-US" noProof="0" dirty="0"/>
          </a:p>
        </p:txBody>
      </p:sp>
      <p:sp>
        <p:nvSpPr>
          <p:cNvPr id="9" name="Text Placeholder 8"/>
          <p:cNvSpPr>
            <a:spLocks noGrp="1"/>
          </p:cNvSpPr>
          <p:nvPr>
            <p:ph type="body" sz="quarter" idx="16"/>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anchor="b">
            <a:noAutofit/>
          </a:bodyPr>
          <a:lstStyle>
            <a:lvl1pPr marL="0" indent="0" algn="r">
              <a:buNone/>
              <a:defRPr>
                <a:solidFill>
                  <a:schemeClr val="tx1">
                    <a:alpha val="0"/>
                  </a:schemeClr>
                </a:solidFill>
              </a:defRPr>
            </a:lvl1pPr>
          </a:lstStyle>
          <a:p>
            <a:pPr lvl="0"/>
            <a:r>
              <a:rPr lang="en-US"/>
              <a:t>Click to edit Master text styles</a:t>
            </a:r>
          </a:p>
        </p:txBody>
      </p:sp>
      <p:sp>
        <p:nvSpPr>
          <p:cNvPr id="25" name="Text Placeholder 11"/>
          <p:cNvSpPr>
            <a:spLocks noGrp="1"/>
          </p:cNvSpPr>
          <p:nvPr>
            <p:ph type="body" sz="quarter" idx="14"/>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26" name="Subtitle 2"/>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Slide Number Placeholder 5">
            <a:extLst>
              <a:ext uri="{FF2B5EF4-FFF2-40B4-BE49-F238E27FC236}">
                <a16:creationId xmlns:a16="http://schemas.microsoft.com/office/drawing/2014/main" id="{1F1C9B21-91D7-6759-564E-58E79685FC6E}"/>
              </a:ext>
            </a:extLst>
          </p:cNvPr>
          <p:cNvSpPr>
            <a:spLocks noGrp="1"/>
          </p:cNvSpPr>
          <p:nvPr>
            <p:ph type="sldNum" sz="quarter" idx="17"/>
          </p:nvPr>
        </p:nvSpPr>
        <p:spPr>
          <a:xfrm>
            <a:off x="11650663" y="115888"/>
            <a:ext cx="422275" cy="365125"/>
          </a:xfrm>
        </p:spPr>
        <p:txBody>
          <a:bodyPr/>
          <a:lstStyle>
            <a:lvl1pPr>
              <a:defRPr>
                <a:solidFill>
                  <a:schemeClr val="bg1"/>
                </a:solidFill>
              </a:defRPr>
            </a:lvl1pPr>
          </a:lstStyle>
          <a:p>
            <a:pPr>
              <a:defRPr/>
            </a:pPr>
            <a:fld id="{BAAF2DDB-2E5F-49CE-960B-88EE4894F926}" type="slidenum">
              <a:rPr lang="en-US"/>
              <a:pPr>
                <a:defRPr/>
              </a:pPr>
              <a:t>‹N°›</a:t>
            </a:fld>
            <a:endParaRPr lang="en-US" dirty="0"/>
          </a:p>
        </p:txBody>
      </p:sp>
    </p:spTree>
    <p:extLst>
      <p:ext uri="{BB962C8B-B14F-4D97-AF65-F5344CB8AC3E}">
        <p14:creationId xmlns:p14="http://schemas.microsoft.com/office/powerpoint/2010/main" val="36965809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7"/>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rtlCol="0">
            <a:noAutofit/>
          </a:bodyPr>
          <a:lstStyle/>
          <a:p>
            <a:pPr lvl="0"/>
            <a:r>
              <a:rPr lang="en-US" noProof="0"/>
              <a:t>Click icon to add picture</a:t>
            </a:r>
            <a:endParaRPr lang="en-US" noProof="0" dirty="0"/>
          </a:p>
        </p:txBody>
      </p:sp>
      <p:sp>
        <p:nvSpPr>
          <p:cNvPr id="11" name="Text Placeholder 10"/>
          <p:cNvSpPr>
            <a:spLocks noGrp="1"/>
          </p:cNvSpPr>
          <p:nvPr>
            <p:ph type="body" sz="quarter" idx="18"/>
          </p:nvPr>
        </p:nvSpPr>
        <p:spPr>
          <a:xfrm>
            <a:off x="6096000" y="0"/>
            <a:ext cx="6096000" cy="6858000"/>
          </a:xfrm>
          <a:custGeom>
            <a:avLst/>
            <a:gdLst>
              <a:gd name="connsiteX0" fmla="*/ 5507402 w 6096000"/>
              <a:gd name="connsiteY0" fmla="*/ 6448102 h 6858000"/>
              <a:gd name="connsiteX1" fmla="*/ 5517605 w 6096000"/>
              <a:gd name="connsiteY1" fmla="*/ 6448102 h 6858000"/>
              <a:gd name="connsiteX2" fmla="*/ 5521686 w 6096000"/>
              <a:gd name="connsiteY2" fmla="*/ 6456440 h 6858000"/>
              <a:gd name="connsiteX3" fmla="*/ 5527808 w 6096000"/>
              <a:gd name="connsiteY3" fmla="*/ 6558584 h 6858000"/>
              <a:gd name="connsiteX4" fmla="*/ 5525767 w 6096000"/>
              <a:gd name="connsiteY4" fmla="*/ 6569006 h 6858000"/>
              <a:gd name="connsiteX5" fmla="*/ 5519645 w 6096000"/>
              <a:gd name="connsiteY5" fmla="*/ 6569006 h 6858000"/>
              <a:gd name="connsiteX6" fmla="*/ 5413533 w 6096000"/>
              <a:gd name="connsiteY6" fmla="*/ 6506470 h 6858000"/>
              <a:gd name="connsiteX7" fmla="*/ 5409451 w 6096000"/>
              <a:gd name="connsiteY7" fmla="*/ 6500217 h 6858000"/>
              <a:gd name="connsiteX8" fmla="*/ 5409451 w 6096000"/>
              <a:gd name="connsiteY8" fmla="*/ 6498131 h 6858000"/>
              <a:gd name="connsiteX9" fmla="*/ 5415573 w 6096000"/>
              <a:gd name="connsiteY9" fmla="*/ 6493962 h 6858000"/>
              <a:gd name="connsiteX10" fmla="*/ 5507402 w 6096000"/>
              <a:gd name="connsiteY10" fmla="*/ 6448102 h 6858000"/>
              <a:gd name="connsiteX11" fmla="*/ 5590136 w 6096000"/>
              <a:gd name="connsiteY11" fmla="*/ 6446018 h 6858000"/>
              <a:gd name="connsiteX12" fmla="*/ 5600438 w 6096000"/>
              <a:gd name="connsiteY12" fmla="*/ 6446018 h 6858000"/>
              <a:gd name="connsiteX13" fmla="*/ 5691097 w 6096000"/>
              <a:gd name="connsiteY13" fmla="*/ 6491784 h 6858000"/>
              <a:gd name="connsiteX14" fmla="*/ 5699339 w 6096000"/>
              <a:gd name="connsiteY14" fmla="*/ 6498025 h 6858000"/>
              <a:gd name="connsiteX15" fmla="*/ 5695218 w 6096000"/>
              <a:gd name="connsiteY15" fmla="*/ 6504265 h 6858000"/>
              <a:gd name="connsiteX16" fmla="*/ 5588076 w 6096000"/>
              <a:gd name="connsiteY16" fmla="*/ 6566673 h 6858000"/>
              <a:gd name="connsiteX17" fmla="*/ 5579833 w 6096000"/>
              <a:gd name="connsiteY17" fmla="*/ 6566673 h 6858000"/>
              <a:gd name="connsiteX18" fmla="*/ 5577773 w 6096000"/>
              <a:gd name="connsiteY18" fmla="*/ 6558352 h 6858000"/>
              <a:gd name="connsiteX19" fmla="*/ 5586015 w 6096000"/>
              <a:gd name="connsiteY19" fmla="*/ 6454339 h 6858000"/>
              <a:gd name="connsiteX20" fmla="*/ 5590136 w 6096000"/>
              <a:gd name="connsiteY20" fmla="*/ 6446018 h 6858000"/>
              <a:gd name="connsiteX21" fmla="*/ 4772401 w 6096000"/>
              <a:gd name="connsiteY21" fmla="*/ 6406275 h 6858000"/>
              <a:gd name="connsiteX22" fmla="*/ 4772401 w 6096000"/>
              <a:gd name="connsiteY22" fmla="*/ 6449478 h 6858000"/>
              <a:gd name="connsiteX23" fmla="*/ 4724512 w 6096000"/>
              <a:gd name="connsiteY23" fmla="*/ 6457707 h 6858000"/>
              <a:gd name="connsiteX24" fmla="*/ 4705773 w 6096000"/>
              <a:gd name="connsiteY24" fmla="*/ 6433020 h 6858000"/>
              <a:gd name="connsiteX25" fmla="*/ 4730759 w 6096000"/>
              <a:gd name="connsiteY25" fmla="*/ 6408333 h 6858000"/>
              <a:gd name="connsiteX26" fmla="*/ 4422900 w 6096000"/>
              <a:gd name="connsiteY26" fmla="*/ 6336141 h 6858000"/>
              <a:gd name="connsiteX27" fmla="*/ 4463811 w 6096000"/>
              <a:gd name="connsiteY27" fmla="*/ 6396340 h 6858000"/>
              <a:gd name="connsiteX28" fmla="*/ 4422900 w 6096000"/>
              <a:gd name="connsiteY28" fmla="*/ 6456538 h 6858000"/>
              <a:gd name="connsiteX29" fmla="*/ 4381988 w 6096000"/>
              <a:gd name="connsiteY29" fmla="*/ 6396340 h 6858000"/>
              <a:gd name="connsiteX30" fmla="*/ 4422900 w 6096000"/>
              <a:gd name="connsiteY30" fmla="*/ 6336141 h 6858000"/>
              <a:gd name="connsiteX31" fmla="*/ 5577123 w 6096000"/>
              <a:gd name="connsiteY31" fmla="*/ 6327829 h 6858000"/>
              <a:gd name="connsiteX32" fmla="*/ 5586116 w 6096000"/>
              <a:gd name="connsiteY32" fmla="*/ 6328868 h 6858000"/>
              <a:gd name="connsiteX33" fmla="*/ 5612840 w 6096000"/>
              <a:gd name="connsiteY33" fmla="*/ 6380819 h 6858000"/>
              <a:gd name="connsiteX34" fmla="*/ 5553226 w 6096000"/>
              <a:gd name="connsiteY34" fmla="*/ 6439004 h 6858000"/>
              <a:gd name="connsiteX35" fmla="*/ 5493612 w 6096000"/>
              <a:gd name="connsiteY35" fmla="*/ 6380819 h 6858000"/>
              <a:gd name="connsiteX36" fmla="*/ 5520336 w 6096000"/>
              <a:gd name="connsiteY36" fmla="*/ 6330947 h 6858000"/>
              <a:gd name="connsiteX37" fmla="*/ 5536781 w 6096000"/>
              <a:gd name="connsiteY37" fmla="*/ 6333024 h 6858000"/>
              <a:gd name="connsiteX38" fmla="*/ 5534725 w 6096000"/>
              <a:gd name="connsiteY38" fmla="*/ 6349649 h 6858000"/>
              <a:gd name="connsiteX39" fmla="*/ 5518280 w 6096000"/>
              <a:gd name="connsiteY39" fmla="*/ 6380819 h 6858000"/>
              <a:gd name="connsiteX40" fmla="*/ 5553226 w 6096000"/>
              <a:gd name="connsiteY40" fmla="*/ 6416146 h 6858000"/>
              <a:gd name="connsiteX41" fmla="*/ 5588172 w 6096000"/>
              <a:gd name="connsiteY41" fmla="*/ 6380819 h 6858000"/>
              <a:gd name="connsiteX42" fmla="*/ 5571727 w 6096000"/>
              <a:gd name="connsiteY42" fmla="*/ 6349649 h 6858000"/>
              <a:gd name="connsiteX43" fmla="*/ 5569671 w 6096000"/>
              <a:gd name="connsiteY43" fmla="*/ 6333024 h 6858000"/>
              <a:gd name="connsiteX44" fmla="*/ 5577123 w 6096000"/>
              <a:gd name="connsiteY44" fmla="*/ 6327829 h 6858000"/>
              <a:gd name="connsiteX45" fmla="*/ 5726057 w 6096000"/>
              <a:gd name="connsiteY45" fmla="*/ 6312763 h 6858000"/>
              <a:gd name="connsiteX46" fmla="*/ 5730190 w 6096000"/>
              <a:gd name="connsiteY46" fmla="*/ 6318992 h 6858000"/>
              <a:gd name="connsiteX47" fmla="*/ 5730190 w 6096000"/>
              <a:gd name="connsiteY47" fmla="*/ 6443559 h 6858000"/>
              <a:gd name="connsiteX48" fmla="*/ 5726057 w 6096000"/>
              <a:gd name="connsiteY48" fmla="*/ 6449787 h 6858000"/>
              <a:gd name="connsiteX49" fmla="*/ 5717791 w 6096000"/>
              <a:gd name="connsiteY49" fmla="*/ 6447711 h 6858000"/>
              <a:gd name="connsiteX50" fmla="*/ 5633066 w 6096000"/>
              <a:gd name="connsiteY50" fmla="*/ 6389579 h 6858000"/>
              <a:gd name="connsiteX51" fmla="*/ 5626867 w 6096000"/>
              <a:gd name="connsiteY51" fmla="*/ 6381275 h 6858000"/>
              <a:gd name="connsiteX52" fmla="*/ 5633066 w 6096000"/>
              <a:gd name="connsiteY52" fmla="*/ 6372971 h 6858000"/>
              <a:gd name="connsiteX53" fmla="*/ 5717791 w 6096000"/>
              <a:gd name="connsiteY53" fmla="*/ 6314840 h 6858000"/>
              <a:gd name="connsiteX54" fmla="*/ 5726057 w 6096000"/>
              <a:gd name="connsiteY54" fmla="*/ 6312763 h 6858000"/>
              <a:gd name="connsiteX55" fmla="*/ 5380229 w 6096000"/>
              <a:gd name="connsiteY55" fmla="*/ 6312763 h 6858000"/>
              <a:gd name="connsiteX56" fmla="*/ 5388412 w 6096000"/>
              <a:gd name="connsiteY56" fmla="*/ 6316915 h 6858000"/>
              <a:gd name="connsiteX57" fmla="*/ 5472280 w 6096000"/>
              <a:gd name="connsiteY57" fmla="*/ 6372971 h 6858000"/>
              <a:gd name="connsiteX58" fmla="*/ 5478417 w 6096000"/>
              <a:gd name="connsiteY58" fmla="*/ 6381275 h 6858000"/>
              <a:gd name="connsiteX59" fmla="*/ 5472280 w 6096000"/>
              <a:gd name="connsiteY59" fmla="*/ 6389579 h 6858000"/>
              <a:gd name="connsiteX60" fmla="*/ 5388412 w 6096000"/>
              <a:gd name="connsiteY60" fmla="*/ 6447711 h 6858000"/>
              <a:gd name="connsiteX61" fmla="*/ 5380229 w 6096000"/>
              <a:gd name="connsiteY61" fmla="*/ 6449787 h 6858000"/>
              <a:gd name="connsiteX62" fmla="*/ 5376138 w 6096000"/>
              <a:gd name="connsiteY62" fmla="*/ 6443559 h 6858000"/>
              <a:gd name="connsiteX63" fmla="*/ 5376138 w 6096000"/>
              <a:gd name="connsiteY63" fmla="*/ 6318992 h 6858000"/>
              <a:gd name="connsiteX64" fmla="*/ 5380229 w 6096000"/>
              <a:gd name="connsiteY64" fmla="*/ 6312763 h 6858000"/>
              <a:gd name="connsiteX65" fmla="*/ 4992184 w 6096000"/>
              <a:gd name="connsiteY65" fmla="*/ 6302243 h 6858000"/>
              <a:gd name="connsiteX66" fmla="*/ 4986024 w 6096000"/>
              <a:gd name="connsiteY66" fmla="*/ 6304321 h 6858000"/>
              <a:gd name="connsiteX67" fmla="*/ 4983972 w 6096000"/>
              <a:gd name="connsiteY67" fmla="*/ 6310551 h 6858000"/>
              <a:gd name="connsiteX68" fmla="*/ 5025033 w 6096000"/>
              <a:gd name="connsiteY68" fmla="*/ 6468402 h 6858000"/>
              <a:gd name="connsiteX69" fmla="*/ 5049670 w 6096000"/>
              <a:gd name="connsiteY69" fmla="*/ 6489171 h 6858000"/>
              <a:gd name="connsiteX70" fmla="*/ 5057882 w 6096000"/>
              <a:gd name="connsiteY70" fmla="*/ 6489171 h 6858000"/>
              <a:gd name="connsiteX71" fmla="*/ 5053776 w 6096000"/>
              <a:gd name="connsiteY71" fmla="*/ 6497479 h 6858000"/>
              <a:gd name="connsiteX72" fmla="*/ 5053776 w 6096000"/>
              <a:gd name="connsiteY72" fmla="*/ 6499556 h 6858000"/>
              <a:gd name="connsiteX73" fmla="*/ 5029139 w 6096000"/>
              <a:gd name="connsiteY73" fmla="*/ 6518249 h 6858000"/>
              <a:gd name="connsiteX74" fmla="*/ 4994237 w 6096000"/>
              <a:gd name="connsiteY74" fmla="*/ 6516172 h 6858000"/>
              <a:gd name="connsiteX75" fmla="*/ 4988078 w 6096000"/>
              <a:gd name="connsiteY75" fmla="*/ 6518249 h 6858000"/>
              <a:gd name="connsiteX76" fmla="*/ 4986024 w 6096000"/>
              <a:gd name="connsiteY76" fmla="*/ 6522403 h 6858000"/>
              <a:gd name="connsiteX77" fmla="*/ 4986024 w 6096000"/>
              <a:gd name="connsiteY77" fmla="*/ 6541096 h 6858000"/>
              <a:gd name="connsiteX78" fmla="*/ 4992184 w 6096000"/>
              <a:gd name="connsiteY78" fmla="*/ 6547327 h 6858000"/>
              <a:gd name="connsiteX79" fmla="*/ 5039404 w 6096000"/>
              <a:gd name="connsiteY79" fmla="*/ 6553557 h 6858000"/>
              <a:gd name="connsiteX80" fmla="*/ 5041458 w 6096000"/>
              <a:gd name="connsiteY80" fmla="*/ 6553557 h 6858000"/>
              <a:gd name="connsiteX81" fmla="*/ 5094838 w 6096000"/>
              <a:gd name="connsiteY81" fmla="*/ 6501633 h 6858000"/>
              <a:gd name="connsiteX82" fmla="*/ 5127687 w 6096000"/>
              <a:gd name="connsiteY82" fmla="*/ 6372861 h 6858000"/>
              <a:gd name="connsiteX83" fmla="*/ 5140005 w 6096000"/>
              <a:gd name="connsiteY83" fmla="*/ 6331321 h 6858000"/>
              <a:gd name="connsiteX84" fmla="*/ 5144111 w 6096000"/>
              <a:gd name="connsiteY84" fmla="*/ 6310551 h 6858000"/>
              <a:gd name="connsiteX85" fmla="*/ 5142058 w 6096000"/>
              <a:gd name="connsiteY85" fmla="*/ 6304321 h 6858000"/>
              <a:gd name="connsiteX86" fmla="*/ 5137952 w 6096000"/>
              <a:gd name="connsiteY86" fmla="*/ 6302243 h 6858000"/>
              <a:gd name="connsiteX87" fmla="*/ 5109209 w 6096000"/>
              <a:gd name="connsiteY87" fmla="*/ 6302243 h 6858000"/>
              <a:gd name="connsiteX88" fmla="*/ 5103050 w 6096000"/>
              <a:gd name="connsiteY88" fmla="*/ 6306398 h 6858000"/>
              <a:gd name="connsiteX89" fmla="*/ 5066094 w 6096000"/>
              <a:gd name="connsiteY89" fmla="*/ 6447632 h 6858000"/>
              <a:gd name="connsiteX90" fmla="*/ 5064041 w 6096000"/>
              <a:gd name="connsiteY90" fmla="*/ 6447632 h 6858000"/>
              <a:gd name="connsiteX91" fmla="*/ 5025033 w 6096000"/>
              <a:gd name="connsiteY91" fmla="*/ 6306398 h 6858000"/>
              <a:gd name="connsiteX92" fmla="*/ 5018874 w 6096000"/>
              <a:gd name="connsiteY92" fmla="*/ 6302243 h 6858000"/>
              <a:gd name="connsiteX93" fmla="*/ 4992184 w 6096000"/>
              <a:gd name="connsiteY93" fmla="*/ 6302243 h 6858000"/>
              <a:gd name="connsiteX94" fmla="*/ 4952412 w 6096000"/>
              <a:gd name="connsiteY94" fmla="*/ 6299906 h 6858000"/>
              <a:gd name="connsiteX95" fmla="*/ 4903317 w 6096000"/>
              <a:gd name="connsiteY95" fmla="*/ 6320715 h 6858000"/>
              <a:gd name="connsiteX96" fmla="*/ 4903317 w 6096000"/>
              <a:gd name="connsiteY96" fmla="*/ 6308230 h 6858000"/>
              <a:gd name="connsiteX97" fmla="*/ 4897181 w 6096000"/>
              <a:gd name="connsiteY97" fmla="*/ 6301987 h 6858000"/>
              <a:gd name="connsiteX98" fmla="*/ 4868542 w 6096000"/>
              <a:gd name="connsiteY98" fmla="*/ 6301987 h 6858000"/>
              <a:gd name="connsiteX99" fmla="*/ 4862406 w 6096000"/>
              <a:gd name="connsiteY99" fmla="*/ 6308230 h 6858000"/>
              <a:gd name="connsiteX100" fmla="*/ 4862406 w 6096000"/>
              <a:gd name="connsiteY100" fmla="*/ 6483025 h 6858000"/>
              <a:gd name="connsiteX101" fmla="*/ 4868542 w 6096000"/>
              <a:gd name="connsiteY101" fmla="*/ 6489268 h 6858000"/>
              <a:gd name="connsiteX102" fmla="*/ 4897181 w 6096000"/>
              <a:gd name="connsiteY102" fmla="*/ 6489268 h 6858000"/>
              <a:gd name="connsiteX103" fmla="*/ 4903317 w 6096000"/>
              <a:gd name="connsiteY103" fmla="*/ 6483025 h 6858000"/>
              <a:gd name="connsiteX104" fmla="*/ 4903317 w 6096000"/>
              <a:gd name="connsiteY104" fmla="*/ 6362333 h 6858000"/>
              <a:gd name="connsiteX105" fmla="*/ 4954457 w 6096000"/>
              <a:gd name="connsiteY105" fmla="*/ 6339443 h 6858000"/>
              <a:gd name="connsiteX106" fmla="*/ 4960594 w 6096000"/>
              <a:gd name="connsiteY106" fmla="*/ 6333200 h 6858000"/>
              <a:gd name="connsiteX107" fmla="*/ 4960594 w 6096000"/>
              <a:gd name="connsiteY107" fmla="*/ 6306149 h 6858000"/>
              <a:gd name="connsiteX108" fmla="*/ 4958548 w 6096000"/>
              <a:gd name="connsiteY108" fmla="*/ 6301987 h 6858000"/>
              <a:gd name="connsiteX109" fmla="*/ 4952412 w 6096000"/>
              <a:gd name="connsiteY109" fmla="*/ 6299906 h 6858000"/>
              <a:gd name="connsiteX110" fmla="*/ 4751504 w 6096000"/>
              <a:gd name="connsiteY110" fmla="*/ 6296399 h 6858000"/>
              <a:gd name="connsiteX111" fmla="*/ 4681148 w 6096000"/>
              <a:gd name="connsiteY111" fmla="*/ 6304717 h 6858000"/>
              <a:gd name="connsiteX112" fmla="*/ 4674940 w 6096000"/>
              <a:gd name="connsiteY112" fmla="*/ 6310955 h 6858000"/>
              <a:gd name="connsiteX113" fmla="*/ 4677009 w 6096000"/>
              <a:gd name="connsiteY113" fmla="*/ 6335908 h 6858000"/>
              <a:gd name="connsiteX114" fmla="*/ 4679079 w 6096000"/>
              <a:gd name="connsiteY114" fmla="*/ 6340067 h 6858000"/>
              <a:gd name="connsiteX115" fmla="*/ 4683217 w 6096000"/>
              <a:gd name="connsiteY115" fmla="*/ 6342146 h 6858000"/>
              <a:gd name="connsiteX116" fmla="*/ 4749434 w 6096000"/>
              <a:gd name="connsiteY116" fmla="*/ 6337987 h 6858000"/>
              <a:gd name="connsiteX117" fmla="*/ 4772196 w 6096000"/>
              <a:gd name="connsiteY117" fmla="*/ 6360861 h 6858000"/>
              <a:gd name="connsiteX118" fmla="*/ 4772196 w 6096000"/>
              <a:gd name="connsiteY118" fmla="*/ 6373337 h 6858000"/>
              <a:gd name="connsiteX119" fmla="*/ 4726672 w 6096000"/>
              <a:gd name="connsiteY119" fmla="*/ 6377496 h 6858000"/>
              <a:gd name="connsiteX120" fmla="*/ 4662524 w 6096000"/>
              <a:gd name="connsiteY120" fmla="*/ 6433640 h 6858000"/>
              <a:gd name="connsiteX121" fmla="*/ 4718395 w 6096000"/>
              <a:gd name="connsiteY121" fmla="*/ 6493943 h 6858000"/>
              <a:gd name="connsiteX122" fmla="*/ 4778404 w 6096000"/>
              <a:gd name="connsiteY122" fmla="*/ 6481467 h 6858000"/>
              <a:gd name="connsiteX123" fmla="*/ 4807374 w 6096000"/>
              <a:gd name="connsiteY123" fmla="*/ 6493943 h 6858000"/>
              <a:gd name="connsiteX124" fmla="*/ 4813582 w 6096000"/>
              <a:gd name="connsiteY124" fmla="*/ 6491864 h 6858000"/>
              <a:gd name="connsiteX125" fmla="*/ 4815651 w 6096000"/>
              <a:gd name="connsiteY125" fmla="*/ 6485626 h 6858000"/>
              <a:gd name="connsiteX126" fmla="*/ 4815651 w 6096000"/>
              <a:gd name="connsiteY126" fmla="*/ 6360861 h 6858000"/>
              <a:gd name="connsiteX127" fmla="*/ 4751504 w 6096000"/>
              <a:gd name="connsiteY127" fmla="*/ 6296399 h 6858000"/>
              <a:gd name="connsiteX128" fmla="*/ 4422899 w 6096000"/>
              <a:gd name="connsiteY128" fmla="*/ 6296399 h 6858000"/>
              <a:gd name="connsiteX129" fmla="*/ 4338738 w 6096000"/>
              <a:gd name="connsiteY129" fmla="*/ 6395171 h 6858000"/>
              <a:gd name="connsiteX130" fmla="*/ 4422899 w 6096000"/>
              <a:gd name="connsiteY130" fmla="*/ 6493943 h 6858000"/>
              <a:gd name="connsiteX131" fmla="*/ 4507060 w 6096000"/>
              <a:gd name="connsiteY131" fmla="*/ 6395171 h 6858000"/>
              <a:gd name="connsiteX132" fmla="*/ 4422899 w 6096000"/>
              <a:gd name="connsiteY132" fmla="*/ 6296399 h 6858000"/>
              <a:gd name="connsiteX133" fmla="*/ 4206945 w 6096000"/>
              <a:gd name="connsiteY133" fmla="*/ 6270683 h 6858000"/>
              <a:gd name="connsiteX134" fmla="*/ 4223310 w 6096000"/>
              <a:gd name="connsiteY134" fmla="*/ 6270683 h 6858000"/>
              <a:gd name="connsiteX135" fmla="*/ 4266267 w 6096000"/>
              <a:gd name="connsiteY135" fmla="*/ 6310425 h 6858000"/>
              <a:gd name="connsiteX136" fmla="*/ 4221264 w 6096000"/>
              <a:gd name="connsiteY136" fmla="*/ 6348076 h 6858000"/>
              <a:gd name="connsiteX137" fmla="*/ 4176261 w 6096000"/>
              <a:gd name="connsiteY137" fmla="*/ 6348076 h 6858000"/>
              <a:gd name="connsiteX138" fmla="*/ 4176261 w 6096000"/>
              <a:gd name="connsiteY138" fmla="*/ 6272775 h 6858000"/>
              <a:gd name="connsiteX139" fmla="*/ 4206945 w 6096000"/>
              <a:gd name="connsiteY139" fmla="*/ 6270683 h 6858000"/>
              <a:gd name="connsiteX140" fmla="*/ 4583182 w 6096000"/>
              <a:gd name="connsiteY140" fmla="*/ 6258994 h 6858000"/>
              <a:gd name="connsiteX141" fmla="*/ 4554472 w 6096000"/>
              <a:gd name="connsiteY141" fmla="*/ 6265238 h 6858000"/>
              <a:gd name="connsiteX142" fmla="*/ 4548320 w 6096000"/>
              <a:gd name="connsiteY142" fmla="*/ 6271482 h 6858000"/>
              <a:gd name="connsiteX143" fmla="*/ 4548320 w 6096000"/>
              <a:gd name="connsiteY143" fmla="*/ 6302704 h 6858000"/>
              <a:gd name="connsiteX144" fmla="*/ 4531914 w 6096000"/>
              <a:gd name="connsiteY144" fmla="*/ 6302704 h 6858000"/>
              <a:gd name="connsiteX145" fmla="*/ 4525762 w 6096000"/>
              <a:gd name="connsiteY145" fmla="*/ 6308949 h 6858000"/>
              <a:gd name="connsiteX146" fmla="*/ 4525762 w 6096000"/>
              <a:gd name="connsiteY146" fmla="*/ 6333927 h 6858000"/>
              <a:gd name="connsiteX147" fmla="*/ 4531914 w 6096000"/>
              <a:gd name="connsiteY147" fmla="*/ 6340171 h 6858000"/>
              <a:gd name="connsiteX148" fmla="*/ 4548320 w 6096000"/>
              <a:gd name="connsiteY148" fmla="*/ 6340171 h 6858000"/>
              <a:gd name="connsiteX149" fmla="*/ 4548320 w 6096000"/>
              <a:gd name="connsiteY149" fmla="*/ 6423430 h 6858000"/>
              <a:gd name="connsiteX150" fmla="*/ 4603689 w 6096000"/>
              <a:gd name="connsiteY150" fmla="*/ 6496281 h 6858000"/>
              <a:gd name="connsiteX151" fmla="*/ 4636500 w 6096000"/>
              <a:gd name="connsiteY151" fmla="*/ 6492118 h 6858000"/>
              <a:gd name="connsiteX152" fmla="*/ 4642652 w 6096000"/>
              <a:gd name="connsiteY152" fmla="*/ 6483792 h 6858000"/>
              <a:gd name="connsiteX153" fmla="*/ 4640602 w 6096000"/>
              <a:gd name="connsiteY153" fmla="*/ 6460896 h 6858000"/>
              <a:gd name="connsiteX154" fmla="*/ 4634449 w 6096000"/>
              <a:gd name="connsiteY154" fmla="*/ 6452570 h 6858000"/>
              <a:gd name="connsiteX155" fmla="*/ 4609841 w 6096000"/>
              <a:gd name="connsiteY155" fmla="*/ 6454652 h 6858000"/>
              <a:gd name="connsiteX156" fmla="*/ 4591385 w 6096000"/>
              <a:gd name="connsiteY156" fmla="*/ 6417185 h 6858000"/>
              <a:gd name="connsiteX157" fmla="*/ 4591385 w 6096000"/>
              <a:gd name="connsiteY157" fmla="*/ 6340171 h 6858000"/>
              <a:gd name="connsiteX158" fmla="*/ 4634449 w 6096000"/>
              <a:gd name="connsiteY158" fmla="*/ 6340171 h 6858000"/>
              <a:gd name="connsiteX159" fmla="*/ 4640602 w 6096000"/>
              <a:gd name="connsiteY159" fmla="*/ 6333927 h 6858000"/>
              <a:gd name="connsiteX160" fmla="*/ 4640602 w 6096000"/>
              <a:gd name="connsiteY160" fmla="*/ 6308949 h 6858000"/>
              <a:gd name="connsiteX161" fmla="*/ 4634449 w 6096000"/>
              <a:gd name="connsiteY161" fmla="*/ 6302704 h 6858000"/>
              <a:gd name="connsiteX162" fmla="*/ 4591385 w 6096000"/>
              <a:gd name="connsiteY162" fmla="*/ 6302704 h 6858000"/>
              <a:gd name="connsiteX163" fmla="*/ 4591385 w 6096000"/>
              <a:gd name="connsiteY163" fmla="*/ 6265238 h 6858000"/>
              <a:gd name="connsiteX164" fmla="*/ 4589334 w 6096000"/>
              <a:gd name="connsiteY164" fmla="*/ 6258994 h 6858000"/>
              <a:gd name="connsiteX165" fmla="*/ 4583182 w 6096000"/>
              <a:gd name="connsiteY165" fmla="*/ 6258994 h 6858000"/>
              <a:gd name="connsiteX166" fmla="*/ 4217278 w 6096000"/>
              <a:gd name="connsiteY166" fmla="*/ 6229772 h 6858000"/>
              <a:gd name="connsiteX167" fmla="*/ 4136861 w 6096000"/>
              <a:gd name="connsiteY167" fmla="*/ 6233924 h 6858000"/>
              <a:gd name="connsiteX168" fmla="*/ 4130674 w 6096000"/>
              <a:gd name="connsiteY168" fmla="*/ 6242228 h 6858000"/>
              <a:gd name="connsiteX169" fmla="*/ 4130674 w 6096000"/>
              <a:gd name="connsiteY169" fmla="*/ 6483040 h 6858000"/>
              <a:gd name="connsiteX170" fmla="*/ 4138922 w 6096000"/>
              <a:gd name="connsiteY170" fmla="*/ 6489268 h 6858000"/>
              <a:gd name="connsiteX171" fmla="*/ 4167790 w 6096000"/>
              <a:gd name="connsiteY171" fmla="*/ 6489268 h 6858000"/>
              <a:gd name="connsiteX172" fmla="*/ 4176038 w 6096000"/>
              <a:gd name="connsiteY172" fmla="*/ 6483040 h 6858000"/>
              <a:gd name="connsiteX173" fmla="*/ 4176038 w 6096000"/>
              <a:gd name="connsiteY173" fmla="*/ 6387546 h 6858000"/>
              <a:gd name="connsiteX174" fmla="*/ 4225526 w 6096000"/>
              <a:gd name="connsiteY174" fmla="*/ 6389621 h 6858000"/>
              <a:gd name="connsiteX175" fmla="*/ 4266766 w 6096000"/>
              <a:gd name="connsiteY175" fmla="*/ 6485115 h 6858000"/>
              <a:gd name="connsiteX176" fmla="*/ 4272952 w 6096000"/>
              <a:gd name="connsiteY176" fmla="*/ 6489268 h 6858000"/>
              <a:gd name="connsiteX177" fmla="*/ 4305944 w 6096000"/>
              <a:gd name="connsiteY177" fmla="*/ 6489268 h 6858000"/>
              <a:gd name="connsiteX178" fmla="*/ 4312130 w 6096000"/>
              <a:gd name="connsiteY178" fmla="*/ 6487192 h 6858000"/>
              <a:gd name="connsiteX179" fmla="*/ 4314192 w 6096000"/>
              <a:gd name="connsiteY179" fmla="*/ 6480964 h 6858000"/>
              <a:gd name="connsiteX180" fmla="*/ 4266766 w 6096000"/>
              <a:gd name="connsiteY180" fmla="*/ 6377166 h 6858000"/>
              <a:gd name="connsiteX181" fmla="*/ 4312130 w 6096000"/>
              <a:gd name="connsiteY181" fmla="*/ 6308658 h 6858000"/>
              <a:gd name="connsiteX182" fmla="*/ 4223464 w 6096000"/>
              <a:gd name="connsiteY182" fmla="*/ 6229772 h 6858000"/>
              <a:gd name="connsiteX183" fmla="*/ 4217278 w 6096000"/>
              <a:gd name="connsiteY183" fmla="*/ 6229772 h 6858000"/>
              <a:gd name="connsiteX184" fmla="*/ 5579833 w 6096000"/>
              <a:gd name="connsiteY184" fmla="*/ 6196766 h 6858000"/>
              <a:gd name="connsiteX185" fmla="*/ 5588076 w 6096000"/>
              <a:gd name="connsiteY185" fmla="*/ 6196766 h 6858000"/>
              <a:gd name="connsiteX186" fmla="*/ 5695218 w 6096000"/>
              <a:gd name="connsiteY186" fmla="*/ 6258579 h 6858000"/>
              <a:gd name="connsiteX187" fmla="*/ 5699339 w 6096000"/>
              <a:gd name="connsiteY187" fmla="*/ 6264760 h 6858000"/>
              <a:gd name="connsiteX188" fmla="*/ 5691097 w 6096000"/>
              <a:gd name="connsiteY188" fmla="*/ 6270941 h 6858000"/>
              <a:gd name="connsiteX189" fmla="*/ 5600438 w 6096000"/>
              <a:gd name="connsiteY189" fmla="*/ 6314210 h 6858000"/>
              <a:gd name="connsiteX190" fmla="*/ 5590136 w 6096000"/>
              <a:gd name="connsiteY190" fmla="*/ 6316270 h 6858000"/>
              <a:gd name="connsiteX191" fmla="*/ 5586015 w 6096000"/>
              <a:gd name="connsiteY191" fmla="*/ 6305968 h 6858000"/>
              <a:gd name="connsiteX192" fmla="*/ 5577773 w 6096000"/>
              <a:gd name="connsiteY192" fmla="*/ 6205007 h 6858000"/>
              <a:gd name="connsiteX193" fmla="*/ 5579833 w 6096000"/>
              <a:gd name="connsiteY193" fmla="*/ 6196766 h 6858000"/>
              <a:gd name="connsiteX194" fmla="*/ 5522498 w 6096000"/>
              <a:gd name="connsiteY194" fmla="*/ 6195995 h 6858000"/>
              <a:gd name="connsiteX195" fmla="*/ 5526619 w 6096000"/>
              <a:gd name="connsiteY195" fmla="*/ 6196770 h 6858000"/>
              <a:gd name="connsiteX196" fmla="*/ 5528679 w 6096000"/>
              <a:gd name="connsiteY196" fmla="*/ 6207095 h 6858000"/>
              <a:gd name="connsiteX197" fmla="*/ 5520438 w 6096000"/>
              <a:gd name="connsiteY197" fmla="*/ 6308283 h 6858000"/>
              <a:gd name="connsiteX198" fmla="*/ 5516316 w 6096000"/>
              <a:gd name="connsiteY198" fmla="*/ 6316543 h 6858000"/>
              <a:gd name="connsiteX199" fmla="*/ 5506015 w 6096000"/>
              <a:gd name="connsiteY199" fmla="*/ 6316543 h 6858000"/>
              <a:gd name="connsiteX200" fmla="*/ 5415355 w 6096000"/>
              <a:gd name="connsiteY200" fmla="*/ 6271112 h 6858000"/>
              <a:gd name="connsiteX201" fmla="*/ 5407114 w 6096000"/>
              <a:gd name="connsiteY201" fmla="*/ 6264917 h 6858000"/>
              <a:gd name="connsiteX202" fmla="*/ 5411235 w 6096000"/>
              <a:gd name="connsiteY202" fmla="*/ 6258721 h 6858000"/>
              <a:gd name="connsiteX203" fmla="*/ 5518377 w 6096000"/>
              <a:gd name="connsiteY203" fmla="*/ 6196770 h 6858000"/>
              <a:gd name="connsiteX204" fmla="*/ 5522498 w 6096000"/>
              <a:gd name="connsiteY204" fmla="*/ 6195995 h 6858000"/>
              <a:gd name="connsiteX205" fmla="*/ 5553811 w 6096000"/>
              <a:gd name="connsiteY205" fmla="*/ 6160806 h 6858000"/>
              <a:gd name="connsiteX206" fmla="*/ 5336980 w 6096000"/>
              <a:gd name="connsiteY206" fmla="*/ 6379976 h 6858000"/>
              <a:gd name="connsiteX207" fmla="*/ 5553811 w 6096000"/>
              <a:gd name="connsiteY207" fmla="*/ 6599145 h 6858000"/>
              <a:gd name="connsiteX208" fmla="*/ 5770643 w 6096000"/>
              <a:gd name="connsiteY208" fmla="*/ 6379976 h 6858000"/>
              <a:gd name="connsiteX209" fmla="*/ 5553811 w 6096000"/>
              <a:gd name="connsiteY209" fmla="*/ 6160806 h 6858000"/>
              <a:gd name="connsiteX210" fmla="*/ 5553226 w 6096000"/>
              <a:gd name="connsiteY210" fmla="*/ 6129247 h 6858000"/>
              <a:gd name="connsiteX211" fmla="*/ 5799865 w 6096000"/>
              <a:gd name="connsiteY211" fmla="*/ 6378808 h 6858000"/>
              <a:gd name="connsiteX212" fmla="*/ 5553226 w 6096000"/>
              <a:gd name="connsiteY212" fmla="*/ 6628369 h 6858000"/>
              <a:gd name="connsiteX213" fmla="*/ 5306588 w 6096000"/>
              <a:gd name="connsiteY213" fmla="*/ 6378808 h 6858000"/>
              <a:gd name="connsiteX214" fmla="*/ 5553226 w 6096000"/>
              <a:gd name="connsiteY214" fmla="*/ 6129247 h 6858000"/>
              <a:gd name="connsiteX215" fmla="*/ 5540303 w 6096000"/>
              <a:gd name="connsiteY215" fmla="*/ 6050671 h 6858000"/>
              <a:gd name="connsiteX216" fmla="*/ 5527964 w 6096000"/>
              <a:gd name="connsiteY216" fmla="*/ 6100554 h 6858000"/>
              <a:gd name="connsiteX217" fmla="*/ 5505342 w 6096000"/>
              <a:gd name="connsiteY217" fmla="*/ 6104711 h 6858000"/>
              <a:gd name="connsiteX218" fmla="*/ 5478607 w 6096000"/>
              <a:gd name="connsiteY218" fmla="*/ 6058985 h 6858000"/>
              <a:gd name="connsiteX219" fmla="*/ 5478607 w 6096000"/>
              <a:gd name="connsiteY219" fmla="*/ 6056906 h 6858000"/>
              <a:gd name="connsiteX220" fmla="*/ 5476550 w 6096000"/>
              <a:gd name="connsiteY220" fmla="*/ 6058985 h 6858000"/>
              <a:gd name="connsiteX221" fmla="*/ 5455985 w 6096000"/>
              <a:gd name="connsiteY221" fmla="*/ 6063142 h 6858000"/>
              <a:gd name="connsiteX222" fmla="*/ 5455985 w 6096000"/>
              <a:gd name="connsiteY222" fmla="*/ 6065220 h 6858000"/>
              <a:gd name="connsiteX223" fmla="*/ 5451872 w 6096000"/>
              <a:gd name="connsiteY223" fmla="*/ 6090162 h 6858000"/>
              <a:gd name="connsiteX224" fmla="*/ 5455985 w 6096000"/>
              <a:gd name="connsiteY224" fmla="*/ 6117182 h 6858000"/>
              <a:gd name="connsiteX225" fmla="*/ 5435420 w 6096000"/>
              <a:gd name="connsiteY225" fmla="*/ 6125495 h 6858000"/>
              <a:gd name="connsiteX226" fmla="*/ 5398402 w 6096000"/>
              <a:gd name="connsiteY226" fmla="*/ 6090162 h 6858000"/>
              <a:gd name="connsiteX227" fmla="*/ 5398402 w 6096000"/>
              <a:gd name="connsiteY227" fmla="*/ 6088083 h 6858000"/>
              <a:gd name="connsiteX228" fmla="*/ 5396346 w 6096000"/>
              <a:gd name="connsiteY228" fmla="*/ 6088083 h 6858000"/>
              <a:gd name="connsiteX229" fmla="*/ 5377837 w 6096000"/>
              <a:gd name="connsiteY229" fmla="*/ 6100554 h 6858000"/>
              <a:gd name="connsiteX230" fmla="*/ 5377837 w 6096000"/>
              <a:gd name="connsiteY230" fmla="*/ 6102632 h 6858000"/>
              <a:gd name="connsiteX231" fmla="*/ 5390176 w 6096000"/>
              <a:gd name="connsiteY231" fmla="*/ 6152515 h 6858000"/>
              <a:gd name="connsiteX232" fmla="*/ 5373724 w 6096000"/>
              <a:gd name="connsiteY232" fmla="*/ 6164986 h 6858000"/>
              <a:gd name="connsiteX233" fmla="*/ 5330536 w 6096000"/>
              <a:gd name="connsiteY233" fmla="*/ 6137966 h 6858000"/>
              <a:gd name="connsiteX234" fmla="*/ 5328480 w 6096000"/>
              <a:gd name="connsiteY234" fmla="*/ 6137966 h 6858000"/>
              <a:gd name="connsiteX235" fmla="*/ 5328480 w 6096000"/>
              <a:gd name="connsiteY235" fmla="*/ 6140044 h 6858000"/>
              <a:gd name="connsiteX236" fmla="*/ 5312027 w 6096000"/>
              <a:gd name="connsiteY236" fmla="*/ 6154594 h 6858000"/>
              <a:gd name="connsiteX237" fmla="*/ 5312027 w 6096000"/>
              <a:gd name="connsiteY237" fmla="*/ 6156672 h 6858000"/>
              <a:gd name="connsiteX238" fmla="*/ 5338763 w 6096000"/>
              <a:gd name="connsiteY238" fmla="*/ 6202398 h 6858000"/>
              <a:gd name="connsiteX239" fmla="*/ 5324366 w 6096000"/>
              <a:gd name="connsiteY239" fmla="*/ 6219026 h 6858000"/>
              <a:gd name="connsiteX240" fmla="*/ 5275010 w 6096000"/>
              <a:gd name="connsiteY240" fmla="*/ 6206555 h 6858000"/>
              <a:gd name="connsiteX241" fmla="*/ 5272953 w 6096000"/>
              <a:gd name="connsiteY241" fmla="*/ 6206555 h 6858000"/>
              <a:gd name="connsiteX242" fmla="*/ 5262671 w 6096000"/>
              <a:gd name="connsiteY242" fmla="*/ 6225261 h 6858000"/>
              <a:gd name="connsiteX243" fmla="*/ 5262671 w 6096000"/>
              <a:gd name="connsiteY243" fmla="*/ 6227340 h 6858000"/>
              <a:gd name="connsiteX244" fmla="*/ 5299688 w 6096000"/>
              <a:gd name="connsiteY244" fmla="*/ 6264752 h 6858000"/>
              <a:gd name="connsiteX245" fmla="*/ 5291462 w 6096000"/>
              <a:gd name="connsiteY245" fmla="*/ 6283458 h 6858000"/>
              <a:gd name="connsiteX246" fmla="*/ 5240049 w 6096000"/>
              <a:gd name="connsiteY246" fmla="*/ 6283458 h 6858000"/>
              <a:gd name="connsiteX247" fmla="*/ 5237992 w 6096000"/>
              <a:gd name="connsiteY247" fmla="*/ 6283458 h 6858000"/>
              <a:gd name="connsiteX248" fmla="*/ 5237992 w 6096000"/>
              <a:gd name="connsiteY248" fmla="*/ 6285536 h 6858000"/>
              <a:gd name="connsiteX249" fmla="*/ 5231823 w 6096000"/>
              <a:gd name="connsiteY249" fmla="*/ 6306320 h 6858000"/>
              <a:gd name="connsiteX250" fmla="*/ 5233879 w 6096000"/>
              <a:gd name="connsiteY250" fmla="*/ 6308399 h 6858000"/>
              <a:gd name="connsiteX251" fmla="*/ 5277066 w 6096000"/>
              <a:gd name="connsiteY251" fmla="*/ 6333340 h 6858000"/>
              <a:gd name="connsiteX252" fmla="*/ 5275010 w 6096000"/>
              <a:gd name="connsiteY252" fmla="*/ 6356204 h 6858000"/>
              <a:gd name="connsiteX253" fmla="*/ 5225653 w 6096000"/>
              <a:gd name="connsiteY253" fmla="*/ 6368675 h 6858000"/>
              <a:gd name="connsiteX254" fmla="*/ 5223596 w 6096000"/>
              <a:gd name="connsiteY254" fmla="*/ 6368675 h 6858000"/>
              <a:gd name="connsiteX255" fmla="*/ 5223596 w 6096000"/>
              <a:gd name="connsiteY255" fmla="*/ 6370752 h 6858000"/>
              <a:gd name="connsiteX256" fmla="*/ 5223596 w 6096000"/>
              <a:gd name="connsiteY256" fmla="*/ 6381145 h 6858000"/>
              <a:gd name="connsiteX257" fmla="*/ 5223596 w 6096000"/>
              <a:gd name="connsiteY257" fmla="*/ 6391537 h 6858000"/>
              <a:gd name="connsiteX258" fmla="*/ 5223596 w 6096000"/>
              <a:gd name="connsiteY258" fmla="*/ 6393616 h 6858000"/>
              <a:gd name="connsiteX259" fmla="*/ 5225653 w 6096000"/>
              <a:gd name="connsiteY259" fmla="*/ 6393616 h 6858000"/>
              <a:gd name="connsiteX260" fmla="*/ 5275010 w 6096000"/>
              <a:gd name="connsiteY260" fmla="*/ 6406087 h 6858000"/>
              <a:gd name="connsiteX261" fmla="*/ 5279123 w 6096000"/>
              <a:gd name="connsiteY261" fmla="*/ 6428949 h 6858000"/>
              <a:gd name="connsiteX262" fmla="*/ 5233879 w 6096000"/>
              <a:gd name="connsiteY262" fmla="*/ 6455969 h 6858000"/>
              <a:gd name="connsiteX263" fmla="*/ 5231823 w 6096000"/>
              <a:gd name="connsiteY263" fmla="*/ 6455969 h 6858000"/>
              <a:gd name="connsiteX264" fmla="*/ 5231823 w 6096000"/>
              <a:gd name="connsiteY264" fmla="*/ 6458048 h 6858000"/>
              <a:gd name="connsiteX265" fmla="*/ 5237992 w 6096000"/>
              <a:gd name="connsiteY265" fmla="*/ 6478833 h 6858000"/>
              <a:gd name="connsiteX266" fmla="*/ 5240049 w 6096000"/>
              <a:gd name="connsiteY266" fmla="*/ 6478833 h 6858000"/>
              <a:gd name="connsiteX267" fmla="*/ 5291462 w 6096000"/>
              <a:gd name="connsiteY267" fmla="*/ 6478833 h 6858000"/>
              <a:gd name="connsiteX268" fmla="*/ 5299688 w 6096000"/>
              <a:gd name="connsiteY268" fmla="*/ 6499616 h 6858000"/>
              <a:gd name="connsiteX269" fmla="*/ 5262671 w 6096000"/>
              <a:gd name="connsiteY269" fmla="*/ 6537029 h 6858000"/>
              <a:gd name="connsiteX270" fmla="*/ 5262671 w 6096000"/>
              <a:gd name="connsiteY270" fmla="*/ 6539107 h 6858000"/>
              <a:gd name="connsiteX271" fmla="*/ 5275010 w 6096000"/>
              <a:gd name="connsiteY271" fmla="*/ 6557813 h 6858000"/>
              <a:gd name="connsiteX272" fmla="*/ 5326423 w 6096000"/>
              <a:gd name="connsiteY272" fmla="*/ 6543265 h 6858000"/>
              <a:gd name="connsiteX273" fmla="*/ 5338763 w 6096000"/>
              <a:gd name="connsiteY273" fmla="*/ 6561971 h 6858000"/>
              <a:gd name="connsiteX274" fmla="*/ 5312027 w 6096000"/>
              <a:gd name="connsiteY274" fmla="*/ 6607697 h 6858000"/>
              <a:gd name="connsiteX275" fmla="*/ 5314084 w 6096000"/>
              <a:gd name="connsiteY275" fmla="*/ 6609774 h 6858000"/>
              <a:gd name="connsiteX276" fmla="*/ 5328480 w 6096000"/>
              <a:gd name="connsiteY276" fmla="*/ 6624324 h 6858000"/>
              <a:gd name="connsiteX277" fmla="*/ 5330536 w 6096000"/>
              <a:gd name="connsiteY277" fmla="*/ 6624324 h 6858000"/>
              <a:gd name="connsiteX278" fmla="*/ 5375780 w 6096000"/>
              <a:gd name="connsiteY278" fmla="*/ 6597304 h 6858000"/>
              <a:gd name="connsiteX279" fmla="*/ 5392233 w 6096000"/>
              <a:gd name="connsiteY279" fmla="*/ 6611853 h 6858000"/>
              <a:gd name="connsiteX280" fmla="*/ 5379894 w 6096000"/>
              <a:gd name="connsiteY280" fmla="*/ 6661736 h 6858000"/>
              <a:gd name="connsiteX281" fmla="*/ 5379894 w 6096000"/>
              <a:gd name="connsiteY281" fmla="*/ 6663815 h 6858000"/>
              <a:gd name="connsiteX282" fmla="*/ 5398402 w 6096000"/>
              <a:gd name="connsiteY282" fmla="*/ 6674206 h 6858000"/>
              <a:gd name="connsiteX283" fmla="*/ 5398402 w 6096000"/>
              <a:gd name="connsiteY283" fmla="*/ 6676285 h 6858000"/>
              <a:gd name="connsiteX284" fmla="*/ 5400459 w 6096000"/>
              <a:gd name="connsiteY284" fmla="*/ 6674206 h 6858000"/>
              <a:gd name="connsiteX285" fmla="*/ 5437476 w 6096000"/>
              <a:gd name="connsiteY285" fmla="*/ 6636795 h 6858000"/>
              <a:gd name="connsiteX286" fmla="*/ 5455985 w 6096000"/>
              <a:gd name="connsiteY286" fmla="*/ 6645109 h 6858000"/>
              <a:gd name="connsiteX287" fmla="*/ 5453928 w 6096000"/>
              <a:gd name="connsiteY287" fmla="*/ 6672129 h 6858000"/>
              <a:gd name="connsiteX288" fmla="*/ 5455985 w 6096000"/>
              <a:gd name="connsiteY288" fmla="*/ 6697070 h 6858000"/>
              <a:gd name="connsiteX289" fmla="*/ 5455985 w 6096000"/>
              <a:gd name="connsiteY289" fmla="*/ 6699148 h 6858000"/>
              <a:gd name="connsiteX290" fmla="*/ 5458042 w 6096000"/>
              <a:gd name="connsiteY290" fmla="*/ 6699148 h 6858000"/>
              <a:gd name="connsiteX291" fmla="*/ 5478607 w 6096000"/>
              <a:gd name="connsiteY291" fmla="*/ 6705383 h 6858000"/>
              <a:gd name="connsiteX292" fmla="*/ 5480663 w 6096000"/>
              <a:gd name="connsiteY292" fmla="*/ 6705383 h 6858000"/>
              <a:gd name="connsiteX293" fmla="*/ 5505342 w 6096000"/>
              <a:gd name="connsiteY293" fmla="*/ 6659658 h 6858000"/>
              <a:gd name="connsiteX294" fmla="*/ 5527964 w 6096000"/>
              <a:gd name="connsiteY294" fmla="*/ 6661736 h 6858000"/>
              <a:gd name="connsiteX295" fmla="*/ 5540303 w 6096000"/>
              <a:gd name="connsiteY295" fmla="*/ 6713697 h 6858000"/>
              <a:gd name="connsiteX296" fmla="*/ 5542359 w 6096000"/>
              <a:gd name="connsiteY296" fmla="*/ 6713697 h 6858000"/>
              <a:gd name="connsiteX297" fmla="*/ 5562925 w 6096000"/>
              <a:gd name="connsiteY297" fmla="*/ 6713697 h 6858000"/>
              <a:gd name="connsiteX298" fmla="*/ 5564982 w 6096000"/>
              <a:gd name="connsiteY298" fmla="*/ 6713697 h 6858000"/>
              <a:gd name="connsiteX299" fmla="*/ 5579378 w 6096000"/>
              <a:gd name="connsiteY299" fmla="*/ 6661736 h 6858000"/>
              <a:gd name="connsiteX300" fmla="*/ 5599943 w 6096000"/>
              <a:gd name="connsiteY300" fmla="*/ 6659658 h 6858000"/>
              <a:gd name="connsiteX301" fmla="*/ 5626678 w 6096000"/>
              <a:gd name="connsiteY301" fmla="*/ 6705383 h 6858000"/>
              <a:gd name="connsiteX302" fmla="*/ 5647243 w 6096000"/>
              <a:gd name="connsiteY302" fmla="*/ 6699148 h 6858000"/>
              <a:gd name="connsiteX303" fmla="*/ 5649300 w 6096000"/>
              <a:gd name="connsiteY303" fmla="*/ 6699148 h 6858000"/>
              <a:gd name="connsiteX304" fmla="*/ 5651356 w 6096000"/>
              <a:gd name="connsiteY304" fmla="*/ 6672129 h 6858000"/>
              <a:gd name="connsiteX305" fmla="*/ 5649300 w 6096000"/>
              <a:gd name="connsiteY305" fmla="*/ 6645109 h 6858000"/>
              <a:gd name="connsiteX306" fmla="*/ 5669865 w 6096000"/>
              <a:gd name="connsiteY306" fmla="*/ 6636795 h 6858000"/>
              <a:gd name="connsiteX307" fmla="*/ 5706882 w 6096000"/>
              <a:gd name="connsiteY307" fmla="*/ 6674206 h 6858000"/>
              <a:gd name="connsiteX308" fmla="*/ 5725391 w 6096000"/>
              <a:gd name="connsiteY308" fmla="*/ 6663815 h 6858000"/>
              <a:gd name="connsiteX309" fmla="*/ 5727448 w 6096000"/>
              <a:gd name="connsiteY309" fmla="*/ 6661736 h 6858000"/>
              <a:gd name="connsiteX310" fmla="*/ 5727448 w 6096000"/>
              <a:gd name="connsiteY310" fmla="*/ 6659658 h 6858000"/>
              <a:gd name="connsiteX311" fmla="*/ 5713052 w 6096000"/>
              <a:gd name="connsiteY311" fmla="*/ 6611853 h 6858000"/>
              <a:gd name="connsiteX312" fmla="*/ 5729504 w 6096000"/>
              <a:gd name="connsiteY312" fmla="*/ 6597304 h 6858000"/>
              <a:gd name="connsiteX313" fmla="*/ 5774748 w 6096000"/>
              <a:gd name="connsiteY313" fmla="*/ 6624324 h 6858000"/>
              <a:gd name="connsiteX314" fmla="*/ 5776805 w 6096000"/>
              <a:gd name="connsiteY314" fmla="*/ 6624324 h 6858000"/>
              <a:gd name="connsiteX315" fmla="*/ 5791201 w 6096000"/>
              <a:gd name="connsiteY315" fmla="*/ 6607697 h 6858000"/>
              <a:gd name="connsiteX316" fmla="*/ 5793257 w 6096000"/>
              <a:gd name="connsiteY316" fmla="*/ 6607697 h 6858000"/>
              <a:gd name="connsiteX317" fmla="*/ 5766522 w 6096000"/>
              <a:gd name="connsiteY317" fmla="*/ 6561971 h 6858000"/>
              <a:gd name="connsiteX318" fmla="*/ 5778861 w 6096000"/>
              <a:gd name="connsiteY318" fmla="*/ 6543265 h 6858000"/>
              <a:gd name="connsiteX319" fmla="*/ 5830275 w 6096000"/>
              <a:gd name="connsiteY319" fmla="*/ 6557813 h 6858000"/>
              <a:gd name="connsiteX320" fmla="*/ 5832331 w 6096000"/>
              <a:gd name="connsiteY320" fmla="*/ 6555735 h 6858000"/>
              <a:gd name="connsiteX321" fmla="*/ 5842614 w 6096000"/>
              <a:gd name="connsiteY321" fmla="*/ 6537029 h 6858000"/>
              <a:gd name="connsiteX322" fmla="*/ 5842614 w 6096000"/>
              <a:gd name="connsiteY322" fmla="*/ 6534951 h 6858000"/>
              <a:gd name="connsiteX323" fmla="*/ 5805596 w 6096000"/>
              <a:gd name="connsiteY323" fmla="*/ 6499616 h 6858000"/>
              <a:gd name="connsiteX324" fmla="*/ 5813822 w 6096000"/>
              <a:gd name="connsiteY324" fmla="*/ 6478833 h 6858000"/>
              <a:gd name="connsiteX325" fmla="*/ 5865236 w 6096000"/>
              <a:gd name="connsiteY325" fmla="*/ 6478833 h 6858000"/>
              <a:gd name="connsiteX326" fmla="*/ 5867292 w 6096000"/>
              <a:gd name="connsiteY326" fmla="*/ 6478833 h 6858000"/>
              <a:gd name="connsiteX327" fmla="*/ 5871405 w 6096000"/>
              <a:gd name="connsiteY327" fmla="*/ 6458048 h 6858000"/>
              <a:gd name="connsiteX328" fmla="*/ 5871405 w 6096000"/>
              <a:gd name="connsiteY328" fmla="*/ 6455969 h 6858000"/>
              <a:gd name="connsiteX329" fmla="*/ 5826162 w 6096000"/>
              <a:gd name="connsiteY329" fmla="*/ 6428949 h 6858000"/>
              <a:gd name="connsiteX330" fmla="*/ 5830275 w 6096000"/>
              <a:gd name="connsiteY330" fmla="*/ 6408165 h 6858000"/>
              <a:gd name="connsiteX331" fmla="*/ 5879632 w 6096000"/>
              <a:gd name="connsiteY331" fmla="*/ 6393616 h 6858000"/>
              <a:gd name="connsiteX332" fmla="*/ 5881688 w 6096000"/>
              <a:gd name="connsiteY332" fmla="*/ 6393616 h 6858000"/>
              <a:gd name="connsiteX333" fmla="*/ 5881688 w 6096000"/>
              <a:gd name="connsiteY333" fmla="*/ 6381145 h 6858000"/>
              <a:gd name="connsiteX334" fmla="*/ 5881688 w 6096000"/>
              <a:gd name="connsiteY334" fmla="*/ 6370752 h 6858000"/>
              <a:gd name="connsiteX335" fmla="*/ 5879632 w 6096000"/>
              <a:gd name="connsiteY335" fmla="*/ 6370752 h 6858000"/>
              <a:gd name="connsiteX336" fmla="*/ 5830275 w 6096000"/>
              <a:gd name="connsiteY336" fmla="*/ 6356204 h 6858000"/>
              <a:gd name="connsiteX337" fmla="*/ 5828218 w 6096000"/>
              <a:gd name="connsiteY337" fmla="*/ 6335419 h 6858000"/>
              <a:gd name="connsiteX338" fmla="*/ 5871405 w 6096000"/>
              <a:gd name="connsiteY338" fmla="*/ 6308399 h 6858000"/>
              <a:gd name="connsiteX339" fmla="*/ 5873462 w 6096000"/>
              <a:gd name="connsiteY339" fmla="*/ 6308399 h 6858000"/>
              <a:gd name="connsiteX340" fmla="*/ 5873462 w 6096000"/>
              <a:gd name="connsiteY340" fmla="*/ 6306320 h 6858000"/>
              <a:gd name="connsiteX341" fmla="*/ 5867292 w 6096000"/>
              <a:gd name="connsiteY341" fmla="*/ 6285536 h 6858000"/>
              <a:gd name="connsiteX342" fmla="*/ 5865236 w 6096000"/>
              <a:gd name="connsiteY342" fmla="*/ 6285536 h 6858000"/>
              <a:gd name="connsiteX343" fmla="*/ 5813822 w 6096000"/>
              <a:gd name="connsiteY343" fmla="*/ 6285536 h 6858000"/>
              <a:gd name="connsiteX344" fmla="*/ 5805596 w 6096000"/>
              <a:gd name="connsiteY344" fmla="*/ 6264752 h 6858000"/>
              <a:gd name="connsiteX345" fmla="*/ 5842614 w 6096000"/>
              <a:gd name="connsiteY345" fmla="*/ 6227340 h 6858000"/>
              <a:gd name="connsiteX346" fmla="*/ 5842614 w 6096000"/>
              <a:gd name="connsiteY346" fmla="*/ 6225261 h 6858000"/>
              <a:gd name="connsiteX347" fmla="*/ 5832331 w 6096000"/>
              <a:gd name="connsiteY347" fmla="*/ 6206555 h 6858000"/>
              <a:gd name="connsiteX348" fmla="*/ 5830275 w 6096000"/>
              <a:gd name="connsiteY348" fmla="*/ 6206555 h 6858000"/>
              <a:gd name="connsiteX349" fmla="*/ 5780918 w 6096000"/>
              <a:gd name="connsiteY349" fmla="*/ 6219026 h 6858000"/>
              <a:gd name="connsiteX350" fmla="*/ 5766522 w 6096000"/>
              <a:gd name="connsiteY350" fmla="*/ 6202398 h 6858000"/>
              <a:gd name="connsiteX351" fmla="*/ 5793257 w 6096000"/>
              <a:gd name="connsiteY351" fmla="*/ 6156672 h 6858000"/>
              <a:gd name="connsiteX352" fmla="*/ 5793257 w 6096000"/>
              <a:gd name="connsiteY352" fmla="*/ 6154594 h 6858000"/>
              <a:gd name="connsiteX353" fmla="*/ 5776805 w 6096000"/>
              <a:gd name="connsiteY353" fmla="*/ 6140044 h 6858000"/>
              <a:gd name="connsiteX354" fmla="*/ 5731561 w 6096000"/>
              <a:gd name="connsiteY354" fmla="*/ 6164986 h 6858000"/>
              <a:gd name="connsiteX355" fmla="*/ 5713052 w 6096000"/>
              <a:gd name="connsiteY355" fmla="*/ 6152515 h 6858000"/>
              <a:gd name="connsiteX356" fmla="*/ 5727448 w 6096000"/>
              <a:gd name="connsiteY356" fmla="*/ 6102632 h 6858000"/>
              <a:gd name="connsiteX357" fmla="*/ 5727448 w 6096000"/>
              <a:gd name="connsiteY357" fmla="*/ 6100554 h 6858000"/>
              <a:gd name="connsiteX358" fmla="*/ 5708939 w 6096000"/>
              <a:gd name="connsiteY358" fmla="*/ 6090162 h 6858000"/>
              <a:gd name="connsiteX359" fmla="*/ 5706882 w 6096000"/>
              <a:gd name="connsiteY359" fmla="*/ 6088083 h 6858000"/>
              <a:gd name="connsiteX360" fmla="*/ 5706882 w 6096000"/>
              <a:gd name="connsiteY360" fmla="*/ 6090162 h 6858000"/>
              <a:gd name="connsiteX361" fmla="*/ 5669865 w 6096000"/>
              <a:gd name="connsiteY361" fmla="*/ 6125495 h 6858000"/>
              <a:gd name="connsiteX362" fmla="*/ 5649300 w 6096000"/>
              <a:gd name="connsiteY362" fmla="*/ 6117182 h 6858000"/>
              <a:gd name="connsiteX363" fmla="*/ 5653412 w 6096000"/>
              <a:gd name="connsiteY363" fmla="*/ 6090162 h 6858000"/>
              <a:gd name="connsiteX364" fmla="*/ 5649300 w 6096000"/>
              <a:gd name="connsiteY364" fmla="*/ 6065220 h 6858000"/>
              <a:gd name="connsiteX365" fmla="*/ 5649300 w 6096000"/>
              <a:gd name="connsiteY365" fmla="*/ 6063142 h 6858000"/>
              <a:gd name="connsiteX366" fmla="*/ 5647243 w 6096000"/>
              <a:gd name="connsiteY366" fmla="*/ 6063142 h 6858000"/>
              <a:gd name="connsiteX367" fmla="*/ 5626678 w 6096000"/>
              <a:gd name="connsiteY367" fmla="*/ 6058985 h 6858000"/>
              <a:gd name="connsiteX368" fmla="*/ 5599943 w 6096000"/>
              <a:gd name="connsiteY368" fmla="*/ 6104711 h 6858000"/>
              <a:gd name="connsiteX369" fmla="*/ 5577321 w 6096000"/>
              <a:gd name="connsiteY369" fmla="*/ 6100554 h 6858000"/>
              <a:gd name="connsiteX370" fmla="*/ 5564982 w 6096000"/>
              <a:gd name="connsiteY370" fmla="*/ 6050671 h 6858000"/>
              <a:gd name="connsiteX371" fmla="*/ 5562925 w 6096000"/>
              <a:gd name="connsiteY371" fmla="*/ 6050671 h 6858000"/>
              <a:gd name="connsiteX372" fmla="*/ 5542359 w 6096000"/>
              <a:gd name="connsiteY372" fmla="*/ 6050671 h 6858000"/>
              <a:gd name="connsiteX373" fmla="*/ 5540303 w 6096000"/>
              <a:gd name="connsiteY373" fmla="*/ 6050671 h 6858000"/>
              <a:gd name="connsiteX374" fmla="*/ 0 w 6096000"/>
              <a:gd name="connsiteY374" fmla="*/ 0 h 6858000"/>
              <a:gd name="connsiteX375" fmla="*/ 6096000 w 6096000"/>
              <a:gd name="connsiteY375" fmla="*/ 0 h 6858000"/>
              <a:gd name="connsiteX376" fmla="*/ 6096000 w 6096000"/>
              <a:gd name="connsiteY376" fmla="*/ 6858000 h 6858000"/>
              <a:gd name="connsiteX377" fmla="*/ 0 w 6096000"/>
              <a:gd name="connsiteY3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6096000" h="6858000">
                <a:moveTo>
                  <a:pt x="5507402" y="6448102"/>
                </a:moveTo>
                <a:cubicBezTo>
                  <a:pt x="5511483" y="6446018"/>
                  <a:pt x="5513524" y="6446018"/>
                  <a:pt x="5517605" y="6448102"/>
                </a:cubicBezTo>
                <a:cubicBezTo>
                  <a:pt x="5519645" y="6450187"/>
                  <a:pt x="5521686" y="6452271"/>
                  <a:pt x="5521686" y="6456440"/>
                </a:cubicBezTo>
                <a:cubicBezTo>
                  <a:pt x="5527808" y="6558584"/>
                  <a:pt x="5527808" y="6558584"/>
                  <a:pt x="5527808" y="6558584"/>
                </a:cubicBezTo>
                <a:cubicBezTo>
                  <a:pt x="5529848" y="6564837"/>
                  <a:pt x="5527808" y="6566922"/>
                  <a:pt x="5525767" y="6569006"/>
                </a:cubicBezTo>
                <a:cubicBezTo>
                  <a:pt x="5523727" y="6571091"/>
                  <a:pt x="5521686" y="6569006"/>
                  <a:pt x="5519645" y="6569006"/>
                </a:cubicBezTo>
                <a:cubicBezTo>
                  <a:pt x="5474752" y="6558584"/>
                  <a:pt x="5444142" y="6539822"/>
                  <a:pt x="5413533" y="6506470"/>
                </a:cubicBezTo>
                <a:cubicBezTo>
                  <a:pt x="5411492" y="6504386"/>
                  <a:pt x="5409451" y="6502301"/>
                  <a:pt x="5409451" y="6500217"/>
                </a:cubicBezTo>
                <a:cubicBezTo>
                  <a:pt x="5409451" y="6500217"/>
                  <a:pt x="5409451" y="6500217"/>
                  <a:pt x="5409451" y="6498131"/>
                </a:cubicBezTo>
                <a:cubicBezTo>
                  <a:pt x="5409451" y="6496047"/>
                  <a:pt x="5413533" y="6493962"/>
                  <a:pt x="5415573" y="6493962"/>
                </a:cubicBezTo>
                <a:cubicBezTo>
                  <a:pt x="5507402" y="6448102"/>
                  <a:pt x="5507402" y="6448102"/>
                  <a:pt x="5507402" y="6448102"/>
                </a:cubicBezTo>
                <a:close/>
                <a:moveTo>
                  <a:pt x="5590136" y="6446018"/>
                </a:moveTo>
                <a:cubicBezTo>
                  <a:pt x="5594256" y="6446018"/>
                  <a:pt x="5596317" y="6446018"/>
                  <a:pt x="5600438" y="6446018"/>
                </a:cubicBezTo>
                <a:cubicBezTo>
                  <a:pt x="5691097" y="6491784"/>
                  <a:pt x="5691097" y="6491784"/>
                  <a:pt x="5691097" y="6491784"/>
                </a:cubicBezTo>
                <a:cubicBezTo>
                  <a:pt x="5695218" y="6493864"/>
                  <a:pt x="5697278" y="6495944"/>
                  <a:pt x="5699339" y="6498025"/>
                </a:cubicBezTo>
                <a:cubicBezTo>
                  <a:pt x="5699339" y="6500105"/>
                  <a:pt x="5697278" y="6502185"/>
                  <a:pt x="5695218" y="6504265"/>
                </a:cubicBezTo>
                <a:cubicBezTo>
                  <a:pt x="5664312" y="6537549"/>
                  <a:pt x="5631344" y="6556272"/>
                  <a:pt x="5588076" y="6566673"/>
                </a:cubicBezTo>
                <a:cubicBezTo>
                  <a:pt x="5583954" y="6568753"/>
                  <a:pt x="5581894" y="6568753"/>
                  <a:pt x="5579833" y="6566673"/>
                </a:cubicBezTo>
                <a:cubicBezTo>
                  <a:pt x="5577773" y="6564593"/>
                  <a:pt x="5577773" y="6560432"/>
                  <a:pt x="5577773" y="6558352"/>
                </a:cubicBezTo>
                <a:cubicBezTo>
                  <a:pt x="5586015" y="6454339"/>
                  <a:pt x="5586015" y="6454339"/>
                  <a:pt x="5586015" y="6454339"/>
                </a:cubicBezTo>
                <a:cubicBezTo>
                  <a:pt x="5586015" y="6452259"/>
                  <a:pt x="5588076" y="6448098"/>
                  <a:pt x="5590136" y="6446018"/>
                </a:cubicBezTo>
                <a:close/>
                <a:moveTo>
                  <a:pt x="4772401" y="6406275"/>
                </a:moveTo>
                <a:cubicBezTo>
                  <a:pt x="4772401" y="6406275"/>
                  <a:pt x="4772401" y="6406275"/>
                  <a:pt x="4772401" y="6449478"/>
                </a:cubicBezTo>
                <a:cubicBezTo>
                  <a:pt x="4772401" y="6449478"/>
                  <a:pt x="4745333" y="6457707"/>
                  <a:pt x="4724512" y="6457707"/>
                </a:cubicBezTo>
                <a:cubicBezTo>
                  <a:pt x="4707855" y="6457707"/>
                  <a:pt x="4705773" y="6441249"/>
                  <a:pt x="4705773" y="6433020"/>
                </a:cubicBezTo>
                <a:cubicBezTo>
                  <a:pt x="4705773" y="6418619"/>
                  <a:pt x="4714102" y="6410390"/>
                  <a:pt x="4730759" y="6408333"/>
                </a:cubicBezTo>
                <a:close/>
                <a:moveTo>
                  <a:pt x="4422900" y="6336141"/>
                </a:moveTo>
                <a:cubicBezTo>
                  <a:pt x="4451537" y="6336141"/>
                  <a:pt x="4463811" y="6352748"/>
                  <a:pt x="4463811" y="6396340"/>
                </a:cubicBezTo>
                <a:cubicBezTo>
                  <a:pt x="4463811" y="6433704"/>
                  <a:pt x="4457675" y="6456538"/>
                  <a:pt x="4422900" y="6456538"/>
                </a:cubicBezTo>
                <a:cubicBezTo>
                  <a:pt x="4388125" y="6456538"/>
                  <a:pt x="4381988" y="6433704"/>
                  <a:pt x="4381988" y="6396340"/>
                </a:cubicBezTo>
                <a:cubicBezTo>
                  <a:pt x="4381988" y="6352748"/>
                  <a:pt x="4392216" y="6336141"/>
                  <a:pt x="4422900" y="6336141"/>
                </a:cubicBezTo>
                <a:close/>
                <a:moveTo>
                  <a:pt x="5577123" y="6327829"/>
                </a:moveTo>
                <a:cubicBezTo>
                  <a:pt x="5579950" y="6327310"/>
                  <a:pt x="5583033" y="6327829"/>
                  <a:pt x="5586116" y="6328868"/>
                </a:cubicBezTo>
                <a:cubicBezTo>
                  <a:pt x="5602562" y="6341337"/>
                  <a:pt x="5612840" y="6360039"/>
                  <a:pt x="5612840" y="6380819"/>
                </a:cubicBezTo>
                <a:cubicBezTo>
                  <a:pt x="5612840" y="6411990"/>
                  <a:pt x="5586116" y="6439004"/>
                  <a:pt x="5553226" y="6439004"/>
                </a:cubicBezTo>
                <a:cubicBezTo>
                  <a:pt x="5520336" y="6439004"/>
                  <a:pt x="5493612" y="6411990"/>
                  <a:pt x="5493612" y="6380819"/>
                </a:cubicBezTo>
                <a:cubicBezTo>
                  <a:pt x="5493612" y="6360039"/>
                  <a:pt x="5503890" y="6341337"/>
                  <a:pt x="5520336" y="6330947"/>
                </a:cubicBezTo>
                <a:cubicBezTo>
                  <a:pt x="5526503" y="6326790"/>
                  <a:pt x="5532669" y="6326790"/>
                  <a:pt x="5536781" y="6333024"/>
                </a:cubicBezTo>
                <a:cubicBezTo>
                  <a:pt x="5540892" y="6339259"/>
                  <a:pt x="5538837" y="6345492"/>
                  <a:pt x="5534725" y="6349649"/>
                </a:cubicBezTo>
                <a:cubicBezTo>
                  <a:pt x="5524447" y="6355883"/>
                  <a:pt x="5518280" y="6368351"/>
                  <a:pt x="5518280" y="6380819"/>
                </a:cubicBezTo>
                <a:cubicBezTo>
                  <a:pt x="5518280" y="6399522"/>
                  <a:pt x="5534725" y="6416146"/>
                  <a:pt x="5553226" y="6416146"/>
                </a:cubicBezTo>
                <a:cubicBezTo>
                  <a:pt x="5571727" y="6416146"/>
                  <a:pt x="5588172" y="6399522"/>
                  <a:pt x="5588172" y="6380819"/>
                </a:cubicBezTo>
                <a:cubicBezTo>
                  <a:pt x="5588172" y="6368351"/>
                  <a:pt x="5582005" y="6355883"/>
                  <a:pt x="5571727" y="6349649"/>
                </a:cubicBezTo>
                <a:cubicBezTo>
                  <a:pt x="5567616" y="6345492"/>
                  <a:pt x="5565560" y="6339259"/>
                  <a:pt x="5569671" y="6333024"/>
                </a:cubicBezTo>
                <a:cubicBezTo>
                  <a:pt x="5571727" y="6329908"/>
                  <a:pt x="5574297" y="6328349"/>
                  <a:pt x="5577123" y="6327829"/>
                </a:cubicBezTo>
                <a:close/>
                <a:moveTo>
                  <a:pt x="5726057" y="6312763"/>
                </a:moveTo>
                <a:cubicBezTo>
                  <a:pt x="5728124" y="6312763"/>
                  <a:pt x="5730190" y="6316915"/>
                  <a:pt x="5730190" y="6318992"/>
                </a:cubicBezTo>
                <a:cubicBezTo>
                  <a:pt x="5742588" y="6362590"/>
                  <a:pt x="5742588" y="6399960"/>
                  <a:pt x="5730190" y="6443559"/>
                </a:cubicBezTo>
                <a:cubicBezTo>
                  <a:pt x="5728124" y="6447711"/>
                  <a:pt x="5728124" y="6449787"/>
                  <a:pt x="5726057" y="6449787"/>
                </a:cubicBezTo>
                <a:cubicBezTo>
                  <a:pt x="5721924" y="6451863"/>
                  <a:pt x="5719858" y="6449787"/>
                  <a:pt x="5717791" y="6447711"/>
                </a:cubicBezTo>
                <a:cubicBezTo>
                  <a:pt x="5633066" y="6389579"/>
                  <a:pt x="5633066" y="6389579"/>
                  <a:pt x="5633066" y="6389579"/>
                </a:cubicBezTo>
                <a:cubicBezTo>
                  <a:pt x="5628933" y="6387504"/>
                  <a:pt x="5626867" y="6385427"/>
                  <a:pt x="5626867" y="6381275"/>
                </a:cubicBezTo>
                <a:cubicBezTo>
                  <a:pt x="5626867" y="6379199"/>
                  <a:pt x="5628933" y="6375047"/>
                  <a:pt x="5633066" y="6372971"/>
                </a:cubicBezTo>
                <a:cubicBezTo>
                  <a:pt x="5717791" y="6314840"/>
                  <a:pt x="5717791" y="6314840"/>
                  <a:pt x="5717791" y="6314840"/>
                </a:cubicBezTo>
                <a:cubicBezTo>
                  <a:pt x="5719858" y="6312763"/>
                  <a:pt x="5723991" y="6312763"/>
                  <a:pt x="5726057" y="6312763"/>
                </a:cubicBezTo>
                <a:close/>
                <a:moveTo>
                  <a:pt x="5380229" y="6312763"/>
                </a:moveTo>
                <a:cubicBezTo>
                  <a:pt x="5384320" y="6312763"/>
                  <a:pt x="5386366" y="6314840"/>
                  <a:pt x="5388412" y="6316915"/>
                </a:cubicBezTo>
                <a:cubicBezTo>
                  <a:pt x="5472280" y="6372971"/>
                  <a:pt x="5472280" y="6372971"/>
                  <a:pt x="5472280" y="6372971"/>
                </a:cubicBezTo>
                <a:cubicBezTo>
                  <a:pt x="5476371" y="6375047"/>
                  <a:pt x="5478417" y="6379199"/>
                  <a:pt x="5478417" y="6381275"/>
                </a:cubicBezTo>
                <a:cubicBezTo>
                  <a:pt x="5478417" y="6385427"/>
                  <a:pt x="5476371" y="6387504"/>
                  <a:pt x="5472280" y="6389579"/>
                </a:cubicBezTo>
                <a:lnTo>
                  <a:pt x="5388412" y="6447711"/>
                </a:lnTo>
                <a:cubicBezTo>
                  <a:pt x="5384320" y="6449787"/>
                  <a:pt x="5382275" y="6451863"/>
                  <a:pt x="5380229" y="6449787"/>
                </a:cubicBezTo>
                <a:cubicBezTo>
                  <a:pt x="5378184" y="6449787"/>
                  <a:pt x="5376138" y="6447711"/>
                  <a:pt x="5376138" y="6443559"/>
                </a:cubicBezTo>
                <a:cubicBezTo>
                  <a:pt x="5363865" y="6399960"/>
                  <a:pt x="5363865" y="6364666"/>
                  <a:pt x="5376138" y="6318992"/>
                </a:cubicBezTo>
                <a:cubicBezTo>
                  <a:pt x="5376138" y="6316915"/>
                  <a:pt x="5378184" y="6314840"/>
                  <a:pt x="5380229" y="6312763"/>
                </a:cubicBezTo>
                <a:close/>
                <a:moveTo>
                  <a:pt x="4992184" y="6302243"/>
                </a:moveTo>
                <a:cubicBezTo>
                  <a:pt x="4990131" y="6302243"/>
                  <a:pt x="4988078" y="6302243"/>
                  <a:pt x="4986024" y="6304321"/>
                </a:cubicBezTo>
                <a:cubicBezTo>
                  <a:pt x="4983972" y="6306398"/>
                  <a:pt x="4983972" y="6308475"/>
                  <a:pt x="4983972" y="6310551"/>
                </a:cubicBezTo>
                <a:cubicBezTo>
                  <a:pt x="5025033" y="6468402"/>
                  <a:pt x="5025033" y="6468402"/>
                  <a:pt x="5025033" y="6468402"/>
                </a:cubicBezTo>
                <a:cubicBezTo>
                  <a:pt x="5027086" y="6476710"/>
                  <a:pt x="5035299" y="6489171"/>
                  <a:pt x="5049670" y="6489171"/>
                </a:cubicBezTo>
                <a:cubicBezTo>
                  <a:pt x="5057882" y="6489171"/>
                  <a:pt x="5057882" y="6489171"/>
                  <a:pt x="5057882" y="6489171"/>
                </a:cubicBezTo>
                <a:cubicBezTo>
                  <a:pt x="5055829" y="6493325"/>
                  <a:pt x="5055829" y="6495403"/>
                  <a:pt x="5053776" y="6497479"/>
                </a:cubicBezTo>
                <a:cubicBezTo>
                  <a:pt x="5053776" y="6499556"/>
                  <a:pt x="5053776" y="6499556"/>
                  <a:pt x="5053776" y="6499556"/>
                </a:cubicBezTo>
                <a:cubicBezTo>
                  <a:pt x="5051723" y="6505788"/>
                  <a:pt x="5049670" y="6518249"/>
                  <a:pt x="5029139" y="6518249"/>
                </a:cubicBezTo>
                <a:cubicBezTo>
                  <a:pt x="4994237" y="6516172"/>
                  <a:pt x="4994237" y="6516172"/>
                  <a:pt x="4994237" y="6516172"/>
                </a:cubicBezTo>
                <a:cubicBezTo>
                  <a:pt x="4992184" y="6514095"/>
                  <a:pt x="4990131" y="6516172"/>
                  <a:pt x="4988078" y="6518249"/>
                </a:cubicBezTo>
                <a:cubicBezTo>
                  <a:pt x="4986024" y="6518249"/>
                  <a:pt x="4986024" y="6520326"/>
                  <a:pt x="4986024" y="6522403"/>
                </a:cubicBezTo>
                <a:cubicBezTo>
                  <a:pt x="4986024" y="6541096"/>
                  <a:pt x="4986024" y="6541096"/>
                  <a:pt x="4986024" y="6541096"/>
                </a:cubicBezTo>
                <a:cubicBezTo>
                  <a:pt x="4986024" y="6545250"/>
                  <a:pt x="4988078" y="6547327"/>
                  <a:pt x="4992184" y="6547327"/>
                </a:cubicBezTo>
                <a:cubicBezTo>
                  <a:pt x="5002449" y="6551480"/>
                  <a:pt x="5022980" y="6553557"/>
                  <a:pt x="5039404" y="6553557"/>
                </a:cubicBezTo>
                <a:cubicBezTo>
                  <a:pt x="5039404" y="6553557"/>
                  <a:pt x="5039404" y="6553557"/>
                  <a:pt x="5041458" y="6553557"/>
                </a:cubicBezTo>
                <a:cubicBezTo>
                  <a:pt x="5068148" y="6553557"/>
                  <a:pt x="5086625" y="6536942"/>
                  <a:pt x="5094838" y="6501633"/>
                </a:cubicBezTo>
                <a:cubicBezTo>
                  <a:pt x="5105103" y="6462170"/>
                  <a:pt x="5119474" y="6410246"/>
                  <a:pt x="5127687" y="6372861"/>
                </a:cubicBezTo>
                <a:cubicBezTo>
                  <a:pt x="5131793" y="6356245"/>
                  <a:pt x="5135899" y="6341706"/>
                  <a:pt x="5140005" y="6331321"/>
                </a:cubicBezTo>
                <a:cubicBezTo>
                  <a:pt x="5144111" y="6310551"/>
                  <a:pt x="5144111" y="6310551"/>
                  <a:pt x="5144111" y="6310551"/>
                </a:cubicBezTo>
                <a:cubicBezTo>
                  <a:pt x="5144111" y="6308475"/>
                  <a:pt x="5144111" y="6306398"/>
                  <a:pt x="5142058" y="6304321"/>
                </a:cubicBezTo>
                <a:cubicBezTo>
                  <a:pt x="5142058" y="6302243"/>
                  <a:pt x="5140005" y="6302243"/>
                  <a:pt x="5137952" y="6302243"/>
                </a:cubicBezTo>
                <a:cubicBezTo>
                  <a:pt x="5109209" y="6302243"/>
                  <a:pt x="5109209" y="6302243"/>
                  <a:pt x="5109209" y="6302243"/>
                </a:cubicBezTo>
                <a:cubicBezTo>
                  <a:pt x="5107156" y="6302243"/>
                  <a:pt x="5103050" y="6304321"/>
                  <a:pt x="5103050" y="6306398"/>
                </a:cubicBezTo>
                <a:cubicBezTo>
                  <a:pt x="5066094" y="6447632"/>
                  <a:pt x="5066094" y="6447632"/>
                  <a:pt x="5066094" y="6447632"/>
                </a:cubicBezTo>
                <a:cubicBezTo>
                  <a:pt x="5064041" y="6447632"/>
                  <a:pt x="5064041" y="6447632"/>
                  <a:pt x="5064041" y="6447632"/>
                </a:cubicBezTo>
                <a:cubicBezTo>
                  <a:pt x="5025033" y="6306398"/>
                  <a:pt x="5025033" y="6306398"/>
                  <a:pt x="5025033" y="6306398"/>
                </a:cubicBezTo>
                <a:cubicBezTo>
                  <a:pt x="5025033" y="6304321"/>
                  <a:pt x="5022980" y="6302243"/>
                  <a:pt x="5018874" y="6302243"/>
                </a:cubicBezTo>
                <a:cubicBezTo>
                  <a:pt x="4992184" y="6302243"/>
                  <a:pt x="4992184" y="6302243"/>
                  <a:pt x="4992184" y="6302243"/>
                </a:cubicBezTo>
                <a:close/>
                <a:moveTo>
                  <a:pt x="4952412" y="6299906"/>
                </a:moveTo>
                <a:cubicBezTo>
                  <a:pt x="4934001" y="6299906"/>
                  <a:pt x="4915591" y="6312391"/>
                  <a:pt x="4903317" y="6320715"/>
                </a:cubicBezTo>
                <a:cubicBezTo>
                  <a:pt x="4903317" y="6308230"/>
                  <a:pt x="4903317" y="6308230"/>
                  <a:pt x="4903317" y="6308230"/>
                </a:cubicBezTo>
                <a:cubicBezTo>
                  <a:pt x="4903317" y="6304067"/>
                  <a:pt x="4901272" y="6301987"/>
                  <a:pt x="4897181" y="6301987"/>
                </a:cubicBezTo>
                <a:cubicBezTo>
                  <a:pt x="4868542" y="6301987"/>
                  <a:pt x="4868542" y="6301987"/>
                  <a:pt x="4868542" y="6301987"/>
                </a:cubicBezTo>
                <a:cubicBezTo>
                  <a:pt x="4864451" y="6301987"/>
                  <a:pt x="4862406" y="6304067"/>
                  <a:pt x="4862406" y="6308230"/>
                </a:cubicBezTo>
                <a:cubicBezTo>
                  <a:pt x="4862406" y="6483025"/>
                  <a:pt x="4862406" y="6483025"/>
                  <a:pt x="4862406" y="6483025"/>
                </a:cubicBezTo>
                <a:cubicBezTo>
                  <a:pt x="4862406" y="6487187"/>
                  <a:pt x="4864451" y="6489268"/>
                  <a:pt x="4868542" y="6489268"/>
                </a:cubicBezTo>
                <a:cubicBezTo>
                  <a:pt x="4897181" y="6489268"/>
                  <a:pt x="4897181" y="6489268"/>
                  <a:pt x="4897181" y="6489268"/>
                </a:cubicBezTo>
                <a:cubicBezTo>
                  <a:pt x="4901272" y="6489268"/>
                  <a:pt x="4903317" y="6487187"/>
                  <a:pt x="4903317" y="6483025"/>
                </a:cubicBezTo>
                <a:cubicBezTo>
                  <a:pt x="4903317" y="6362333"/>
                  <a:pt x="4903317" y="6362333"/>
                  <a:pt x="4903317" y="6362333"/>
                </a:cubicBezTo>
                <a:cubicBezTo>
                  <a:pt x="4911500" y="6356090"/>
                  <a:pt x="4929910" y="6341524"/>
                  <a:pt x="4954457" y="6339443"/>
                </a:cubicBezTo>
                <a:cubicBezTo>
                  <a:pt x="4958548" y="6339443"/>
                  <a:pt x="4960594" y="6335281"/>
                  <a:pt x="4960594" y="6333200"/>
                </a:cubicBezTo>
                <a:cubicBezTo>
                  <a:pt x="4960594" y="6306149"/>
                  <a:pt x="4960594" y="6306149"/>
                  <a:pt x="4960594" y="6306149"/>
                </a:cubicBezTo>
                <a:cubicBezTo>
                  <a:pt x="4960594" y="6304067"/>
                  <a:pt x="4960594" y="6301987"/>
                  <a:pt x="4958548" y="6301987"/>
                </a:cubicBezTo>
                <a:cubicBezTo>
                  <a:pt x="4956503" y="6299906"/>
                  <a:pt x="4954457" y="6299906"/>
                  <a:pt x="4952412" y="6299906"/>
                </a:cubicBezTo>
                <a:close/>
                <a:moveTo>
                  <a:pt x="4751504" y="6296399"/>
                </a:moveTo>
                <a:cubicBezTo>
                  <a:pt x="4730811" y="6296399"/>
                  <a:pt x="4695633" y="6302637"/>
                  <a:pt x="4681148" y="6304717"/>
                </a:cubicBezTo>
                <a:cubicBezTo>
                  <a:pt x="4677009" y="6304717"/>
                  <a:pt x="4674940" y="6308875"/>
                  <a:pt x="4674940" y="6310955"/>
                </a:cubicBezTo>
                <a:cubicBezTo>
                  <a:pt x="4674940" y="6310955"/>
                  <a:pt x="4674940" y="6310955"/>
                  <a:pt x="4677009" y="6335908"/>
                </a:cubicBezTo>
                <a:cubicBezTo>
                  <a:pt x="4677009" y="6337987"/>
                  <a:pt x="4677009" y="6340067"/>
                  <a:pt x="4679079" y="6340067"/>
                </a:cubicBezTo>
                <a:cubicBezTo>
                  <a:pt x="4681148" y="6342146"/>
                  <a:pt x="4681148" y="6342146"/>
                  <a:pt x="4683217" y="6342146"/>
                </a:cubicBezTo>
                <a:cubicBezTo>
                  <a:pt x="4699771" y="6342146"/>
                  <a:pt x="4728741" y="6337987"/>
                  <a:pt x="4749434" y="6337987"/>
                </a:cubicBezTo>
                <a:cubicBezTo>
                  <a:pt x="4763918" y="6337987"/>
                  <a:pt x="4772196" y="6346305"/>
                  <a:pt x="4772196" y="6360861"/>
                </a:cubicBezTo>
                <a:cubicBezTo>
                  <a:pt x="4772196" y="6360861"/>
                  <a:pt x="4772196" y="6360861"/>
                  <a:pt x="4772196" y="6373337"/>
                </a:cubicBezTo>
                <a:cubicBezTo>
                  <a:pt x="4772196" y="6373337"/>
                  <a:pt x="4772196" y="6373337"/>
                  <a:pt x="4726672" y="6377496"/>
                </a:cubicBezTo>
                <a:cubicBezTo>
                  <a:pt x="4681148" y="6379576"/>
                  <a:pt x="4662524" y="6396211"/>
                  <a:pt x="4662524" y="6433640"/>
                </a:cubicBezTo>
                <a:cubicBezTo>
                  <a:pt x="4662524" y="6473149"/>
                  <a:pt x="4683217" y="6493943"/>
                  <a:pt x="4718395" y="6493943"/>
                </a:cubicBezTo>
                <a:cubicBezTo>
                  <a:pt x="4747365" y="6493943"/>
                  <a:pt x="4778404" y="6481467"/>
                  <a:pt x="4778404" y="6481467"/>
                </a:cubicBezTo>
                <a:cubicBezTo>
                  <a:pt x="4786681" y="6487705"/>
                  <a:pt x="4792889" y="6491864"/>
                  <a:pt x="4807374" y="6493943"/>
                </a:cubicBezTo>
                <a:cubicBezTo>
                  <a:pt x="4809443" y="6493943"/>
                  <a:pt x="4811512" y="6493943"/>
                  <a:pt x="4813582" y="6491864"/>
                </a:cubicBezTo>
                <a:cubicBezTo>
                  <a:pt x="4813582" y="6489784"/>
                  <a:pt x="4815651" y="6487705"/>
                  <a:pt x="4815651" y="6485626"/>
                </a:cubicBezTo>
                <a:cubicBezTo>
                  <a:pt x="4815651" y="6485626"/>
                  <a:pt x="4815651" y="6485626"/>
                  <a:pt x="4815651" y="6360861"/>
                </a:cubicBezTo>
                <a:cubicBezTo>
                  <a:pt x="4815651" y="6317193"/>
                  <a:pt x="4794958" y="6296399"/>
                  <a:pt x="4751504" y="6296399"/>
                </a:cubicBezTo>
                <a:close/>
                <a:moveTo>
                  <a:pt x="4422899" y="6296399"/>
                </a:moveTo>
                <a:cubicBezTo>
                  <a:pt x="4376419" y="6296399"/>
                  <a:pt x="4338738" y="6340620"/>
                  <a:pt x="4338738" y="6395171"/>
                </a:cubicBezTo>
                <a:cubicBezTo>
                  <a:pt x="4338738" y="6449722"/>
                  <a:pt x="4376419" y="6493943"/>
                  <a:pt x="4422899" y="6493943"/>
                </a:cubicBezTo>
                <a:cubicBezTo>
                  <a:pt x="4469380" y="6493943"/>
                  <a:pt x="4507060" y="6449722"/>
                  <a:pt x="4507060" y="6395171"/>
                </a:cubicBezTo>
                <a:cubicBezTo>
                  <a:pt x="4507060" y="6340620"/>
                  <a:pt x="4469380" y="6296399"/>
                  <a:pt x="4422899" y="6296399"/>
                </a:cubicBezTo>
                <a:close/>
                <a:moveTo>
                  <a:pt x="4206945" y="6270683"/>
                </a:moveTo>
                <a:cubicBezTo>
                  <a:pt x="4206945" y="6270683"/>
                  <a:pt x="4206945" y="6270683"/>
                  <a:pt x="4223310" y="6270683"/>
                </a:cubicBezTo>
                <a:cubicBezTo>
                  <a:pt x="4253994" y="6270683"/>
                  <a:pt x="4266267" y="6291600"/>
                  <a:pt x="4266267" y="6310425"/>
                </a:cubicBezTo>
                <a:cubicBezTo>
                  <a:pt x="4266267" y="6333435"/>
                  <a:pt x="4247857" y="6348076"/>
                  <a:pt x="4221264" y="6348076"/>
                </a:cubicBezTo>
                <a:cubicBezTo>
                  <a:pt x="4198763" y="6350168"/>
                  <a:pt x="4184444" y="6348076"/>
                  <a:pt x="4176261" y="6348076"/>
                </a:cubicBezTo>
                <a:cubicBezTo>
                  <a:pt x="4176261" y="6348076"/>
                  <a:pt x="4176261" y="6348076"/>
                  <a:pt x="4176261" y="6272775"/>
                </a:cubicBezTo>
                <a:cubicBezTo>
                  <a:pt x="4180353" y="6270683"/>
                  <a:pt x="4190581" y="6270683"/>
                  <a:pt x="4206945" y="6270683"/>
                </a:cubicBezTo>
                <a:close/>
                <a:moveTo>
                  <a:pt x="4583182" y="6258994"/>
                </a:moveTo>
                <a:cubicBezTo>
                  <a:pt x="4583182" y="6258994"/>
                  <a:pt x="4583182" y="6258994"/>
                  <a:pt x="4554472" y="6265238"/>
                </a:cubicBezTo>
                <a:cubicBezTo>
                  <a:pt x="4550371" y="6267320"/>
                  <a:pt x="4548320" y="6269402"/>
                  <a:pt x="4548320" y="6271482"/>
                </a:cubicBezTo>
                <a:cubicBezTo>
                  <a:pt x="4548320" y="6271482"/>
                  <a:pt x="4548320" y="6271482"/>
                  <a:pt x="4548320" y="6302704"/>
                </a:cubicBezTo>
                <a:cubicBezTo>
                  <a:pt x="4548320" y="6302704"/>
                  <a:pt x="4548320" y="6302704"/>
                  <a:pt x="4531914" y="6302704"/>
                </a:cubicBezTo>
                <a:cubicBezTo>
                  <a:pt x="4527813" y="6302704"/>
                  <a:pt x="4525762" y="6304786"/>
                  <a:pt x="4525762" y="6308949"/>
                </a:cubicBezTo>
                <a:cubicBezTo>
                  <a:pt x="4525762" y="6308949"/>
                  <a:pt x="4525762" y="6308949"/>
                  <a:pt x="4525762" y="6333927"/>
                </a:cubicBezTo>
                <a:cubicBezTo>
                  <a:pt x="4525762" y="6338090"/>
                  <a:pt x="4527813" y="6340171"/>
                  <a:pt x="4531914" y="6340171"/>
                </a:cubicBezTo>
                <a:cubicBezTo>
                  <a:pt x="4531914" y="6340171"/>
                  <a:pt x="4531914" y="6340171"/>
                  <a:pt x="4548320" y="6340171"/>
                </a:cubicBezTo>
                <a:cubicBezTo>
                  <a:pt x="4548320" y="6340171"/>
                  <a:pt x="4548320" y="6340171"/>
                  <a:pt x="4548320" y="6423430"/>
                </a:cubicBezTo>
                <a:cubicBezTo>
                  <a:pt x="4548320" y="6479629"/>
                  <a:pt x="4562675" y="6496281"/>
                  <a:pt x="4603689" y="6496281"/>
                </a:cubicBezTo>
                <a:cubicBezTo>
                  <a:pt x="4613943" y="6496281"/>
                  <a:pt x="4626247" y="6492118"/>
                  <a:pt x="4636500" y="6492118"/>
                </a:cubicBezTo>
                <a:cubicBezTo>
                  <a:pt x="4640602" y="6490037"/>
                  <a:pt x="4642652" y="6487955"/>
                  <a:pt x="4642652" y="6483792"/>
                </a:cubicBezTo>
                <a:cubicBezTo>
                  <a:pt x="4642652" y="6483792"/>
                  <a:pt x="4642652" y="6483792"/>
                  <a:pt x="4640602" y="6460896"/>
                </a:cubicBezTo>
                <a:cubicBezTo>
                  <a:pt x="4640602" y="6456733"/>
                  <a:pt x="4638551" y="6452570"/>
                  <a:pt x="4634449" y="6452570"/>
                </a:cubicBezTo>
                <a:cubicBezTo>
                  <a:pt x="4628297" y="6452570"/>
                  <a:pt x="4618044" y="6454652"/>
                  <a:pt x="4609841" y="6454652"/>
                </a:cubicBezTo>
                <a:cubicBezTo>
                  <a:pt x="4591385" y="6454652"/>
                  <a:pt x="4591385" y="6444245"/>
                  <a:pt x="4591385" y="6417185"/>
                </a:cubicBezTo>
                <a:cubicBezTo>
                  <a:pt x="4591385" y="6417185"/>
                  <a:pt x="4591385" y="6417185"/>
                  <a:pt x="4591385" y="6340171"/>
                </a:cubicBezTo>
                <a:cubicBezTo>
                  <a:pt x="4591385" y="6340171"/>
                  <a:pt x="4591385" y="6340171"/>
                  <a:pt x="4634449" y="6340171"/>
                </a:cubicBezTo>
                <a:cubicBezTo>
                  <a:pt x="4638551" y="6340171"/>
                  <a:pt x="4640602" y="6338090"/>
                  <a:pt x="4640602" y="6333927"/>
                </a:cubicBezTo>
                <a:cubicBezTo>
                  <a:pt x="4640602" y="6333927"/>
                  <a:pt x="4640602" y="6333927"/>
                  <a:pt x="4640602" y="6308949"/>
                </a:cubicBezTo>
                <a:cubicBezTo>
                  <a:pt x="4640602" y="6304786"/>
                  <a:pt x="4638551" y="6302704"/>
                  <a:pt x="4634449" y="6302704"/>
                </a:cubicBezTo>
                <a:cubicBezTo>
                  <a:pt x="4634449" y="6302704"/>
                  <a:pt x="4634449" y="6302704"/>
                  <a:pt x="4591385" y="6302704"/>
                </a:cubicBezTo>
                <a:cubicBezTo>
                  <a:pt x="4591385" y="6302704"/>
                  <a:pt x="4591385" y="6302704"/>
                  <a:pt x="4591385" y="6265238"/>
                </a:cubicBezTo>
                <a:cubicBezTo>
                  <a:pt x="4591385" y="6263157"/>
                  <a:pt x="4589334" y="6261075"/>
                  <a:pt x="4589334" y="6258994"/>
                </a:cubicBezTo>
                <a:cubicBezTo>
                  <a:pt x="4587283" y="6258994"/>
                  <a:pt x="4585232" y="6258994"/>
                  <a:pt x="4583182" y="6258994"/>
                </a:cubicBezTo>
                <a:close/>
                <a:moveTo>
                  <a:pt x="4217278" y="6229772"/>
                </a:moveTo>
                <a:cubicBezTo>
                  <a:pt x="4206968" y="6229772"/>
                  <a:pt x="4176038" y="6229772"/>
                  <a:pt x="4136861" y="6233924"/>
                </a:cubicBezTo>
                <a:cubicBezTo>
                  <a:pt x="4134798" y="6233924"/>
                  <a:pt x="4130674" y="6238076"/>
                  <a:pt x="4130674" y="6242228"/>
                </a:cubicBezTo>
                <a:cubicBezTo>
                  <a:pt x="4130674" y="6242228"/>
                  <a:pt x="4130674" y="6242228"/>
                  <a:pt x="4130674" y="6483040"/>
                </a:cubicBezTo>
                <a:cubicBezTo>
                  <a:pt x="4130674" y="6487192"/>
                  <a:pt x="4134798" y="6489268"/>
                  <a:pt x="4138922" y="6489268"/>
                </a:cubicBezTo>
                <a:cubicBezTo>
                  <a:pt x="4138922" y="6489268"/>
                  <a:pt x="4138922" y="6489268"/>
                  <a:pt x="4167790" y="6489268"/>
                </a:cubicBezTo>
                <a:cubicBezTo>
                  <a:pt x="4171914" y="6489268"/>
                  <a:pt x="4176038" y="6487192"/>
                  <a:pt x="4176038" y="6483040"/>
                </a:cubicBezTo>
                <a:cubicBezTo>
                  <a:pt x="4176038" y="6483040"/>
                  <a:pt x="4176038" y="6483040"/>
                  <a:pt x="4176038" y="6387546"/>
                </a:cubicBezTo>
                <a:cubicBezTo>
                  <a:pt x="4184286" y="6387546"/>
                  <a:pt x="4202844" y="6389621"/>
                  <a:pt x="4225526" y="6389621"/>
                </a:cubicBezTo>
                <a:cubicBezTo>
                  <a:pt x="4225526" y="6389621"/>
                  <a:pt x="4225526" y="6389621"/>
                  <a:pt x="4266766" y="6485115"/>
                </a:cubicBezTo>
                <a:cubicBezTo>
                  <a:pt x="4268828" y="6489268"/>
                  <a:pt x="4270890" y="6489268"/>
                  <a:pt x="4272952" y="6489268"/>
                </a:cubicBezTo>
                <a:cubicBezTo>
                  <a:pt x="4272952" y="6489268"/>
                  <a:pt x="4272952" y="6489268"/>
                  <a:pt x="4305944" y="6489268"/>
                </a:cubicBezTo>
                <a:cubicBezTo>
                  <a:pt x="4310068" y="6489268"/>
                  <a:pt x="4312130" y="6489268"/>
                  <a:pt x="4312130" y="6487192"/>
                </a:cubicBezTo>
                <a:cubicBezTo>
                  <a:pt x="4314192" y="6485115"/>
                  <a:pt x="4314192" y="6483040"/>
                  <a:pt x="4314192" y="6480964"/>
                </a:cubicBezTo>
                <a:lnTo>
                  <a:pt x="4266766" y="6377166"/>
                </a:lnTo>
                <a:cubicBezTo>
                  <a:pt x="4297696" y="6362634"/>
                  <a:pt x="4312130" y="6339798"/>
                  <a:pt x="4312130" y="6308658"/>
                </a:cubicBezTo>
                <a:cubicBezTo>
                  <a:pt x="4312130" y="6273367"/>
                  <a:pt x="4295634" y="6229772"/>
                  <a:pt x="4223464" y="6229772"/>
                </a:cubicBezTo>
                <a:cubicBezTo>
                  <a:pt x="4223464" y="6229772"/>
                  <a:pt x="4221402" y="6229772"/>
                  <a:pt x="4217278" y="6229772"/>
                </a:cubicBezTo>
                <a:close/>
                <a:moveTo>
                  <a:pt x="5579833" y="6196766"/>
                </a:moveTo>
                <a:cubicBezTo>
                  <a:pt x="5581894" y="6194705"/>
                  <a:pt x="5586015" y="6194705"/>
                  <a:pt x="5588076" y="6196766"/>
                </a:cubicBezTo>
                <a:cubicBezTo>
                  <a:pt x="5631344" y="6207067"/>
                  <a:pt x="5664312" y="6225611"/>
                  <a:pt x="5695218" y="6258579"/>
                </a:cubicBezTo>
                <a:cubicBezTo>
                  <a:pt x="5697278" y="6260639"/>
                  <a:pt x="5699339" y="6262699"/>
                  <a:pt x="5699339" y="6264760"/>
                </a:cubicBezTo>
                <a:cubicBezTo>
                  <a:pt x="5697278" y="6268880"/>
                  <a:pt x="5695218" y="6268880"/>
                  <a:pt x="5691097" y="6270941"/>
                </a:cubicBezTo>
                <a:cubicBezTo>
                  <a:pt x="5600438" y="6314210"/>
                  <a:pt x="5600438" y="6314210"/>
                  <a:pt x="5600438" y="6314210"/>
                </a:cubicBezTo>
                <a:cubicBezTo>
                  <a:pt x="5596317" y="6316270"/>
                  <a:pt x="5592196" y="6316270"/>
                  <a:pt x="5590136" y="6316270"/>
                </a:cubicBezTo>
                <a:cubicBezTo>
                  <a:pt x="5588076" y="6314210"/>
                  <a:pt x="5586015" y="6310089"/>
                  <a:pt x="5586015" y="6305968"/>
                </a:cubicBezTo>
                <a:cubicBezTo>
                  <a:pt x="5577773" y="6205007"/>
                  <a:pt x="5577773" y="6205007"/>
                  <a:pt x="5577773" y="6205007"/>
                </a:cubicBezTo>
                <a:cubicBezTo>
                  <a:pt x="5577773" y="6200886"/>
                  <a:pt x="5577773" y="6198826"/>
                  <a:pt x="5579833" y="6196766"/>
                </a:cubicBezTo>
                <a:close/>
                <a:moveTo>
                  <a:pt x="5522498" y="6195995"/>
                </a:moveTo>
                <a:cubicBezTo>
                  <a:pt x="5524043" y="6195738"/>
                  <a:pt x="5525589" y="6195738"/>
                  <a:pt x="5526619" y="6196770"/>
                </a:cubicBezTo>
                <a:cubicBezTo>
                  <a:pt x="5526619" y="6198835"/>
                  <a:pt x="5528679" y="6200900"/>
                  <a:pt x="5528679" y="6207095"/>
                </a:cubicBezTo>
                <a:cubicBezTo>
                  <a:pt x="5520438" y="6308283"/>
                  <a:pt x="5520438" y="6308283"/>
                  <a:pt x="5520438" y="6308283"/>
                </a:cubicBezTo>
                <a:cubicBezTo>
                  <a:pt x="5520438" y="6312413"/>
                  <a:pt x="5518377" y="6314478"/>
                  <a:pt x="5516316" y="6316543"/>
                </a:cubicBezTo>
                <a:cubicBezTo>
                  <a:pt x="5512196" y="6318608"/>
                  <a:pt x="5510135" y="6318608"/>
                  <a:pt x="5506015" y="6316543"/>
                </a:cubicBezTo>
                <a:cubicBezTo>
                  <a:pt x="5415355" y="6271112"/>
                  <a:pt x="5415355" y="6271112"/>
                  <a:pt x="5415355" y="6271112"/>
                </a:cubicBezTo>
                <a:cubicBezTo>
                  <a:pt x="5411235" y="6271112"/>
                  <a:pt x="5409174" y="6269047"/>
                  <a:pt x="5407114" y="6264917"/>
                </a:cubicBezTo>
                <a:cubicBezTo>
                  <a:pt x="5407114" y="6262851"/>
                  <a:pt x="5409174" y="6260787"/>
                  <a:pt x="5411235" y="6258721"/>
                </a:cubicBezTo>
                <a:cubicBezTo>
                  <a:pt x="5442141" y="6225681"/>
                  <a:pt x="5475108" y="6207095"/>
                  <a:pt x="5518377" y="6196770"/>
                </a:cubicBezTo>
                <a:cubicBezTo>
                  <a:pt x="5519407" y="6196770"/>
                  <a:pt x="5520952" y="6196254"/>
                  <a:pt x="5522498" y="6195995"/>
                </a:cubicBezTo>
                <a:close/>
                <a:moveTo>
                  <a:pt x="5553811" y="6160806"/>
                </a:moveTo>
                <a:cubicBezTo>
                  <a:pt x="5434058" y="6160806"/>
                  <a:pt x="5336980" y="6258932"/>
                  <a:pt x="5336980" y="6379976"/>
                </a:cubicBezTo>
                <a:cubicBezTo>
                  <a:pt x="5336980" y="6501019"/>
                  <a:pt x="5434058" y="6599145"/>
                  <a:pt x="5553811" y="6599145"/>
                </a:cubicBezTo>
                <a:cubicBezTo>
                  <a:pt x="5673564" y="6599145"/>
                  <a:pt x="5770643" y="6501019"/>
                  <a:pt x="5770643" y="6379976"/>
                </a:cubicBezTo>
                <a:cubicBezTo>
                  <a:pt x="5770643" y="6258932"/>
                  <a:pt x="5673564" y="6160806"/>
                  <a:pt x="5553811" y="6160806"/>
                </a:cubicBezTo>
                <a:close/>
                <a:moveTo>
                  <a:pt x="5553226" y="6129247"/>
                </a:moveTo>
                <a:cubicBezTo>
                  <a:pt x="5689441" y="6129247"/>
                  <a:pt x="5799865" y="6240979"/>
                  <a:pt x="5799865" y="6378808"/>
                </a:cubicBezTo>
                <a:cubicBezTo>
                  <a:pt x="5799865" y="6516636"/>
                  <a:pt x="5689441" y="6628369"/>
                  <a:pt x="5553226" y="6628369"/>
                </a:cubicBezTo>
                <a:cubicBezTo>
                  <a:pt x="5417012" y="6628369"/>
                  <a:pt x="5306588" y="6516636"/>
                  <a:pt x="5306588" y="6378808"/>
                </a:cubicBezTo>
                <a:cubicBezTo>
                  <a:pt x="5306588" y="6240979"/>
                  <a:pt x="5417012" y="6129247"/>
                  <a:pt x="5553226" y="6129247"/>
                </a:cubicBezTo>
                <a:close/>
                <a:moveTo>
                  <a:pt x="5540303" y="6050671"/>
                </a:moveTo>
                <a:cubicBezTo>
                  <a:pt x="5532077" y="6065220"/>
                  <a:pt x="5527964" y="6083926"/>
                  <a:pt x="5527964" y="6100554"/>
                </a:cubicBezTo>
                <a:cubicBezTo>
                  <a:pt x="5523850" y="6100554"/>
                  <a:pt x="5507398" y="6102632"/>
                  <a:pt x="5505342" y="6104711"/>
                </a:cubicBezTo>
                <a:cubicBezTo>
                  <a:pt x="5499172" y="6086005"/>
                  <a:pt x="5490946" y="6069377"/>
                  <a:pt x="5478607" y="6058985"/>
                </a:cubicBezTo>
                <a:cubicBezTo>
                  <a:pt x="5478607" y="6056906"/>
                  <a:pt x="5478607" y="6056906"/>
                  <a:pt x="5478607" y="6056906"/>
                </a:cubicBezTo>
                <a:cubicBezTo>
                  <a:pt x="5476550" y="6058985"/>
                  <a:pt x="5476550" y="6058985"/>
                  <a:pt x="5476550" y="6058985"/>
                </a:cubicBezTo>
                <a:cubicBezTo>
                  <a:pt x="5470381" y="6058985"/>
                  <a:pt x="5462155" y="6061063"/>
                  <a:pt x="5455985" y="6063142"/>
                </a:cubicBezTo>
                <a:cubicBezTo>
                  <a:pt x="5455985" y="6065220"/>
                  <a:pt x="5455985" y="6065220"/>
                  <a:pt x="5455985" y="6065220"/>
                </a:cubicBezTo>
                <a:cubicBezTo>
                  <a:pt x="5453928" y="6073534"/>
                  <a:pt x="5451872" y="6081848"/>
                  <a:pt x="5451872" y="6090162"/>
                </a:cubicBezTo>
                <a:cubicBezTo>
                  <a:pt x="5451872" y="6100554"/>
                  <a:pt x="5453928" y="6108868"/>
                  <a:pt x="5455985" y="6117182"/>
                </a:cubicBezTo>
                <a:cubicBezTo>
                  <a:pt x="5453928" y="6117182"/>
                  <a:pt x="5437476" y="6125495"/>
                  <a:pt x="5435420" y="6125495"/>
                </a:cubicBezTo>
                <a:cubicBezTo>
                  <a:pt x="5425137" y="6110946"/>
                  <a:pt x="5412798" y="6096397"/>
                  <a:pt x="5398402" y="6090162"/>
                </a:cubicBezTo>
                <a:cubicBezTo>
                  <a:pt x="5398402" y="6088083"/>
                  <a:pt x="5398402" y="6088083"/>
                  <a:pt x="5398402" y="6088083"/>
                </a:cubicBezTo>
                <a:cubicBezTo>
                  <a:pt x="5396346" y="6088083"/>
                  <a:pt x="5396346" y="6088083"/>
                  <a:pt x="5396346" y="6088083"/>
                </a:cubicBezTo>
                <a:cubicBezTo>
                  <a:pt x="5390176" y="6092240"/>
                  <a:pt x="5384006" y="6096397"/>
                  <a:pt x="5377837" y="6100554"/>
                </a:cubicBezTo>
                <a:cubicBezTo>
                  <a:pt x="5377837" y="6100554"/>
                  <a:pt x="5377837" y="6102632"/>
                  <a:pt x="5377837" y="6102632"/>
                </a:cubicBezTo>
                <a:cubicBezTo>
                  <a:pt x="5377837" y="6119260"/>
                  <a:pt x="5381950" y="6135888"/>
                  <a:pt x="5390176" y="6152515"/>
                </a:cubicBezTo>
                <a:cubicBezTo>
                  <a:pt x="5388120" y="6154594"/>
                  <a:pt x="5375780" y="6162908"/>
                  <a:pt x="5373724" y="6164986"/>
                </a:cubicBezTo>
                <a:cubicBezTo>
                  <a:pt x="5361385" y="6152515"/>
                  <a:pt x="5344932" y="6142123"/>
                  <a:pt x="5330536" y="6137966"/>
                </a:cubicBezTo>
                <a:cubicBezTo>
                  <a:pt x="5328480" y="6137966"/>
                  <a:pt x="5328480" y="6137966"/>
                  <a:pt x="5328480" y="6137966"/>
                </a:cubicBezTo>
                <a:cubicBezTo>
                  <a:pt x="5328480" y="6140044"/>
                  <a:pt x="5328480" y="6140044"/>
                  <a:pt x="5328480" y="6140044"/>
                </a:cubicBezTo>
                <a:cubicBezTo>
                  <a:pt x="5322310" y="6142123"/>
                  <a:pt x="5316140" y="6148358"/>
                  <a:pt x="5312027" y="6154594"/>
                </a:cubicBezTo>
                <a:cubicBezTo>
                  <a:pt x="5312027" y="6156672"/>
                  <a:pt x="5312027" y="6156672"/>
                  <a:pt x="5312027" y="6156672"/>
                </a:cubicBezTo>
                <a:cubicBezTo>
                  <a:pt x="5316140" y="6171221"/>
                  <a:pt x="5326423" y="6187849"/>
                  <a:pt x="5338763" y="6202398"/>
                </a:cubicBezTo>
                <a:cubicBezTo>
                  <a:pt x="5336706" y="6202398"/>
                  <a:pt x="5326423" y="6216947"/>
                  <a:pt x="5324366" y="6219026"/>
                </a:cubicBezTo>
                <a:cubicBezTo>
                  <a:pt x="5309971" y="6210712"/>
                  <a:pt x="5291462" y="6206555"/>
                  <a:pt x="5275010" y="6206555"/>
                </a:cubicBezTo>
                <a:cubicBezTo>
                  <a:pt x="5272953" y="6206555"/>
                  <a:pt x="5272953" y="6206555"/>
                  <a:pt x="5272953" y="6206555"/>
                </a:cubicBezTo>
                <a:cubicBezTo>
                  <a:pt x="5268840" y="6210712"/>
                  <a:pt x="5264727" y="6219026"/>
                  <a:pt x="5262671" y="6225261"/>
                </a:cubicBezTo>
                <a:cubicBezTo>
                  <a:pt x="5262671" y="6227340"/>
                  <a:pt x="5262671" y="6227340"/>
                  <a:pt x="5262671" y="6227340"/>
                </a:cubicBezTo>
                <a:cubicBezTo>
                  <a:pt x="5270897" y="6241888"/>
                  <a:pt x="5283236" y="6254359"/>
                  <a:pt x="5299688" y="6264752"/>
                </a:cubicBezTo>
                <a:cubicBezTo>
                  <a:pt x="5297632" y="6266830"/>
                  <a:pt x="5291462" y="6281379"/>
                  <a:pt x="5291462" y="6283458"/>
                </a:cubicBezTo>
                <a:cubicBezTo>
                  <a:pt x="5272953" y="6279301"/>
                  <a:pt x="5254444" y="6279301"/>
                  <a:pt x="5240049" y="6283458"/>
                </a:cubicBezTo>
                <a:cubicBezTo>
                  <a:pt x="5237992" y="6283458"/>
                  <a:pt x="5237992" y="6283458"/>
                  <a:pt x="5237992" y="6283458"/>
                </a:cubicBezTo>
                <a:cubicBezTo>
                  <a:pt x="5237992" y="6285536"/>
                  <a:pt x="5237992" y="6285536"/>
                  <a:pt x="5237992" y="6285536"/>
                </a:cubicBezTo>
                <a:cubicBezTo>
                  <a:pt x="5235936" y="6291772"/>
                  <a:pt x="5233879" y="6300085"/>
                  <a:pt x="5231823" y="6306320"/>
                </a:cubicBezTo>
                <a:cubicBezTo>
                  <a:pt x="5233879" y="6308399"/>
                  <a:pt x="5233879" y="6308399"/>
                  <a:pt x="5233879" y="6308399"/>
                </a:cubicBezTo>
                <a:cubicBezTo>
                  <a:pt x="5244162" y="6318791"/>
                  <a:pt x="5260614" y="6329184"/>
                  <a:pt x="5277066" y="6333340"/>
                </a:cubicBezTo>
                <a:cubicBezTo>
                  <a:pt x="5277066" y="6335419"/>
                  <a:pt x="5275010" y="6354125"/>
                  <a:pt x="5275010" y="6356204"/>
                </a:cubicBezTo>
                <a:cubicBezTo>
                  <a:pt x="5256501" y="6356204"/>
                  <a:pt x="5237992" y="6360360"/>
                  <a:pt x="5225653" y="6368675"/>
                </a:cubicBezTo>
                <a:cubicBezTo>
                  <a:pt x="5223596" y="6368675"/>
                  <a:pt x="5223596" y="6368675"/>
                  <a:pt x="5223596" y="6368675"/>
                </a:cubicBezTo>
                <a:cubicBezTo>
                  <a:pt x="5223596" y="6370752"/>
                  <a:pt x="5223596" y="6370752"/>
                  <a:pt x="5223596" y="6370752"/>
                </a:cubicBezTo>
                <a:cubicBezTo>
                  <a:pt x="5223596" y="6372831"/>
                  <a:pt x="5223596" y="6376988"/>
                  <a:pt x="5223596" y="6381145"/>
                </a:cubicBezTo>
                <a:cubicBezTo>
                  <a:pt x="5223596" y="6385302"/>
                  <a:pt x="5223596" y="6389459"/>
                  <a:pt x="5223596" y="6391537"/>
                </a:cubicBezTo>
                <a:cubicBezTo>
                  <a:pt x="5223596" y="6393616"/>
                  <a:pt x="5223596" y="6393616"/>
                  <a:pt x="5223596" y="6393616"/>
                </a:cubicBezTo>
                <a:cubicBezTo>
                  <a:pt x="5225653" y="6393616"/>
                  <a:pt x="5225653" y="6393616"/>
                  <a:pt x="5225653" y="6393616"/>
                </a:cubicBezTo>
                <a:cubicBezTo>
                  <a:pt x="5237992" y="6401930"/>
                  <a:pt x="5256501" y="6406087"/>
                  <a:pt x="5275010" y="6406087"/>
                </a:cubicBezTo>
                <a:cubicBezTo>
                  <a:pt x="5275010" y="6410243"/>
                  <a:pt x="5277066" y="6426871"/>
                  <a:pt x="5279123" y="6428949"/>
                </a:cubicBezTo>
                <a:cubicBezTo>
                  <a:pt x="5260614" y="6435184"/>
                  <a:pt x="5244162" y="6443498"/>
                  <a:pt x="5233879" y="6455969"/>
                </a:cubicBezTo>
                <a:cubicBezTo>
                  <a:pt x="5231823" y="6455969"/>
                  <a:pt x="5231823" y="6455969"/>
                  <a:pt x="5231823" y="6455969"/>
                </a:cubicBezTo>
                <a:cubicBezTo>
                  <a:pt x="5231823" y="6458048"/>
                  <a:pt x="5231823" y="6458048"/>
                  <a:pt x="5231823" y="6458048"/>
                </a:cubicBezTo>
                <a:cubicBezTo>
                  <a:pt x="5233879" y="6464283"/>
                  <a:pt x="5235936" y="6472597"/>
                  <a:pt x="5237992" y="6478833"/>
                </a:cubicBezTo>
                <a:cubicBezTo>
                  <a:pt x="5240049" y="6478833"/>
                  <a:pt x="5240049" y="6478833"/>
                  <a:pt x="5240049" y="6478833"/>
                </a:cubicBezTo>
                <a:cubicBezTo>
                  <a:pt x="5254444" y="6485068"/>
                  <a:pt x="5275010" y="6482989"/>
                  <a:pt x="5291462" y="6478833"/>
                </a:cubicBezTo>
                <a:cubicBezTo>
                  <a:pt x="5291462" y="6480910"/>
                  <a:pt x="5299688" y="6497539"/>
                  <a:pt x="5299688" y="6499616"/>
                </a:cubicBezTo>
                <a:cubicBezTo>
                  <a:pt x="5285292" y="6507930"/>
                  <a:pt x="5270897" y="6522480"/>
                  <a:pt x="5262671" y="6537029"/>
                </a:cubicBezTo>
                <a:cubicBezTo>
                  <a:pt x="5262671" y="6539107"/>
                  <a:pt x="5262671" y="6539107"/>
                  <a:pt x="5262671" y="6539107"/>
                </a:cubicBezTo>
                <a:cubicBezTo>
                  <a:pt x="5264727" y="6543265"/>
                  <a:pt x="5270897" y="6551578"/>
                  <a:pt x="5275010" y="6557813"/>
                </a:cubicBezTo>
                <a:cubicBezTo>
                  <a:pt x="5291462" y="6557813"/>
                  <a:pt x="5309971" y="6553657"/>
                  <a:pt x="5326423" y="6543265"/>
                </a:cubicBezTo>
                <a:cubicBezTo>
                  <a:pt x="5326423" y="6545342"/>
                  <a:pt x="5336706" y="6559892"/>
                  <a:pt x="5338763" y="6561971"/>
                </a:cubicBezTo>
                <a:cubicBezTo>
                  <a:pt x="5326423" y="6574441"/>
                  <a:pt x="5316140" y="6591068"/>
                  <a:pt x="5312027" y="6607697"/>
                </a:cubicBezTo>
                <a:cubicBezTo>
                  <a:pt x="5314084" y="6609774"/>
                  <a:pt x="5314084" y="6609774"/>
                  <a:pt x="5314084" y="6609774"/>
                </a:cubicBezTo>
                <a:cubicBezTo>
                  <a:pt x="5316140" y="6613932"/>
                  <a:pt x="5324366" y="6620167"/>
                  <a:pt x="5328480" y="6624324"/>
                </a:cubicBezTo>
                <a:cubicBezTo>
                  <a:pt x="5330536" y="6624324"/>
                  <a:pt x="5330536" y="6624324"/>
                  <a:pt x="5330536" y="6624324"/>
                </a:cubicBezTo>
                <a:cubicBezTo>
                  <a:pt x="5344932" y="6620167"/>
                  <a:pt x="5361385" y="6611853"/>
                  <a:pt x="5375780" y="6597304"/>
                </a:cubicBezTo>
                <a:cubicBezTo>
                  <a:pt x="5377837" y="6599383"/>
                  <a:pt x="5390176" y="6609774"/>
                  <a:pt x="5392233" y="6611853"/>
                </a:cubicBezTo>
                <a:cubicBezTo>
                  <a:pt x="5384006" y="6628480"/>
                  <a:pt x="5379894" y="6645109"/>
                  <a:pt x="5379894" y="6661736"/>
                </a:cubicBezTo>
                <a:cubicBezTo>
                  <a:pt x="5379894" y="6661736"/>
                  <a:pt x="5379894" y="6663815"/>
                  <a:pt x="5379894" y="6663815"/>
                </a:cubicBezTo>
                <a:cubicBezTo>
                  <a:pt x="5384006" y="6667971"/>
                  <a:pt x="5392233" y="6672129"/>
                  <a:pt x="5398402" y="6674206"/>
                </a:cubicBezTo>
                <a:cubicBezTo>
                  <a:pt x="5398402" y="6676285"/>
                  <a:pt x="5398402" y="6676285"/>
                  <a:pt x="5398402" y="6676285"/>
                </a:cubicBezTo>
                <a:cubicBezTo>
                  <a:pt x="5400459" y="6674206"/>
                  <a:pt x="5400459" y="6674206"/>
                  <a:pt x="5400459" y="6674206"/>
                </a:cubicBezTo>
                <a:cubicBezTo>
                  <a:pt x="5414854" y="6665893"/>
                  <a:pt x="5427194" y="6653422"/>
                  <a:pt x="5437476" y="6636795"/>
                </a:cubicBezTo>
                <a:cubicBezTo>
                  <a:pt x="5439533" y="6638873"/>
                  <a:pt x="5453928" y="6645109"/>
                  <a:pt x="5455985" y="6645109"/>
                </a:cubicBezTo>
                <a:cubicBezTo>
                  <a:pt x="5453928" y="6653422"/>
                  <a:pt x="5453928" y="6663815"/>
                  <a:pt x="5453928" y="6672129"/>
                </a:cubicBezTo>
                <a:cubicBezTo>
                  <a:pt x="5453928" y="6680442"/>
                  <a:pt x="5453928" y="6690835"/>
                  <a:pt x="5455985" y="6697070"/>
                </a:cubicBezTo>
                <a:cubicBezTo>
                  <a:pt x="5455985" y="6699148"/>
                  <a:pt x="5455985" y="6699148"/>
                  <a:pt x="5455985" y="6699148"/>
                </a:cubicBezTo>
                <a:cubicBezTo>
                  <a:pt x="5458042" y="6699148"/>
                  <a:pt x="5458042" y="6699148"/>
                  <a:pt x="5458042" y="6699148"/>
                </a:cubicBezTo>
                <a:cubicBezTo>
                  <a:pt x="5462155" y="6701227"/>
                  <a:pt x="5472437" y="6703305"/>
                  <a:pt x="5478607" y="6705383"/>
                </a:cubicBezTo>
                <a:cubicBezTo>
                  <a:pt x="5480663" y="6705383"/>
                  <a:pt x="5480663" y="6705383"/>
                  <a:pt x="5480663" y="6705383"/>
                </a:cubicBezTo>
                <a:cubicBezTo>
                  <a:pt x="5490946" y="6692913"/>
                  <a:pt x="5501229" y="6676285"/>
                  <a:pt x="5505342" y="6659658"/>
                </a:cubicBezTo>
                <a:cubicBezTo>
                  <a:pt x="5507398" y="6659658"/>
                  <a:pt x="5525907" y="6661736"/>
                  <a:pt x="5527964" y="6661736"/>
                </a:cubicBezTo>
                <a:cubicBezTo>
                  <a:pt x="5527964" y="6680442"/>
                  <a:pt x="5532077" y="6699148"/>
                  <a:pt x="5540303" y="6713697"/>
                </a:cubicBezTo>
                <a:cubicBezTo>
                  <a:pt x="5542359" y="6713697"/>
                  <a:pt x="5542359" y="6713697"/>
                  <a:pt x="5542359" y="6713697"/>
                </a:cubicBezTo>
                <a:cubicBezTo>
                  <a:pt x="5548529" y="6713697"/>
                  <a:pt x="5558812" y="6713697"/>
                  <a:pt x="5562925" y="6713697"/>
                </a:cubicBezTo>
                <a:cubicBezTo>
                  <a:pt x="5564982" y="6713697"/>
                  <a:pt x="5564982" y="6713697"/>
                  <a:pt x="5564982" y="6713697"/>
                </a:cubicBezTo>
                <a:cubicBezTo>
                  <a:pt x="5573208" y="6699148"/>
                  <a:pt x="5577321" y="6680442"/>
                  <a:pt x="5579378" y="6661736"/>
                </a:cubicBezTo>
                <a:cubicBezTo>
                  <a:pt x="5581434" y="6661736"/>
                  <a:pt x="5597886" y="6659658"/>
                  <a:pt x="5599943" y="6659658"/>
                </a:cubicBezTo>
                <a:cubicBezTo>
                  <a:pt x="5604056" y="6676285"/>
                  <a:pt x="5614338" y="6692913"/>
                  <a:pt x="5626678" y="6705383"/>
                </a:cubicBezTo>
                <a:cubicBezTo>
                  <a:pt x="5632847" y="6703305"/>
                  <a:pt x="5643130" y="6701227"/>
                  <a:pt x="5647243" y="6699148"/>
                </a:cubicBezTo>
                <a:cubicBezTo>
                  <a:pt x="5649300" y="6699148"/>
                  <a:pt x="5649300" y="6699148"/>
                  <a:pt x="5649300" y="6699148"/>
                </a:cubicBezTo>
                <a:cubicBezTo>
                  <a:pt x="5651356" y="6690835"/>
                  <a:pt x="5651356" y="6680442"/>
                  <a:pt x="5651356" y="6672129"/>
                </a:cubicBezTo>
                <a:cubicBezTo>
                  <a:pt x="5651356" y="6663815"/>
                  <a:pt x="5651356" y="6653422"/>
                  <a:pt x="5649300" y="6645109"/>
                </a:cubicBezTo>
                <a:cubicBezTo>
                  <a:pt x="5651356" y="6645109"/>
                  <a:pt x="5667808" y="6638873"/>
                  <a:pt x="5669865" y="6636795"/>
                </a:cubicBezTo>
                <a:cubicBezTo>
                  <a:pt x="5678091" y="6653422"/>
                  <a:pt x="5692487" y="6665893"/>
                  <a:pt x="5706882" y="6674206"/>
                </a:cubicBezTo>
                <a:cubicBezTo>
                  <a:pt x="5713052" y="6672129"/>
                  <a:pt x="5721278" y="6667971"/>
                  <a:pt x="5725391" y="6663815"/>
                </a:cubicBezTo>
                <a:cubicBezTo>
                  <a:pt x="5727448" y="6661736"/>
                  <a:pt x="5727448" y="6661736"/>
                  <a:pt x="5727448" y="6661736"/>
                </a:cubicBezTo>
                <a:cubicBezTo>
                  <a:pt x="5727448" y="6661736"/>
                  <a:pt x="5727448" y="6661736"/>
                  <a:pt x="5727448" y="6659658"/>
                </a:cubicBezTo>
                <a:cubicBezTo>
                  <a:pt x="5727448" y="6645109"/>
                  <a:pt x="5721278" y="6626403"/>
                  <a:pt x="5713052" y="6611853"/>
                </a:cubicBezTo>
                <a:cubicBezTo>
                  <a:pt x="5715108" y="6609774"/>
                  <a:pt x="5727448" y="6599383"/>
                  <a:pt x="5729504" y="6597304"/>
                </a:cubicBezTo>
                <a:cubicBezTo>
                  <a:pt x="5743900" y="6609774"/>
                  <a:pt x="5760352" y="6620167"/>
                  <a:pt x="5774748" y="6624324"/>
                </a:cubicBezTo>
                <a:cubicBezTo>
                  <a:pt x="5776805" y="6624324"/>
                  <a:pt x="5776805" y="6624324"/>
                  <a:pt x="5776805" y="6624324"/>
                </a:cubicBezTo>
                <a:cubicBezTo>
                  <a:pt x="5780918" y="6620167"/>
                  <a:pt x="5789144" y="6613932"/>
                  <a:pt x="5791201" y="6607697"/>
                </a:cubicBezTo>
                <a:cubicBezTo>
                  <a:pt x="5793257" y="6607697"/>
                  <a:pt x="5793257" y="6607697"/>
                  <a:pt x="5793257" y="6607697"/>
                </a:cubicBezTo>
                <a:cubicBezTo>
                  <a:pt x="5789144" y="6591068"/>
                  <a:pt x="5778861" y="6574441"/>
                  <a:pt x="5766522" y="6561971"/>
                </a:cubicBezTo>
                <a:cubicBezTo>
                  <a:pt x="5768579" y="6559892"/>
                  <a:pt x="5778861" y="6545342"/>
                  <a:pt x="5778861" y="6543265"/>
                </a:cubicBezTo>
                <a:cubicBezTo>
                  <a:pt x="5795314" y="6551578"/>
                  <a:pt x="5813822" y="6557813"/>
                  <a:pt x="5830275" y="6557813"/>
                </a:cubicBezTo>
                <a:cubicBezTo>
                  <a:pt x="5832331" y="6555735"/>
                  <a:pt x="5832331" y="6555735"/>
                  <a:pt x="5832331" y="6555735"/>
                </a:cubicBezTo>
                <a:cubicBezTo>
                  <a:pt x="5834388" y="6551578"/>
                  <a:pt x="5840557" y="6543265"/>
                  <a:pt x="5842614" y="6537029"/>
                </a:cubicBezTo>
                <a:cubicBezTo>
                  <a:pt x="5842614" y="6534951"/>
                  <a:pt x="5842614" y="6534951"/>
                  <a:pt x="5842614" y="6534951"/>
                </a:cubicBezTo>
                <a:cubicBezTo>
                  <a:pt x="5834388" y="6522480"/>
                  <a:pt x="5819992" y="6507930"/>
                  <a:pt x="5805596" y="6499616"/>
                </a:cubicBezTo>
                <a:cubicBezTo>
                  <a:pt x="5805596" y="6495460"/>
                  <a:pt x="5813822" y="6480910"/>
                  <a:pt x="5813822" y="6478833"/>
                </a:cubicBezTo>
                <a:cubicBezTo>
                  <a:pt x="5830275" y="6482989"/>
                  <a:pt x="5848784" y="6482989"/>
                  <a:pt x="5865236" y="6478833"/>
                </a:cubicBezTo>
                <a:cubicBezTo>
                  <a:pt x="5867292" y="6478833"/>
                  <a:pt x="5867292" y="6478833"/>
                  <a:pt x="5867292" y="6478833"/>
                </a:cubicBezTo>
                <a:cubicBezTo>
                  <a:pt x="5869349" y="6472597"/>
                  <a:pt x="5871405" y="6464283"/>
                  <a:pt x="5871405" y="6458048"/>
                </a:cubicBezTo>
                <a:cubicBezTo>
                  <a:pt x="5871405" y="6455969"/>
                  <a:pt x="5871405" y="6455969"/>
                  <a:pt x="5871405" y="6455969"/>
                </a:cubicBezTo>
                <a:cubicBezTo>
                  <a:pt x="5861123" y="6443498"/>
                  <a:pt x="5844670" y="6435184"/>
                  <a:pt x="5826162" y="6428949"/>
                </a:cubicBezTo>
                <a:cubicBezTo>
                  <a:pt x="5828218" y="6426871"/>
                  <a:pt x="5830275" y="6410243"/>
                  <a:pt x="5830275" y="6408165"/>
                </a:cubicBezTo>
                <a:cubicBezTo>
                  <a:pt x="5848784" y="6408165"/>
                  <a:pt x="5867292" y="6401930"/>
                  <a:pt x="5879632" y="6393616"/>
                </a:cubicBezTo>
                <a:cubicBezTo>
                  <a:pt x="5881688" y="6393616"/>
                  <a:pt x="5881688" y="6393616"/>
                  <a:pt x="5881688" y="6393616"/>
                </a:cubicBezTo>
                <a:cubicBezTo>
                  <a:pt x="5881688" y="6389459"/>
                  <a:pt x="5881688" y="6385302"/>
                  <a:pt x="5881688" y="6381145"/>
                </a:cubicBezTo>
                <a:cubicBezTo>
                  <a:pt x="5881688" y="6379066"/>
                  <a:pt x="5881688" y="6374910"/>
                  <a:pt x="5881688" y="6370752"/>
                </a:cubicBezTo>
                <a:cubicBezTo>
                  <a:pt x="5879632" y="6370752"/>
                  <a:pt x="5879632" y="6370752"/>
                  <a:pt x="5879632" y="6370752"/>
                </a:cubicBezTo>
                <a:cubicBezTo>
                  <a:pt x="5867292" y="6362439"/>
                  <a:pt x="5848784" y="6356204"/>
                  <a:pt x="5830275" y="6356204"/>
                </a:cubicBezTo>
                <a:cubicBezTo>
                  <a:pt x="5830275" y="6354125"/>
                  <a:pt x="5828218" y="6337498"/>
                  <a:pt x="5828218" y="6335419"/>
                </a:cubicBezTo>
                <a:cubicBezTo>
                  <a:pt x="5844670" y="6329184"/>
                  <a:pt x="5861123" y="6320870"/>
                  <a:pt x="5871405" y="6308399"/>
                </a:cubicBezTo>
                <a:cubicBezTo>
                  <a:pt x="5873462" y="6308399"/>
                  <a:pt x="5873462" y="6308399"/>
                  <a:pt x="5873462" y="6308399"/>
                </a:cubicBezTo>
                <a:cubicBezTo>
                  <a:pt x="5873462" y="6306320"/>
                  <a:pt x="5873462" y="6306320"/>
                  <a:pt x="5873462" y="6306320"/>
                </a:cubicBezTo>
                <a:cubicBezTo>
                  <a:pt x="5871405" y="6300085"/>
                  <a:pt x="5869349" y="6291772"/>
                  <a:pt x="5867292" y="6285536"/>
                </a:cubicBezTo>
                <a:cubicBezTo>
                  <a:pt x="5865236" y="6285536"/>
                  <a:pt x="5865236" y="6285536"/>
                  <a:pt x="5865236" y="6285536"/>
                </a:cubicBezTo>
                <a:cubicBezTo>
                  <a:pt x="5850840" y="6279301"/>
                  <a:pt x="5832331" y="6281379"/>
                  <a:pt x="5813822" y="6285536"/>
                </a:cubicBezTo>
                <a:cubicBezTo>
                  <a:pt x="5813822" y="6283458"/>
                  <a:pt x="5807653" y="6266830"/>
                  <a:pt x="5805596" y="6264752"/>
                </a:cubicBezTo>
                <a:cubicBezTo>
                  <a:pt x="5822049" y="6256438"/>
                  <a:pt x="5834388" y="6241888"/>
                  <a:pt x="5842614" y="6227340"/>
                </a:cubicBezTo>
                <a:cubicBezTo>
                  <a:pt x="5842614" y="6225261"/>
                  <a:pt x="5842614" y="6225261"/>
                  <a:pt x="5842614" y="6225261"/>
                </a:cubicBezTo>
                <a:cubicBezTo>
                  <a:pt x="5840557" y="6221104"/>
                  <a:pt x="5836444" y="6212790"/>
                  <a:pt x="5832331" y="6206555"/>
                </a:cubicBezTo>
                <a:cubicBezTo>
                  <a:pt x="5830275" y="6206555"/>
                  <a:pt x="5830275" y="6206555"/>
                  <a:pt x="5830275" y="6206555"/>
                </a:cubicBezTo>
                <a:cubicBezTo>
                  <a:pt x="5813822" y="6206555"/>
                  <a:pt x="5795314" y="6210712"/>
                  <a:pt x="5780918" y="6219026"/>
                </a:cubicBezTo>
                <a:cubicBezTo>
                  <a:pt x="5778861" y="6219026"/>
                  <a:pt x="5768579" y="6204476"/>
                  <a:pt x="5766522" y="6202398"/>
                </a:cubicBezTo>
                <a:cubicBezTo>
                  <a:pt x="5778861" y="6189927"/>
                  <a:pt x="5789144" y="6173300"/>
                  <a:pt x="5793257" y="6156672"/>
                </a:cubicBezTo>
                <a:cubicBezTo>
                  <a:pt x="5793257" y="6154594"/>
                  <a:pt x="5793257" y="6154594"/>
                  <a:pt x="5793257" y="6154594"/>
                </a:cubicBezTo>
                <a:cubicBezTo>
                  <a:pt x="5789144" y="6150437"/>
                  <a:pt x="5782975" y="6144201"/>
                  <a:pt x="5776805" y="6140044"/>
                </a:cubicBezTo>
                <a:cubicBezTo>
                  <a:pt x="5760352" y="6144201"/>
                  <a:pt x="5743900" y="6152515"/>
                  <a:pt x="5731561" y="6164986"/>
                </a:cubicBezTo>
                <a:cubicBezTo>
                  <a:pt x="5729504" y="6164986"/>
                  <a:pt x="5715108" y="6154594"/>
                  <a:pt x="5713052" y="6152515"/>
                </a:cubicBezTo>
                <a:cubicBezTo>
                  <a:pt x="5723334" y="6135888"/>
                  <a:pt x="5727448" y="6119260"/>
                  <a:pt x="5727448" y="6102632"/>
                </a:cubicBezTo>
                <a:cubicBezTo>
                  <a:pt x="5727448" y="6102632"/>
                  <a:pt x="5727448" y="6100554"/>
                  <a:pt x="5727448" y="6100554"/>
                </a:cubicBezTo>
                <a:cubicBezTo>
                  <a:pt x="5721278" y="6096397"/>
                  <a:pt x="5713052" y="6092240"/>
                  <a:pt x="5708939" y="6090162"/>
                </a:cubicBezTo>
                <a:cubicBezTo>
                  <a:pt x="5706882" y="6088083"/>
                  <a:pt x="5706882" y="6088083"/>
                  <a:pt x="5706882" y="6088083"/>
                </a:cubicBezTo>
                <a:cubicBezTo>
                  <a:pt x="5706882" y="6090162"/>
                  <a:pt x="5706882" y="6090162"/>
                  <a:pt x="5706882" y="6090162"/>
                </a:cubicBezTo>
                <a:cubicBezTo>
                  <a:pt x="5692487" y="6096397"/>
                  <a:pt x="5680147" y="6110946"/>
                  <a:pt x="5669865" y="6125495"/>
                </a:cubicBezTo>
                <a:cubicBezTo>
                  <a:pt x="5667808" y="6125495"/>
                  <a:pt x="5651356" y="6119260"/>
                  <a:pt x="5649300" y="6117182"/>
                </a:cubicBezTo>
                <a:cubicBezTo>
                  <a:pt x="5651356" y="6108868"/>
                  <a:pt x="5653412" y="6100554"/>
                  <a:pt x="5653412" y="6090162"/>
                </a:cubicBezTo>
                <a:cubicBezTo>
                  <a:pt x="5653412" y="6081848"/>
                  <a:pt x="5651356" y="6073534"/>
                  <a:pt x="5649300" y="6065220"/>
                </a:cubicBezTo>
                <a:cubicBezTo>
                  <a:pt x="5649300" y="6063142"/>
                  <a:pt x="5649300" y="6063142"/>
                  <a:pt x="5649300" y="6063142"/>
                </a:cubicBezTo>
                <a:cubicBezTo>
                  <a:pt x="5647243" y="6063142"/>
                  <a:pt x="5647243" y="6063142"/>
                  <a:pt x="5647243" y="6063142"/>
                </a:cubicBezTo>
                <a:cubicBezTo>
                  <a:pt x="5643130" y="6061063"/>
                  <a:pt x="5634904" y="6058985"/>
                  <a:pt x="5626678" y="6058985"/>
                </a:cubicBezTo>
                <a:cubicBezTo>
                  <a:pt x="5614338" y="6069377"/>
                  <a:pt x="5604056" y="6086005"/>
                  <a:pt x="5599943" y="6104711"/>
                </a:cubicBezTo>
                <a:cubicBezTo>
                  <a:pt x="5597886" y="6102632"/>
                  <a:pt x="5581434" y="6100554"/>
                  <a:pt x="5577321" y="6100554"/>
                </a:cubicBezTo>
                <a:cubicBezTo>
                  <a:pt x="5577321" y="6083926"/>
                  <a:pt x="5573208" y="6065220"/>
                  <a:pt x="5564982" y="6050671"/>
                </a:cubicBezTo>
                <a:cubicBezTo>
                  <a:pt x="5562925" y="6050671"/>
                  <a:pt x="5562925" y="6050671"/>
                  <a:pt x="5562925" y="6050671"/>
                </a:cubicBezTo>
                <a:cubicBezTo>
                  <a:pt x="5556756" y="6048592"/>
                  <a:pt x="5548529" y="6048592"/>
                  <a:pt x="5542359" y="6050671"/>
                </a:cubicBezTo>
                <a:cubicBezTo>
                  <a:pt x="5540303" y="6050671"/>
                  <a:pt x="5540303" y="6050671"/>
                  <a:pt x="5540303" y="6050671"/>
                </a:cubicBezTo>
                <a:close/>
                <a:moveTo>
                  <a:pt x="0" y="0"/>
                </a:moveTo>
                <a:lnTo>
                  <a:pt x="6096000" y="0"/>
                </a:lnTo>
                <a:lnTo>
                  <a:pt x="6096000" y="6858000"/>
                </a:lnTo>
                <a:lnTo>
                  <a:pt x="0" y="6858000"/>
                </a:lnTo>
                <a:close/>
              </a:path>
            </a:pathLst>
          </a:custGeom>
          <a:solidFill>
            <a:srgbClr val="01B4E7">
              <a:alpha val="60000"/>
            </a:srgbClr>
          </a:solidFill>
        </p:spPr>
        <p:txBody>
          <a:bodyPr rtlCol="0" anchor="b">
            <a:noAutofit/>
          </a:bodyPr>
          <a:lstStyle>
            <a:lvl1pPr>
              <a:defRPr lang="en-US" dirty="0">
                <a:solidFill>
                  <a:schemeClr val="tx1">
                    <a:alpha val="0"/>
                  </a:schemeClr>
                </a:solidFill>
              </a:defRPr>
            </a:lvl1pPr>
          </a:lstStyle>
          <a:p>
            <a:pPr lvl="0"/>
            <a:r>
              <a:rPr lang="en-US"/>
              <a:t>Click to edit Master text styles</a:t>
            </a:r>
          </a:p>
        </p:txBody>
      </p:sp>
      <p:sp>
        <p:nvSpPr>
          <p:cNvPr id="7" name="Text Placeholder 11"/>
          <p:cNvSpPr>
            <a:spLocks noGrp="1"/>
          </p:cNvSpPr>
          <p:nvPr>
            <p:ph type="body" sz="quarter" idx="14"/>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20" name="Subtitle 2"/>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Slide Number Placeholder 5">
            <a:extLst>
              <a:ext uri="{FF2B5EF4-FFF2-40B4-BE49-F238E27FC236}">
                <a16:creationId xmlns:a16="http://schemas.microsoft.com/office/drawing/2014/main" id="{2A3D0765-8796-C617-0FE9-1695BDF0E5DA}"/>
              </a:ext>
            </a:extLst>
          </p:cNvPr>
          <p:cNvSpPr>
            <a:spLocks noGrp="1"/>
          </p:cNvSpPr>
          <p:nvPr>
            <p:ph type="sldNum" sz="quarter" idx="19"/>
          </p:nvPr>
        </p:nvSpPr>
        <p:spPr>
          <a:xfrm>
            <a:off x="11650663" y="115888"/>
            <a:ext cx="422275" cy="365125"/>
          </a:xfrm>
        </p:spPr>
        <p:txBody>
          <a:bodyPr/>
          <a:lstStyle>
            <a:lvl1pPr>
              <a:defRPr lang="en-US">
                <a:solidFill>
                  <a:schemeClr val="tx1"/>
                </a:solidFill>
              </a:defRPr>
            </a:lvl1pPr>
          </a:lstStyle>
          <a:p>
            <a:pPr>
              <a:defRPr/>
            </a:pPr>
            <a:fld id="{E0C1B88F-E3F8-4678-BBAF-F04EA68A0B13}" type="slidenum">
              <a:rPr/>
              <a:pPr>
                <a:defRPr/>
              </a:pPr>
              <a:t>‹N°›</a:t>
            </a:fld>
            <a:endParaRPr dirty="0"/>
          </a:p>
        </p:txBody>
      </p:sp>
    </p:spTree>
    <p:extLst>
      <p:ext uri="{BB962C8B-B14F-4D97-AF65-F5344CB8AC3E}">
        <p14:creationId xmlns:p14="http://schemas.microsoft.com/office/powerpoint/2010/main" val="344898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5FA7DC-F5A1-BB0B-B2FF-BEE9B770946B}"/>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TextBox 16" hidden="1">
            <a:extLst>
              <a:ext uri="{FF2B5EF4-FFF2-40B4-BE49-F238E27FC236}">
                <a16:creationId xmlns:a16="http://schemas.microsoft.com/office/drawing/2014/main" id="{1C1B4759-8FA3-BC4A-F4B5-05AAE12E0EF3}"/>
              </a:ext>
            </a:extLst>
          </p:cNvPr>
          <p:cNvSpPr txBox="1">
            <a:spLocks noChangeArrowheads="1"/>
          </p:cNvSpPr>
          <p:nvPr userDrawn="1"/>
        </p:nvSpPr>
        <p:spPr bwMode="auto">
          <a:xfrm>
            <a:off x="0" y="6673850"/>
            <a:ext cx="9144000" cy="1841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600">
                <a:solidFill>
                  <a:srgbClr val="767171"/>
                </a:solidFill>
              </a:rPr>
              <a:t>© 2019 Rotary International. Internal Use Only. Not For Distribution. Private and Confidential.</a:t>
            </a:r>
          </a:p>
        </p:txBody>
      </p:sp>
      <p:sp>
        <p:nvSpPr>
          <p:cNvPr id="4" name="Slide Number Placeholder 5">
            <a:extLst>
              <a:ext uri="{FF2B5EF4-FFF2-40B4-BE49-F238E27FC236}">
                <a16:creationId xmlns:a16="http://schemas.microsoft.com/office/drawing/2014/main" id="{8ACA90B7-DEA3-D6EF-A822-F5927CB8666D}"/>
              </a:ext>
            </a:extLst>
          </p:cNvPr>
          <p:cNvSpPr>
            <a:spLocks noGrp="1"/>
          </p:cNvSpPr>
          <p:nvPr>
            <p:ph type="sldNum" sz="quarter" idx="10"/>
          </p:nvPr>
        </p:nvSpPr>
        <p:spPr>
          <a:xfrm>
            <a:off x="11650663" y="115888"/>
            <a:ext cx="422275" cy="365125"/>
          </a:xfrm>
        </p:spPr>
        <p:txBody>
          <a:bodyPr/>
          <a:lstStyle>
            <a:lvl1pPr>
              <a:defRPr lang="en-US">
                <a:solidFill>
                  <a:schemeClr val="bg1"/>
                </a:solidFill>
              </a:defRPr>
            </a:lvl1pPr>
          </a:lstStyle>
          <a:p>
            <a:pPr>
              <a:defRPr/>
            </a:pPr>
            <a:fld id="{E345447B-FE81-4424-A4E8-BE6CDFFF5F1E}" type="slidenum">
              <a:rPr/>
              <a:pPr>
                <a:defRPr/>
              </a:pPr>
              <a:t>‹N°›</a:t>
            </a:fld>
            <a:endParaRPr dirty="0"/>
          </a:p>
        </p:txBody>
      </p:sp>
    </p:spTree>
    <p:extLst>
      <p:ext uri="{BB962C8B-B14F-4D97-AF65-F5344CB8AC3E}">
        <p14:creationId xmlns:p14="http://schemas.microsoft.com/office/powerpoint/2010/main" val="8947994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rtlCol="0">
            <a:noAutofit/>
          </a:bodyPr>
          <a:lstStyle/>
          <a:p>
            <a:pPr lvl="0"/>
            <a:endParaRPr lang="en-US" noProof="0" dirty="0"/>
          </a:p>
        </p:txBody>
      </p:sp>
      <p:sp>
        <p:nvSpPr>
          <p:cNvPr id="19" name="Text Placeholder 18"/>
          <p:cNvSpPr>
            <a:spLocks noGrp="1"/>
          </p:cNvSpPr>
          <p:nvPr>
            <p:ph type="body" sz="quarter" idx="16"/>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a:t>Click to edit Master text styles</a:t>
            </a:r>
          </a:p>
        </p:txBody>
      </p:sp>
      <p:sp>
        <p:nvSpPr>
          <p:cNvPr id="7" name="Text Placeholder 11"/>
          <p:cNvSpPr>
            <a:spLocks noGrp="1"/>
          </p:cNvSpPr>
          <p:nvPr>
            <p:ph type="body" sz="quarter" idx="14"/>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20" name="Subtitle 2"/>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Slide Number Placeholder 5">
            <a:extLst>
              <a:ext uri="{FF2B5EF4-FFF2-40B4-BE49-F238E27FC236}">
                <a16:creationId xmlns:a16="http://schemas.microsoft.com/office/drawing/2014/main" id="{22467A71-16E8-67E6-9635-42F18C489D87}"/>
              </a:ext>
            </a:extLst>
          </p:cNvPr>
          <p:cNvSpPr>
            <a:spLocks noGrp="1"/>
          </p:cNvSpPr>
          <p:nvPr>
            <p:ph type="sldNum" sz="quarter" idx="17"/>
          </p:nvPr>
        </p:nvSpPr>
        <p:spPr>
          <a:xfrm>
            <a:off x="11650663" y="115888"/>
            <a:ext cx="422275" cy="365125"/>
          </a:xfrm>
        </p:spPr>
        <p:txBody>
          <a:bodyPr/>
          <a:lstStyle>
            <a:lvl1pPr>
              <a:defRPr>
                <a:solidFill>
                  <a:schemeClr val="bg1"/>
                </a:solidFill>
              </a:defRPr>
            </a:lvl1pPr>
          </a:lstStyle>
          <a:p>
            <a:pPr>
              <a:defRPr/>
            </a:pPr>
            <a:fld id="{68E7B5E2-19F8-4589-A6A5-B8052B09618A}" type="slidenum">
              <a:rPr lang="en-US"/>
              <a:pPr>
                <a:defRPr/>
              </a:pPr>
              <a:t>‹N°›</a:t>
            </a:fld>
            <a:endParaRPr lang="en-US" dirty="0"/>
          </a:p>
        </p:txBody>
      </p:sp>
    </p:spTree>
    <p:extLst>
      <p:ext uri="{BB962C8B-B14F-4D97-AF65-F5344CB8AC3E}">
        <p14:creationId xmlns:p14="http://schemas.microsoft.com/office/powerpoint/2010/main" val="31140802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A7B80438-F01D-DDD7-2F84-56C04F90FA97}"/>
              </a:ext>
            </a:extLst>
          </p:cNvPr>
          <p:cNvSpPr/>
          <p:nvPr userDrawn="1"/>
        </p:nvSpPr>
        <p:spPr>
          <a:xfrm>
            <a:off x="0" y="1539875"/>
            <a:ext cx="12192000" cy="5318125"/>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sp>
        <p:nvSpPr>
          <p:cNvPr id="4" name="TextBox 16" hidden="1">
            <a:extLst>
              <a:ext uri="{FF2B5EF4-FFF2-40B4-BE49-F238E27FC236}">
                <a16:creationId xmlns:a16="http://schemas.microsoft.com/office/drawing/2014/main" id="{A009C45B-7639-26D9-9DF7-2330EDCD1BD2}"/>
              </a:ext>
            </a:extLst>
          </p:cNvPr>
          <p:cNvSpPr txBox="1">
            <a:spLocks noChangeArrowheads="1"/>
          </p:cNvSpPr>
          <p:nvPr userDrawn="1"/>
        </p:nvSpPr>
        <p:spPr bwMode="auto">
          <a:xfrm>
            <a:off x="0" y="6673850"/>
            <a:ext cx="9144000" cy="1841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600">
                <a:solidFill>
                  <a:srgbClr val="AFABAB"/>
                </a:solidFill>
              </a:rPr>
              <a:t>© 2019 Rotary International. Internal Use Only. Not For Distribution. Private and Confidential.</a:t>
            </a:r>
          </a:p>
        </p:txBody>
      </p:sp>
      <p:sp>
        <p:nvSpPr>
          <p:cNvPr id="5" name="Rectangle 4" hidden="1">
            <a:extLst>
              <a:ext uri="{FF2B5EF4-FFF2-40B4-BE49-F238E27FC236}">
                <a16:creationId xmlns:a16="http://schemas.microsoft.com/office/drawing/2014/main" id="{7F6E333C-8000-B9E6-A73C-557CF80D3D7B}"/>
              </a:ext>
            </a:extLst>
          </p:cNvPr>
          <p:cNvSpPr/>
          <p:nvPr userDrawn="1"/>
        </p:nvSpPr>
        <p:spPr>
          <a:xfrm>
            <a:off x="0" y="6273800"/>
            <a:ext cx="4538663" cy="584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Content Placeholder 2"/>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049CD00F-C46E-D1BA-DDDF-FB5E44A9E309}"/>
              </a:ext>
            </a:extLst>
          </p:cNvPr>
          <p:cNvSpPr>
            <a:spLocks noGrp="1"/>
          </p:cNvSpPr>
          <p:nvPr>
            <p:ph type="sldNum" sz="quarter" idx="10"/>
          </p:nvPr>
        </p:nvSpPr>
        <p:spPr>
          <a:xfrm>
            <a:off x="11650663" y="115888"/>
            <a:ext cx="422275" cy="365125"/>
          </a:xfrm>
        </p:spPr>
        <p:txBody>
          <a:bodyPr/>
          <a:lstStyle>
            <a:lvl1pPr>
              <a:defRPr lang="en-US">
                <a:solidFill>
                  <a:schemeClr val="tx1"/>
                </a:solidFill>
              </a:defRPr>
            </a:lvl1pPr>
          </a:lstStyle>
          <a:p>
            <a:pPr>
              <a:defRPr/>
            </a:pPr>
            <a:fld id="{9764E416-74C3-46E7-8E71-5B9D63FAC289}" type="slidenum">
              <a:rPr/>
              <a:pPr>
                <a:defRPr/>
              </a:pPr>
              <a:t>‹N°›</a:t>
            </a:fld>
            <a:endParaRPr dirty="0"/>
          </a:p>
        </p:txBody>
      </p:sp>
    </p:spTree>
    <p:extLst>
      <p:ext uri="{BB962C8B-B14F-4D97-AF65-F5344CB8AC3E}">
        <p14:creationId xmlns:p14="http://schemas.microsoft.com/office/powerpoint/2010/main" val="5491232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C296E6-EABC-2A1F-5C34-826B8A5196CE}"/>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sp>
        <p:nvSpPr>
          <p:cNvPr id="4" name="TextBox 16" hidden="1">
            <a:extLst>
              <a:ext uri="{FF2B5EF4-FFF2-40B4-BE49-F238E27FC236}">
                <a16:creationId xmlns:a16="http://schemas.microsoft.com/office/drawing/2014/main" id="{AF6B3374-05D1-C744-9B0E-B1C65C511423}"/>
              </a:ext>
            </a:extLst>
          </p:cNvPr>
          <p:cNvSpPr txBox="1">
            <a:spLocks noChangeArrowheads="1"/>
          </p:cNvSpPr>
          <p:nvPr userDrawn="1"/>
        </p:nvSpPr>
        <p:spPr bwMode="auto">
          <a:xfrm>
            <a:off x="0" y="6673850"/>
            <a:ext cx="9144000" cy="1841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600">
                <a:solidFill>
                  <a:srgbClr val="AFABAB"/>
                </a:solidFill>
              </a:rPr>
              <a:t>© 2019 Rotary International. Internal Use Only. Not For Distribution. Private and Confidential.</a:t>
            </a:r>
          </a:p>
        </p:txBody>
      </p:sp>
      <p:sp>
        <p:nvSpPr>
          <p:cNvPr id="3" name="Content Placeholder 2"/>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a:t>Click to edit Master title style</a:t>
            </a:r>
          </a:p>
        </p:txBody>
      </p:sp>
      <p:sp>
        <p:nvSpPr>
          <p:cNvPr id="10" name="Subtitle 2"/>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5">
            <a:extLst>
              <a:ext uri="{FF2B5EF4-FFF2-40B4-BE49-F238E27FC236}">
                <a16:creationId xmlns:a16="http://schemas.microsoft.com/office/drawing/2014/main" id="{CAB93111-8E79-A415-A5CF-9D1B66DDE44B}"/>
              </a:ext>
            </a:extLst>
          </p:cNvPr>
          <p:cNvSpPr>
            <a:spLocks noGrp="1"/>
          </p:cNvSpPr>
          <p:nvPr>
            <p:ph type="sldNum" sz="quarter" idx="14"/>
          </p:nvPr>
        </p:nvSpPr>
        <p:spPr>
          <a:xfrm>
            <a:off x="11650663" y="115888"/>
            <a:ext cx="422275" cy="365125"/>
          </a:xfrm>
        </p:spPr>
        <p:txBody>
          <a:bodyPr/>
          <a:lstStyle>
            <a:lvl1pPr>
              <a:defRPr>
                <a:solidFill>
                  <a:schemeClr val="bg1"/>
                </a:solidFill>
              </a:defRPr>
            </a:lvl1pPr>
          </a:lstStyle>
          <a:p>
            <a:pPr>
              <a:defRPr/>
            </a:pPr>
            <a:fld id="{1FF5F994-5B54-40CC-A97A-B34DEB210369}" type="slidenum">
              <a:rPr lang="en-US"/>
              <a:pPr>
                <a:defRPr/>
              </a:pPr>
              <a:t>‹N°›</a:t>
            </a:fld>
            <a:endParaRPr lang="en-US" dirty="0"/>
          </a:p>
        </p:txBody>
      </p:sp>
    </p:spTree>
    <p:extLst>
      <p:ext uri="{BB962C8B-B14F-4D97-AF65-F5344CB8AC3E}">
        <p14:creationId xmlns:p14="http://schemas.microsoft.com/office/powerpoint/2010/main" val="23586096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A7C30F-2983-6DBF-3DEF-FB8DE9DD3301}"/>
              </a:ext>
            </a:extLst>
          </p:cNvPr>
          <p:cNvSpPr/>
          <p:nvPr userDrawn="1"/>
        </p:nvSpPr>
        <p:spPr>
          <a:xfrm>
            <a:off x="0" y="2403475"/>
            <a:ext cx="12192000" cy="4454525"/>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sp>
        <p:nvSpPr>
          <p:cNvPr id="4" name="TextBox 16" hidden="1">
            <a:extLst>
              <a:ext uri="{FF2B5EF4-FFF2-40B4-BE49-F238E27FC236}">
                <a16:creationId xmlns:a16="http://schemas.microsoft.com/office/drawing/2014/main" id="{2C2E307B-F24B-6341-DEAD-DF66696685E1}"/>
              </a:ext>
            </a:extLst>
          </p:cNvPr>
          <p:cNvSpPr txBox="1">
            <a:spLocks noChangeArrowheads="1"/>
          </p:cNvSpPr>
          <p:nvPr userDrawn="1"/>
        </p:nvSpPr>
        <p:spPr bwMode="auto">
          <a:xfrm>
            <a:off x="0" y="6673850"/>
            <a:ext cx="9144000" cy="1841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600">
                <a:solidFill>
                  <a:srgbClr val="AFABAB"/>
                </a:solidFill>
              </a:rPr>
              <a:t>© 2019 Rotary International. Internal Use Only. Not For Distribution. Private and Confidential.</a:t>
            </a:r>
          </a:p>
        </p:txBody>
      </p:sp>
      <p:sp>
        <p:nvSpPr>
          <p:cNvPr id="5" name="Picture Placeholder 4"/>
          <p:cNvSpPr>
            <a:spLocks noGrp="1"/>
          </p:cNvSpPr>
          <p:nvPr>
            <p:ph type="pic" sz="quarter" idx="13"/>
          </p:nvPr>
        </p:nvSpPr>
        <p:spPr>
          <a:xfrm>
            <a:off x="1" y="1"/>
            <a:ext cx="12192000" cy="2403334"/>
          </a:xfrm>
        </p:spPr>
        <p:txBody>
          <a:bodyPr rtlCol="0">
            <a:normAutofit/>
          </a:bodyPr>
          <a:lstStyle/>
          <a:p>
            <a:pPr lvl="0"/>
            <a:endParaRPr lang="en-US" noProof="0" dirty="0"/>
          </a:p>
        </p:txBody>
      </p:sp>
      <p:sp>
        <p:nvSpPr>
          <p:cNvPr id="3" name="Content Placeholder 2"/>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09FF6D12-B916-C1EC-046D-78F79BE288B7}"/>
              </a:ext>
            </a:extLst>
          </p:cNvPr>
          <p:cNvSpPr>
            <a:spLocks noGrp="1"/>
          </p:cNvSpPr>
          <p:nvPr>
            <p:ph type="sldNum" sz="quarter" idx="15"/>
          </p:nvPr>
        </p:nvSpPr>
        <p:spPr>
          <a:xfrm>
            <a:off x="11650663" y="115888"/>
            <a:ext cx="422275" cy="365125"/>
          </a:xfrm>
        </p:spPr>
        <p:txBody>
          <a:bodyPr/>
          <a:lstStyle>
            <a:lvl1pPr>
              <a:defRPr>
                <a:solidFill>
                  <a:schemeClr val="bg1"/>
                </a:solidFill>
              </a:defRPr>
            </a:lvl1pPr>
          </a:lstStyle>
          <a:p>
            <a:pPr>
              <a:defRPr/>
            </a:pPr>
            <a:fld id="{7E3C0EAA-C361-449E-B350-13961929ED41}" type="slidenum">
              <a:rPr lang="en-US"/>
              <a:pPr>
                <a:defRPr/>
              </a:pPr>
              <a:t>‹N°›</a:t>
            </a:fld>
            <a:endParaRPr lang="en-US" dirty="0"/>
          </a:p>
        </p:txBody>
      </p:sp>
    </p:spTree>
    <p:extLst>
      <p:ext uri="{BB962C8B-B14F-4D97-AF65-F5344CB8AC3E}">
        <p14:creationId xmlns:p14="http://schemas.microsoft.com/office/powerpoint/2010/main" val="6264447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rtlCol="0">
            <a:noAutofit/>
          </a:bodyPr>
          <a:lstStyle/>
          <a:p>
            <a:pPr lvl="0"/>
            <a:endParaRPr lang="en-US" noProof="0" dirty="0"/>
          </a:p>
        </p:txBody>
      </p:sp>
      <p:sp>
        <p:nvSpPr>
          <p:cNvPr id="11" name="Text Placeholder 10"/>
          <p:cNvSpPr>
            <a:spLocks noGrp="1"/>
          </p:cNvSpPr>
          <p:nvPr>
            <p:ph type="body" sz="quarter" idx="16"/>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8" name="Text Placeholder 7"/>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a:t>Click to edit Master text styles</a:t>
            </a:r>
          </a:p>
          <a:p>
            <a:pPr lvl="1"/>
            <a:endParaRPr lang="en-US"/>
          </a:p>
        </p:txBody>
      </p:sp>
      <p:sp>
        <p:nvSpPr>
          <p:cNvPr id="10" name="Text Placeholder 7"/>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a:t>Click to edit Master</a:t>
            </a:r>
          </a:p>
        </p:txBody>
      </p:sp>
      <p:sp>
        <p:nvSpPr>
          <p:cNvPr id="2" name="Slide Number Placeholder 5">
            <a:extLst>
              <a:ext uri="{FF2B5EF4-FFF2-40B4-BE49-F238E27FC236}">
                <a16:creationId xmlns:a16="http://schemas.microsoft.com/office/drawing/2014/main" id="{3B49ABE5-40FF-7E1E-C018-6F7091FFF9D6}"/>
              </a:ext>
            </a:extLst>
          </p:cNvPr>
          <p:cNvSpPr>
            <a:spLocks noGrp="1"/>
          </p:cNvSpPr>
          <p:nvPr>
            <p:ph type="sldNum" sz="quarter" idx="17"/>
          </p:nvPr>
        </p:nvSpPr>
        <p:spPr>
          <a:xfrm>
            <a:off x="11650663" y="115888"/>
            <a:ext cx="422275" cy="365125"/>
          </a:xfrm>
        </p:spPr>
        <p:txBody>
          <a:bodyPr/>
          <a:lstStyle>
            <a:lvl1pPr>
              <a:defRPr>
                <a:solidFill>
                  <a:schemeClr val="bg1"/>
                </a:solidFill>
              </a:defRPr>
            </a:lvl1pPr>
          </a:lstStyle>
          <a:p>
            <a:pPr>
              <a:defRPr/>
            </a:pPr>
            <a:fld id="{17E3AB12-DDDE-4F70-82CD-4888F6946CC4}" type="slidenum">
              <a:rPr lang="en-US"/>
              <a:pPr>
                <a:defRPr/>
              </a:pPr>
              <a:t>‹N°›</a:t>
            </a:fld>
            <a:endParaRPr lang="en-US" dirty="0"/>
          </a:p>
        </p:txBody>
      </p:sp>
    </p:spTree>
    <p:extLst>
      <p:ext uri="{BB962C8B-B14F-4D97-AF65-F5344CB8AC3E}">
        <p14:creationId xmlns:p14="http://schemas.microsoft.com/office/powerpoint/2010/main" val="536548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rtlCol="0">
            <a:noAutofit/>
          </a:bodyPr>
          <a:lstStyle/>
          <a:p>
            <a:pPr lvl="0"/>
            <a:endParaRPr lang="en-US" noProof="0" dirty="0"/>
          </a:p>
        </p:txBody>
      </p:sp>
      <p:sp>
        <p:nvSpPr>
          <p:cNvPr id="8" name="Text Placeholder 7"/>
          <p:cNvSpPr>
            <a:spLocks noGrp="1"/>
          </p:cNvSpPr>
          <p:nvPr>
            <p:ph type="body" sz="quarter" idx="17"/>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20" name="Subtitle 2"/>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p:cNvSpPr>
            <a:spLocks noGrp="1"/>
          </p:cNvSpPr>
          <p:nvPr>
            <p:ph type="body" sz="quarter" idx="14"/>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Click to edit Master text styles</a:t>
            </a:r>
          </a:p>
        </p:txBody>
      </p:sp>
      <p:sp>
        <p:nvSpPr>
          <p:cNvPr id="2" name="Slide Number Placeholder 5">
            <a:extLst>
              <a:ext uri="{FF2B5EF4-FFF2-40B4-BE49-F238E27FC236}">
                <a16:creationId xmlns:a16="http://schemas.microsoft.com/office/drawing/2014/main" id="{883153B2-6A50-DD56-E257-CB7C6B1815CB}"/>
              </a:ext>
            </a:extLst>
          </p:cNvPr>
          <p:cNvSpPr>
            <a:spLocks noGrp="1"/>
          </p:cNvSpPr>
          <p:nvPr>
            <p:ph type="sldNum" sz="quarter" idx="18"/>
          </p:nvPr>
        </p:nvSpPr>
        <p:spPr>
          <a:xfrm>
            <a:off x="11650663" y="115888"/>
            <a:ext cx="422275" cy="365125"/>
          </a:xfrm>
        </p:spPr>
        <p:txBody>
          <a:bodyPr/>
          <a:lstStyle>
            <a:lvl1pPr>
              <a:defRPr>
                <a:solidFill>
                  <a:schemeClr val="bg1"/>
                </a:solidFill>
              </a:defRPr>
            </a:lvl1pPr>
          </a:lstStyle>
          <a:p>
            <a:pPr>
              <a:defRPr/>
            </a:pPr>
            <a:fld id="{8B56A3EA-E6FA-4F2B-9426-36C7C39108FA}" type="slidenum">
              <a:rPr lang="en-US"/>
              <a:pPr>
                <a:defRPr/>
              </a:pPr>
              <a:t>‹N°›</a:t>
            </a:fld>
            <a:endParaRPr lang="en-US" dirty="0"/>
          </a:p>
        </p:txBody>
      </p:sp>
    </p:spTree>
    <p:extLst>
      <p:ext uri="{BB962C8B-B14F-4D97-AF65-F5344CB8AC3E}">
        <p14:creationId xmlns:p14="http://schemas.microsoft.com/office/powerpoint/2010/main" val="35052884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C8E80C1-BC00-209C-0042-C54AC896B56C}"/>
              </a:ext>
            </a:extLst>
          </p:cNvPr>
          <p:cNvSpPr>
            <a:spLocks noGrp="1"/>
          </p:cNvSpPr>
          <p:nvPr>
            <p:ph type="dt" sz="half" idx="10"/>
          </p:nvPr>
        </p:nvSpPr>
        <p:spPr/>
        <p:txBody>
          <a:bodyPr/>
          <a:lstStyle>
            <a:lvl1pPr defTabSz="685800">
              <a:defRPr>
                <a:solidFill>
                  <a:srgbClr val="01B4E7">
                    <a:tint val="75000"/>
                  </a:srgbClr>
                </a:solidFill>
                <a:latin typeface="Calibri" panose="020F0502020204030204"/>
              </a:defRPr>
            </a:lvl1pPr>
          </a:lstStyle>
          <a:p>
            <a:pPr>
              <a:defRPr/>
            </a:pPr>
            <a:fld id="{ACF140D0-DCE0-43DA-8939-666C5C69BDB5}" type="datetimeFigureOut">
              <a:rPr lang="en-US"/>
              <a:pPr>
                <a:defRPr/>
              </a:pPr>
              <a:t>9/27/2024</a:t>
            </a:fld>
            <a:endParaRPr lang="en-US"/>
          </a:p>
        </p:txBody>
      </p:sp>
      <p:sp>
        <p:nvSpPr>
          <p:cNvPr id="6" name="Footer Placeholder 5">
            <a:extLst>
              <a:ext uri="{FF2B5EF4-FFF2-40B4-BE49-F238E27FC236}">
                <a16:creationId xmlns:a16="http://schemas.microsoft.com/office/drawing/2014/main" id="{432D0D4E-3F1E-0619-4C4B-227AAFC1C509}"/>
              </a:ext>
            </a:extLst>
          </p:cNvPr>
          <p:cNvSpPr>
            <a:spLocks noGrp="1"/>
          </p:cNvSpPr>
          <p:nvPr>
            <p:ph type="ftr" sz="quarter" idx="11"/>
          </p:nvPr>
        </p:nvSpPr>
        <p:spPr/>
        <p:txBody>
          <a:bodyPr/>
          <a:lstStyle>
            <a:lvl1pPr defTabSz="685800">
              <a:defRPr>
                <a:solidFill>
                  <a:srgbClr val="01B4E7">
                    <a:tint val="75000"/>
                  </a:srgbClr>
                </a:solidFill>
                <a:latin typeface="Calibri" panose="020F0502020204030204"/>
              </a:defRPr>
            </a:lvl1pPr>
          </a:lstStyle>
          <a:p>
            <a:pPr>
              <a:defRPr/>
            </a:pPr>
            <a:endParaRPr lang="en-US"/>
          </a:p>
        </p:txBody>
      </p:sp>
      <p:sp>
        <p:nvSpPr>
          <p:cNvPr id="7" name="Slide Number Placeholder 6">
            <a:extLst>
              <a:ext uri="{FF2B5EF4-FFF2-40B4-BE49-F238E27FC236}">
                <a16:creationId xmlns:a16="http://schemas.microsoft.com/office/drawing/2014/main" id="{2B3B16E1-C9C5-A4DF-A3AA-E0F52D380425}"/>
              </a:ext>
            </a:extLst>
          </p:cNvPr>
          <p:cNvSpPr>
            <a:spLocks noGrp="1"/>
          </p:cNvSpPr>
          <p:nvPr>
            <p:ph type="sldNum" sz="quarter" idx="12"/>
          </p:nvPr>
        </p:nvSpPr>
        <p:spPr/>
        <p:txBody>
          <a:bodyPr/>
          <a:lstStyle>
            <a:lvl1pPr defTabSz="685800">
              <a:defRPr>
                <a:solidFill>
                  <a:srgbClr val="01B4E7">
                    <a:tint val="75000"/>
                  </a:srgbClr>
                </a:solidFill>
                <a:latin typeface="Calibri" panose="020F0502020204030204"/>
              </a:defRPr>
            </a:lvl1pPr>
          </a:lstStyle>
          <a:p>
            <a:pPr>
              <a:defRPr/>
            </a:pPr>
            <a:fld id="{11180CE5-2B93-4E27-81C5-9184692B5CCF}" type="slidenum">
              <a:rPr lang="en-US"/>
              <a:pPr>
                <a:defRPr/>
              </a:pPr>
              <a:t>‹N°›</a:t>
            </a:fld>
            <a:endParaRPr lang="en-US" dirty="0"/>
          </a:p>
        </p:txBody>
      </p:sp>
    </p:spTree>
    <p:extLst>
      <p:ext uri="{BB962C8B-B14F-4D97-AF65-F5344CB8AC3E}">
        <p14:creationId xmlns:p14="http://schemas.microsoft.com/office/powerpoint/2010/main" val="132345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ags" Target="../tags/tag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theme" Target="../theme/theme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5.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image" Target="../media/image7.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3.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image" Target="../media/image8.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theme" Target="../theme/theme4.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theme" Target="../theme/theme5.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BF148D6E-4850-AF3B-4CED-162535C2805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Title Placeholder 1">
            <a:extLst>
              <a:ext uri="{FF2B5EF4-FFF2-40B4-BE49-F238E27FC236}">
                <a16:creationId xmlns:a16="http://schemas.microsoft.com/office/drawing/2014/main" id="{A63C3644-D595-E143-B5DF-9BEB679A15D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 name="Date Placeholder 3">
            <a:extLst>
              <a:ext uri="{FF2B5EF4-FFF2-40B4-BE49-F238E27FC236}">
                <a16:creationId xmlns:a16="http://schemas.microsoft.com/office/drawing/2014/main" id="{058990BC-656A-6941-C80E-49F3F4E1E5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A8CEBAC9-2DC8-3947-ABE8-9C0AFEA882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D0E4D8ED-A2D6-3E95-1682-57CCE77926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896F5DA1-F133-4857-8167-14E1B26E1508}" type="slidenum">
              <a:rPr lang="en-US"/>
              <a:pPr>
                <a:defRPr/>
              </a:pPr>
              <a:t>‹N°›</a:t>
            </a:fld>
            <a:endParaRPr lang="en-US" dirty="0"/>
          </a:p>
        </p:txBody>
      </p:sp>
      <p:sp>
        <p:nvSpPr>
          <p:cNvPr id="1031" name="Rectangle 6" hidden="1">
            <a:extLst>
              <a:ext uri="{FF2B5EF4-FFF2-40B4-BE49-F238E27FC236}">
                <a16:creationId xmlns:a16="http://schemas.microsoft.com/office/drawing/2014/main" id="{A9039E51-DD90-8B3D-826D-8976C831E2A9}"/>
              </a:ext>
            </a:extLst>
          </p:cNvPr>
          <p:cNvSpPr>
            <a:spLocks noChangeArrowheads="1"/>
          </p:cNvSpPr>
          <p:nvPr userDrawn="1"/>
        </p:nvSpPr>
        <p:spPr bwMode="auto">
          <a:xfrm>
            <a:off x="12192000" y="0"/>
            <a:ext cx="5613400" cy="6586538"/>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Bef>
                <a:spcPts val="600"/>
              </a:spcBef>
              <a:spcAft>
                <a:spcPts val="600"/>
              </a:spcAft>
              <a:defRPr/>
            </a:pPr>
            <a:r>
              <a:rPr lang="en-US" altLang="en-US">
                <a:solidFill>
                  <a:srgbClr val="222222"/>
                </a:solidFill>
              </a:rPr>
              <a:t>As we discussed, I’m hoping to get this buttoned up as quickly as possible. What are you thinking for turn-around?</a:t>
            </a:r>
          </a:p>
          <a:p>
            <a:pPr eaLnBrk="1" hangingPunct="1">
              <a:spcBef>
                <a:spcPts val="600"/>
              </a:spcBef>
              <a:spcAft>
                <a:spcPts val="600"/>
              </a:spcAft>
              <a:defRPr/>
            </a:pPr>
            <a:r>
              <a:rPr lang="en-US" altLang="en-US">
                <a:solidFill>
                  <a:srgbClr val="222222"/>
                </a:solidFill>
              </a:rPr>
              <a:t> </a:t>
            </a:r>
          </a:p>
          <a:p>
            <a:pPr eaLnBrk="1" hangingPunct="1">
              <a:spcBef>
                <a:spcPts val="600"/>
              </a:spcBef>
              <a:spcAft>
                <a:spcPts val="600"/>
              </a:spcAft>
              <a:defRPr/>
            </a:pPr>
            <a:r>
              <a:rPr lang="en-US" altLang="en-US">
                <a:solidFill>
                  <a:srgbClr val="000000"/>
                </a:solidFill>
              </a:rPr>
              <a:t>• revise any of the “how-to” text on the first pages</a:t>
            </a:r>
            <a:endParaRPr lang="en-US" altLang="en-US">
              <a:solidFill>
                <a:srgbClr val="222222"/>
              </a:solidFill>
            </a:endParaRPr>
          </a:p>
          <a:p>
            <a:pPr eaLnBrk="1" hangingPunct="1">
              <a:spcBef>
                <a:spcPts val="600"/>
              </a:spcBef>
              <a:spcAft>
                <a:spcPts val="600"/>
              </a:spcAft>
              <a:defRPr/>
            </a:pPr>
            <a:r>
              <a:rPr lang="en-US" altLang="en-US">
                <a:solidFill>
                  <a:srgbClr val="000000"/>
                </a:solidFill>
              </a:rPr>
              <a:t>• make sure the template is properly set up for both Macs and PCs – Should there be 2 versions of the PPT, one for Mac, one for PC?</a:t>
            </a:r>
            <a:endParaRPr lang="en-US" altLang="en-US">
              <a:solidFill>
                <a:srgbClr val="222222"/>
              </a:solidFill>
            </a:endParaRPr>
          </a:p>
          <a:p>
            <a:pPr eaLnBrk="1" hangingPunct="1">
              <a:spcBef>
                <a:spcPts val="600"/>
              </a:spcBef>
              <a:spcAft>
                <a:spcPts val="600"/>
              </a:spcAft>
              <a:defRPr/>
            </a:pPr>
            <a:r>
              <a:rPr lang="en-US" altLang="en-US">
                <a:solidFill>
                  <a:srgbClr val="000000"/>
                </a:solidFill>
              </a:rPr>
              <a:t>• create text placeholders within each slide</a:t>
            </a:r>
            <a:endParaRPr lang="en-US" altLang="en-US">
              <a:solidFill>
                <a:srgbClr val="222222"/>
              </a:solidFill>
            </a:endParaRPr>
          </a:p>
          <a:p>
            <a:pPr eaLnBrk="1" hangingPunct="1">
              <a:spcBef>
                <a:spcPts val="600"/>
              </a:spcBef>
              <a:spcAft>
                <a:spcPts val="600"/>
              </a:spcAft>
              <a:defRPr/>
            </a:pPr>
            <a:r>
              <a:rPr lang="en-US" altLang="en-US">
                <a:solidFill>
                  <a:srgbClr val="000000"/>
                </a:solidFill>
              </a:rPr>
              <a:t>• how to create certain visual effects such as the transparent photo overlays (the process is different from Mac to PC)</a:t>
            </a:r>
            <a:endParaRPr lang="en-US" altLang="en-US">
              <a:solidFill>
                <a:srgbClr val="222222"/>
              </a:solidFill>
            </a:endParaRPr>
          </a:p>
          <a:p>
            <a:pPr eaLnBrk="1" hangingPunct="1">
              <a:spcBef>
                <a:spcPts val="600"/>
              </a:spcBef>
              <a:spcAft>
                <a:spcPts val="600"/>
              </a:spcAft>
              <a:defRPr/>
            </a:pPr>
            <a:r>
              <a:rPr lang="en-US" altLang="en-US">
                <a:solidFill>
                  <a:srgbClr val="000000"/>
                </a:solidFill>
              </a:rPr>
              <a:t>• creating new generic infographics (such as bar charts and tables) so that we make it easy for users to create their own in a proper style</a:t>
            </a:r>
            <a:endParaRPr lang="en-US" altLang="en-US">
              <a:solidFill>
                <a:srgbClr val="222222"/>
              </a:solidFill>
            </a:endParaRPr>
          </a:p>
          <a:p>
            <a:pPr eaLnBrk="1" hangingPunct="1">
              <a:spcBef>
                <a:spcPts val="600"/>
              </a:spcBef>
              <a:spcAft>
                <a:spcPts val="600"/>
              </a:spcAft>
              <a:defRPr/>
            </a:pPr>
            <a:r>
              <a:rPr lang="en-US" altLang="en-US">
                <a:solidFill>
                  <a:srgbClr val="000000"/>
                </a:solidFill>
              </a:rPr>
              <a:t>• need your advice on fonts – I’m thinking we should only use the “free option” fonts? (see attached)</a:t>
            </a:r>
            <a:endParaRPr lang="en-US" altLang="en-US">
              <a:solidFill>
                <a:srgbClr val="222222"/>
              </a:solidFill>
            </a:endParaRPr>
          </a:p>
          <a:p>
            <a:pPr eaLnBrk="1" hangingPunct="1">
              <a:spcBef>
                <a:spcPts val="600"/>
              </a:spcBef>
              <a:spcAft>
                <a:spcPts val="600"/>
              </a:spcAft>
              <a:defRPr/>
            </a:pPr>
            <a:r>
              <a:rPr lang="en-US" altLang="en-US">
                <a:solidFill>
                  <a:srgbClr val="222222"/>
                </a:solidFill>
              </a:rPr>
              <a:t>• make sure all colors are the proper CMYK breakdown colors for Rotary (on the way)</a:t>
            </a:r>
          </a:p>
        </p:txBody>
      </p:sp>
      <p:grpSp>
        <p:nvGrpSpPr>
          <p:cNvPr id="1032" name="Group 7" hidden="1">
            <a:extLst>
              <a:ext uri="{FF2B5EF4-FFF2-40B4-BE49-F238E27FC236}">
                <a16:creationId xmlns:a16="http://schemas.microsoft.com/office/drawing/2014/main" id="{D759BC5A-26AD-DB36-C6AF-60916AF66D0C}"/>
              </a:ext>
            </a:extLst>
          </p:cNvPr>
          <p:cNvGrpSpPr>
            <a:grpSpLocks/>
          </p:cNvGrpSpPr>
          <p:nvPr userDrawn="1"/>
        </p:nvGrpSpPr>
        <p:grpSpPr bwMode="auto">
          <a:xfrm>
            <a:off x="0" y="6985000"/>
            <a:ext cx="10083800" cy="304800"/>
            <a:chOff x="0" y="-1013285"/>
            <a:chExt cx="12192000" cy="885694"/>
          </a:xfrm>
        </p:grpSpPr>
        <p:sp>
          <p:nvSpPr>
            <p:cNvPr id="9" name="Rectangle 8">
              <a:extLst>
                <a:ext uri="{FF2B5EF4-FFF2-40B4-BE49-F238E27FC236}">
                  <a16:creationId xmlns:a16="http://schemas.microsoft.com/office/drawing/2014/main" id="{2F148292-6161-524C-904E-B5126F7CFE33}"/>
                </a:ext>
              </a:extLst>
            </p:cNvPr>
            <p:cNvSpPr/>
            <p:nvPr userDrawn="1"/>
          </p:nvSpPr>
          <p:spPr>
            <a:xfrm>
              <a:off x="0" y="-1013285"/>
              <a:ext cx="1723617"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72,89,93</a:t>
              </a:r>
            </a:p>
          </p:txBody>
        </p:sp>
        <p:sp>
          <p:nvSpPr>
            <p:cNvPr id="10" name="Rectangle 9">
              <a:extLst>
                <a:ext uri="{FF2B5EF4-FFF2-40B4-BE49-F238E27FC236}">
                  <a16:creationId xmlns:a16="http://schemas.microsoft.com/office/drawing/2014/main" id="{84EE3189-AD53-829C-B4FC-2690193B3893}"/>
                </a:ext>
              </a:extLst>
            </p:cNvPr>
            <p:cNvSpPr/>
            <p:nvPr userDrawn="1"/>
          </p:nvSpPr>
          <p:spPr>
            <a:xfrm>
              <a:off x="2094061" y="-1013285"/>
              <a:ext cx="1723617"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0,178,177</a:t>
              </a:r>
            </a:p>
          </p:txBody>
        </p:sp>
        <p:sp>
          <p:nvSpPr>
            <p:cNvPr id="11" name="Rectangle 10">
              <a:extLst>
                <a:ext uri="{FF2B5EF4-FFF2-40B4-BE49-F238E27FC236}">
                  <a16:creationId xmlns:a16="http://schemas.microsoft.com/office/drawing/2014/main" id="{DAB6582E-6694-8874-329B-0C69705FB7B4}"/>
                </a:ext>
              </a:extLst>
            </p:cNvPr>
            <p:cNvSpPr/>
            <p:nvPr userDrawn="1"/>
          </p:nvSpPr>
          <p:spPr>
            <a:xfrm>
              <a:off x="4186202" y="-1013285"/>
              <a:ext cx="1725536"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1,176,227</a:t>
              </a:r>
            </a:p>
          </p:txBody>
        </p:sp>
        <p:sp>
          <p:nvSpPr>
            <p:cNvPr id="12" name="Rectangle 11">
              <a:extLst>
                <a:ext uri="{FF2B5EF4-FFF2-40B4-BE49-F238E27FC236}">
                  <a16:creationId xmlns:a16="http://schemas.microsoft.com/office/drawing/2014/main" id="{596CF68A-7F55-8BC3-F997-6CB0836C54C7}"/>
                </a:ext>
              </a:extLst>
            </p:cNvPr>
            <p:cNvSpPr/>
            <p:nvPr userDrawn="1"/>
          </p:nvSpPr>
          <p:spPr>
            <a:xfrm>
              <a:off x="6280262" y="-1013285"/>
              <a:ext cx="1725537"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0,111,211</a:t>
              </a:r>
            </a:p>
          </p:txBody>
        </p:sp>
        <p:sp>
          <p:nvSpPr>
            <p:cNvPr id="13" name="Rectangle 12">
              <a:extLst>
                <a:ext uri="{FF2B5EF4-FFF2-40B4-BE49-F238E27FC236}">
                  <a16:creationId xmlns:a16="http://schemas.microsoft.com/office/drawing/2014/main" id="{3BDC58C9-E11B-EE1C-8E3E-96CD6BEF85EF}"/>
                </a:ext>
              </a:extLst>
            </p:cNvPr>
            <p:cNvSpPr/>
            <p:nvPr userDrawn="1"/>
          </p:nvSpPr>
          <p:spPr>
            <a:xfrm>
              <a:off x="8374323" y="-1013285"/>
              <a:ext cx="1723617"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125,23,158</a:t>
              </a:r>
            </a:p>
          </p:txBody>
        </p:sp>
        <p:sp>
          <p:nvSpPr>
            <p:cNvPr id="14" name="Rectangle 13">
              <a:extLst>
                <a:ext uri="{FF2B5EF4-FFF2-40B4-BE49-F238E27FC236}">
                  <a16:creationId xmlns:a16="http://schemas.microsoft.com/office/drawing/2014/main" id="{390FBD6C-954E-B2D1-9D3F-19A323BF25E7}"/>
                </a:ext>
              </a:extLst>
            </p:cNvPr>
            <p:cNvSpPr/>
            <p:nvPr userDrawn="1"/>
          </p:nvSpPr>
          <p:spPr>
            <a:xfrm>
              <a:off x="10468383" y="-1013285"/>
              <a:ext cx="1723617"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235,6,117</a:t>
              </a:r>
            </a:p>
          </p:txBody>
        </p:sp>
      </p:grpSp>
      <p:sp>
        <p:nvSpPr>
          <p:cNvPr id="1033" name="Rotary Logo simple" hidden="1">
            <a:extLst>
              <a:ext uri="{FF2B5EF4-FFF2-40B4-BE49-F238E27FC236}">
                <a16:creationId xmlns:a16="http://schemas.microsoft.com/office/drawing/2014/main" id="{3862E77E-7AA7-B89B-ED57-258EC886202B}"/>
              </a:ext>
            </a:extLst>
          </p:cNvPr>
          <p:cNvSpPr>
            <a:spLocks/>
          </p:cNvSpPr>
          <p:nvPr userDrawn="1"/>
        </p:nvSpPr>
        <p:spPr bwMode="auto">
          <a:xfrm>
            <a:off x="12939713" y="6040438"/>
            <a:ext cx="1751012" cy="665162"/>
          </a:xfrm>
          <a:custGeom>
            <a:avLst/>
            <a:gdLst>
              <a:gd name="T0" fmla="*/ 554477 w 2378076"/>
              <a:gd name="T1" fmla="*/ 208264 h 902582"/>
              <a:gd name="T2" fmla="*/ 582616 w 2378076"/>
              <a:gd name="T3" fmla="*/ 158996 h 902582"/>
              <a:gd name="T4" fmla="*/ 626210 w 2378076"/>
              <a:gd name="T5" fmla="*/ 179829 h 902582"/>
              <a:gd name="T6" fmla="*/ 229579 w 2378076"/>
              <a:gd name="T7" fmla="*/ 153789 h 902582"/>
              <a:gd name="T8" fmla="*/ 116657 w 2378076"/>
              <a:gd name="T9" fmla="*/ 163210 h 902582"/>
              <a:gd name="T10" fmla="*/ 581832 w 2378076"/>
              <a:gd name="T11" fmla="*/ 132878 h 902582"/>
              <a:gd name="T12" fmla="*/ 544083 w 2378076"/>
              <a:gd name="T13" fmla="*/ 132878 h 902582"/>
              <a:gd name="T14" fmla="*/ 633576 w 2378076"/>
              <a:gd name="T15" fmla="*/ 106447 h 902582"/>
              <a:gd name="T16" fmla="*/ 638525 w 2378076"/>
              <a:gd name="T17" fmla="*/ 158011 h 902582"/>
              <a:gd name="T18" fmla="*/ 498821 w 2378076"/>
              <a:gd name="T19" fmla="*/ 160507 h 902582"/>
              <a:gd name="T20" fmla="*/ 498821 w 2378076"/>
              <a:gd name="T21" fmla="*/ 105616 h 902582"/>
              <a:gd name="T22" fmla="*/ 388172 w 2378076"/>
              <a:gd name="T23" fmla="*/ 103065 h 902582"/>
              <a:gd name="T24" fmla="*/ 398007 w 2378076"/>
              <a:gd name="T25" fmla="*/ 129690 h 902582"/>
              <a:gd name="T26" fmla="*/ 341455 w 2378076"/>
              <a:gd name="T27" fmla="*/ 189596 h 902582"/>
              <a:gd name="T28" fmla="*/ 370141 w 2378076"/>
              <a:gd name="T29" fmla="*/ 176282 h 902582"/>
              <a:gd name="T30" fmla="*/ 328037 w 2378076"/>
              <a:gd name="T31" fmla="*/ 100465 h 902582"/>
              <a:gd name="T32" fmla="*/ 308438 w 2378076"/>
              <a:gd name="T33" fmla="*/ 173821 h 902582"/>
              <a:gd name="T34" fmla="*/ 305990 w 2378076"/>
              <a:gd name="T35" fmla="*/ 101299 h 902582"/>
              <a:gd name="T36" fmla="*/ 273442 w 2378076"/>
              <a:gd name="T37" fmla="*/ 174862 h 902582"/>
              <a:gd name="T38" fmla="*/ 237922 w 2378076"/>
              <a:gd name="T39" fmla="*/ 131547 h 902582"/>
              <a:gd name="T40" fmla="*/ 218096 w 2378076"/>
              <a:gd name="T41" fmla="*/ 114888 h 902582"/>
              <a:gd name="T42" fmla="*/ 116657 w 2378076"/>
              <a:gd name="T43" fmla="*/ 178195 h 902582"/>
              <a:gd name="T44" fmla="*/ 36163 w 2378076"/>
              <a:gd name="T45" fmla="*/ 119762 h 902582"/>
              <a:gd name="T46" fmla="*/ 183916 w 2378076"/>
              <a:gd name="T47" fmla="*/ 86578 h 902582"/>
              <a:gd name="T48" fmla="*/ 183916 w 2378076"/>
              <a:gd name="T49" fmla="*/ 116595 h 902582"/>
              <a:gd name="T50" fmla="*/ 201925 w 2378076"/>
              <a:gd name="T51" fmla="*/ 177463 h 902582"/>
              <a:gd name="T52" fmla="*/ 157719 w 2378076"/>
              <a:gd name="T53" fmla="*/ 104087 h 902582"/>
              <a:gd name="T54" fmla="*/ 34572 w 2378076"/>
              <a:gd name="T55" fmla="*/ 72370 h 902582"/>
              <a:gd name="T56" fmla="*/ 69968 w 2378076"/>
              <a:gd name="T57" fmla="*/ 176322 h 902582"/>
              <a:gd name="T58" fmla="*/ 14817 w 2378076"/>
              <a:gd name="T59" fmla="*/ 176322 h 902582"/>
              <a:gd name="T60" fmla="*/ 578503 w 2378076"/>
              <a:gd name="T61" fmla="*/ 59149 h 902582"/>
              <a:gd name="T62" fmla="*/ 626210 w 2378076"/>
              <a:gd name="T63" fmla="*/ 86387 h 902582"/>
              <a:gd name="T64" fmla="*/ 511199 w 2378076"/>
              <a:gd name="T65" fmla="*/ 83967 h 902582"/>
              <a:gd name="T66" fmla="*/ 558083 w 2378076"/>
              <a:gd name="T67" fmla="*/ 63286 h 902582"/>
              <a:gd name="T68" fmla="*/ 481556 w 2378076"/>
              <a:gd name="T69" fmla="*/ 132541 h 902582"/>
              <a:gd name="T70" fmla="*/ 567882 w 2378076"/>
              <a:gd name="T71" fmla="*/ 32101 h 902582"/>
              <a:gd name="T72" fmla="*/ 586531 w 2378076"/>
              <a:gd name="T73" fmla="*/ 22272 h 902582"/>
              <a:gd name="T74" fmla="*/ 606234 w 2378076"/>
              <a:gd name="T75" fmla="*/ 27268 h 902582"/>
              <a:gd name="T76" fmla="*/ 637430 w 2378076"/>
              <a:gd name="T77" fmla="*/ 21439 h 902582"/>
              <a:gd name="T78" fmla="*/ 653029 w 2378076"/>
              <a:gd name="T79" fmla="*/ 61405 h 902582"/>
              <a:gd name="T80" fmla="*/ 668628 w 2378076"/>
              <a:gd name="T81" fmla="*/ 86383 h 902582"/>
              <a:gd name="T82" fmla="*/ 694898 w 2378076"/>
              <a:gd name="T83" fmla="*/ 103868 h 902582"/>
              <a:gd name="T84" fmla="*/ 699003 w 2378076"/>
              <a:gd name="T85" fmla="*/ 138004 h 902582"/>
              <a:gd name="T86" fmla="*/ 693256 w 2378076"/>
              <a:gd name="T87" fmla="*/ 172141 h 902582"/>
              <a:gd name="T88" fmla="*/ 679300 w 2378076"/>
              <a:gd name="T89" fmla="*/ 202948 h 902582"/>
              <a:gd name="T90" fmla="*/ 657134 w 2378076"/>
              <a:gd name="T91" fmla="*/ 230424 h 902582"/>
              <a:gd name="T92" fmla="*/ 636609 w 2378076"/>
              <a:gd name="T93" fmla="*/ 246243 h 902582"/>
              <a:gd name="T94" fmla="*/ 605413 w 2378076"/>
              <a:gd name="T95" fmla="*/ 260397 h 902582"/>
              <a:gd name="T96" fmla="*/ 563544 w 2378076"/>
              <a:gd name="T97" fmla="*/ 266226 h 902582"/>
              <a:gd name="T98" fmla="*/ 529884 w 2378076"/>
              <a:gd name="T99" fmla="*/ 260397 h 902582"/>
              <a:gd name="T100" fmla="*/ 506897 w 2378076"/>
              <a:gd name="T101" fmla="*/ 250406 h 902582"/>
              <a:gd name="T102" fmla="*/ 497045 w 2378076"/>
              <a:gd name="T103" fmla="*/ 219599 h 902582"/>
              <a:gd name="T104" fmla="*/ 477342 w 2378076"/>
              <a:gd name="T105" fmla="*/ 197952 h 902582"/>
              <a:gd name="T106" fmla="*/ 442862 w 2378076"/>
              <a:gd name="T107" fmla="*/ 172141 h 902582"/>
              <a:gd name="T108" fmla="*/ 456818 w 2378076"/>
              <a:gd name="T109" fmla="*/ 143000 h 902582"/>
              <a:gd name="T110" fmla="*/ 436294 w 2378076"/>
              <a:gd name="T111" fmla="*/ 128013 h 902582"/>
              <a:gd name="T112" fmla="*/ 442041 w 2378076"/>
              <a:gd name="T113" fmla="*/ 94710 h 902582"/>
              <a:gd name="T114" fmla="*/ 451892 w 2378076"/>
              <a:gd name="T115" fmla="*/ 70563 h 902582"/>
              <a:gd name="T116" fmla="*/ 471595 w 2378076"/>
              <a:gd name="T117" fmla="*/ 42255 h 902582"/>
              <a:gd name="T118" fmla="*/ 497867 w 2378076"/>
              <a:gd name="T119" fmla="*/ 21439 h 902582"/>
              <a:gd name="T120" fmla="*/ 529063 w 2378076"/>
              <a:gd name="T121" fmla="*/ 27268 h 902582"/>
              <a:gd name="T122" fmla="*/ 538094 w 2378076"/>
              <a:gd name="T123" fmla="*/ 3955 h 9025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Tree>
    <p:custDataLst>
      <p:tags r:id="rId27"/>
    </p:custDataLst>
  </p:cSld>
  <p:clrMap bg1="lt1" tx1="dk1" bg2="lt2" tx2="dk2" accent1="accent1" accent2="accent2" accent3="accent3" accent4="accent4" accent5="accent5" accent6="accent6" hlink="hlink" folHlink="folHlink"/>
  <p:sldLayoutIdLst>
    <p:sldLayoutId id="2147484682" r:id="rId1"/>
    <p:sldLayoutId id="2147484683" r:id="rId2"/>
    <p:sldLayoutId id="2147484684" r:id="rId3"/>
    <p:sldLayoutId id="2147484685" r:id="rId4"/>
    <p:sldLayoutId id="2147484686" r:id="rId5"/>
    <p:sldLayoutId id="2147484687" r:id="rId6"/>
    <p:sldLayoutId id="2147484688" r:id="rId7"/>
    <p:sldLayoutId id="2147484689" r:id="rId8"/>
    <p:sldLayoutId id="2147484690" r:id="rId9"/>
    <p:sldLayoutId id="2147484691" r:id="rId10"/>
    <p:sldLayoutId id="2147484692" r:id="rId11"/>
    <p:sldLayoutId id="2147484693" r:id="rId12"/>
    <p:sldLayoutId id="2147484694" r:id="rId13"/>
    <p:sldLayoutId id="2147484695" r:id="rId14"/>
    <p:sldLayoutId id="2147484696" r:id="rId15"/>
    <p:sldLayoutId id="2147484697" r:id="rId16"/>
    <p:sldLayoutId id="2147484698" r:id="rId17"/>
    <p:sldLayoutId id="2147484699" r:id="rId18"/>
    <p:sldLayoutId id="2147484700" r:id="rId19"/>
    <p:sldLayoutId id="2147484701" r:id="rId20"/>
    <p:sldLayoutId id="2147484702" r:id="rId21"/>
    <p:sldLayoutId id="2147484703" r:id="rId22"/>
    <p:sldLayoutId id="2147484704" r:id="rId23"/>
    <p:sldLayoutId id="2147484705" r:id="rId24"/>
    <p:sldLayoutId id="2147484706" r:id="rId25"/>
  </p:sldLayoutIdLst>
  <p:hf hdr="0" dt="0"/>
  <p:txStyles>
    <p:titleStyle>
      <a:lvl1pPr algn="l" rtl="0" eaLnBrk="0" fontAlgn="base" hangingPunct="0">
        <a:lnSpc>
          <a:spcPct val="90000"/>
        </a:lnSpc>
        <a:spcBef>
          <a:spcPct val="0"/>
        </a:spcBef>
        <a:spcAft>
          <a:spcPct val="0"/>
        </a:spcAft>
        <a:defRPr sz="44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b="1">
          <a:solidFill>
            <a:schemeClr val="tx1"/>
          </a:solidFill>
          <a:latin typeface="Arial" panose="020B0604020202020204" pitchFamily="34" charset="0"/>
        </a:defRPr>
      </a:lvl2pPr>
      <a:lvl3pPr algn="l" rtl="0" eaLnBrk="0" fontAlgn="base" hangingPunct="0">
        <a:lnSpc>
          <a:spcPct val="90000"/>
        </a:lnSpc>
        <a:spcBef>
          <a:spcPct val="0"/>
        </a:spcBef>
        <a:spcAft>
          <a:spcPct val="0"/>
        </a:spcAft>
        <a:defRPr sz="4400" b="1">
          <a:solidFill>
            <a:schemeClr val="tx1"/>
          </a:solidFill>
          <a:latin typeface="Arial" panose="020B0604020202020204" pitchFamily="34" charset="0"/>
        </a:defRPr>
      </a:lvl3pPr>
      <a:lvl4pPr algn="l" rtl="0" eaLnBrk="0" fontAlgn="base" hangingPunct="0">
        <a:lnSpc>
          <a:spcPct val="90000"/>
        </a:lnSpc>
        <a:spcBef>
          <a:spcPct val="0"/>
        </a:spcBef>
        <a:spcAft>
          <a:spcPct val="0"/>
        </a:spcAft>
        <a:defRPr sz="4400" b="1">
          <a:solidFill>
            <a:schemeClr val="tx1"/>
          </a:solidFill>
          <a:latin typeface="Arial" panose="020B0604020202020204" pitchFamily="34" charset="0"/>
        </a:defRPr>
      </a:lvl4pPr>
      <a:lvl5pPr algn="l" rtl="0" eaLnBrk="0" fontAlgn="base" hangingPunct="0">
        <a:lnSpc>
          <a:spcPct val="90000"/>
        </a:lnSpc>
        <a:spcBef>
          <a:spcPct val="0"/>
        </a:spcBef>
        <a:spcAft>
          <a:spcPct val="0"/>
        </a:spcAft>
        <a:defRPr sz="4400" b="1">
          <a:solidFill>
            <a:schemeClr val="tx1"/>
          </a:solidFill>
          <a:latin typeface="Arial" panose="020B0604020202020204" pitchFamily="34" charset="0"/>
        </a:defRPr>
      </a:lvl5pPr>
      <a:lvl6pPr marL="457200" algn="l" rtl="0" fontAlgn="base">
        <a:lnSpc>
          <a:spcPct val="90000"/>
        </a:lnSpc>
        <a:spcBef>
          <a:spcPct val="0"/>
        </a:spcBef>
        <a:spcAft>
          <a:spcPct val="0"/>
        </a:spcAft>
        <a:defRPr sz="4400" b="1">
          <a:solidFill>
            <a:schemeClr val="tx1"/>
          </a:solidFill>
          <a:latin typeface="Arial" panose="020B0604020202020204" pitchFamily="34" charset="0"/>
        </a:defRPr>
      </a:lvl6pPr>
      <a:lvl7pPr marL="914400" algn="l" rtl="0" fontAlgn="base">
        <a:lnSpc>
          <a:spcPct val="90000"/>
        </a:lnSpc>
        <a:spcBef>
          <a:spcPct val="0"/>
        </a:spcBef>
        <a:spcAft>
          <a:spcPct val="0"/>
        </a:spcAft>
        <a:defRPr sz="4400" b="1">
          <a:solidFill>
            <a:schemeClr val="tx1"/>
          </a:solidFill>
          <a:latin typeface="Arial" panose="020B0604020202020204" pitchFamily="34" charset="0"/>
        </a:defRPr>
      </a:lvl7pPr>
      <a:lvl8pPr marL="1371600" algn="l" rtl="0" fontAlgn="base">
        <a:lnSpc>
          <a:spcPct val="90000"/>
        </a:lnSpc>
        <a:spcBef>
          <a:spcPct val="0"/>
        </a:spcBef>
        <a:spcAft>
          <a:spcPct val="0"/>
        </a:spcAft>
        <a:defRPr sz="4400" b="1">
          <a:solidFill>
            <a:schemeClr val="tx1"/>
          </a:solidFill>
          <a:latin typeface="Arial" panose="020B0604020202020204" pitchFamily="34" charset="0"/>
        </a:defRPr>
      </a:lvl8pPr>
      <a:lvl9pPr marL="1828800" algn="l" rtl="0" fontAlgn="base">
        <a:lnSpc>
          <a:spcPct val="90000"/>
        </a:lnSpc>
        <a:spcBef>
          <a:spcPct val="0"/>
        </a:spcBef>
        <a:spcAft>
          <a:spcPct val="0"/>
        </a:spcAft>
        <a:defRPr sz="4400" b="1">
          <a:solidFill>
            <a:schemeClr val="tx1"/>
          </a:solidFill>
          <a:latin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EAB322-C84E-4CF2-7B63-23488B69B12D}"/>
              </a:ext>
            </a:extLst>
          </p:cNvPr>
          <p:cNvSpPr txBox="1"/>
          <p:nvPr/>
        </p:nvSpPr>
        <p:spPr>
          <a:xfrm>
            <a:off x="9448800" y="6477000"/>
            <a:ext cx="2133600" cy="138113"/>
          </a:xfrm>
          <a:prstGeom prst="rect">
            <a:avLst/>
          </a:prstGeom>
          <a:noFill/>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r>
              <a:rPr lang="en-US" altLang="en-US" sz="900">
                <a:solidFill>
                  <a:srgbClr val="BCBDC0"/>
                </a:solidFill>
                <a:latin typeface="Arial Narrow" panose="020B0604020202020204" pitchFamily="34" charset="0"/>
                <a:ea typeface="Arial Narrow" panose="020B0604020202020204" pitchFamily="34" charset="0"/>
                <a:cs typeface="Arial Narrow" panose="020B0604020202020204" pitchFamily="34" charset="0"/>
              </a:rPr>
              <a:t>TITLE  |  </a:t>
            </a:r>
            <a:fld id="{DF555212-2E46-44FF-BCEA-B0D14EBDB5AF}" type="slidenum">
              <a:rPr lang="en-US" altLang="en-US" sz="900" smtClean="0">
                <a:solidFill>
                  <a:srgbClr val="BCBDC0"/>
                </a:solidFill>
                <a:latin typeface="Arial Narrow" panose="020B0604020202020204" pitchFamily="34" charset="0"/>
                <a:ea typeface="ヒラギノ角ゴ Pro W3"/>
                <a:cs typeface="Arial Narrow" panose="020B0604020202020204" pitchFamily="34" charset="0"/>
              </a:rPr>
              <a:pPr algn="r">
                <a:defRPr/>
              </a:pPr>
              <a:t>‹N°›</a:t>
            </a:fld>
            <a:r>
              <a:rPr lang="en-US" altLang="en-US" sz="900">
                <a:solidFill>
                  <a:srgbClr val="BCBDC0"/>
                </a:solidFill>
                <a:latin typeface="Arial Narrow" panose="020B0604020202020204" pitchFamily="34" charset="0"/>
                <a:ea typeface="ヒラギノ角ゴ Pro W3"/>
                <a:cs typeface="Arial Narrow" panose="020B0604020202020204" pitchFamily="34" charset="0"/>
              </a:rPr>
              <a:t>  </a:t>
            </a:r>
            <a:endParaRPr lang="en-US" altLang="en-US" sz="900">
              <a:solidFill>
                <a:srgbClr val="958D85"/>
              </a:solidFill>
              <a:latin typeface="Arial Narrow" panose="020B0604020202020204" pitchFamily="34" charset="0"/>
              <a:ea typeface="Arial Narrow" panose="020B0604020202020204" pitchFamily="34" charset="0"/>
              <a:cs typeface="Arial Narrow" panose="020B0604020202020204" pitchFamily="34" charset="0"/>
            </a:endParaRPr>
          </a:p>
        </p:txBody>
      </p:sp>
      <p:pic>
        <p:nvPicPr>
          <p:cNvPr id="2051" name="Picture 7">
            <a:extLst>
              <a:ext uri="{FF2B5EF4-FFF2-40B4-BE49-F238E27FC236}">
                <a16:creationId xmlns:a16="http://schemas.microsoft.com/office/drawing/2014/main" id="{A318508F-44A1-9CAE-AC23-D8203BF45EE7}"/>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203200" y="6157913"/>
            <a:ext cx="2552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8"/>
    </p:custDataLst>
  </p:cSld>
  <p:clrMap bg1="lt1" tx1="dk1" bg2="lt2" tx2="dk2" accent1="accent1" accent2="accent2" accent3="accent3" accent4="accent4" accent5="accent5" accent6="accent6" hlink="hlink" folHlink="folHlink"/>
  <p:sldLayoutIdLst>
    <p:sldLayoutId id="2147484707" r:id="rId1"/>
    <p:sldLayoutId id="2147484708" r:id="rId2"/>
    <p:sldLayoutId id="2147484709" r:id="rId3"/>
    <p:sldLayoutId id="2147484710" r:id="rId4"/>
    <p:sldLayoutId id="2147484711" r:id="rId5"/>
    <p:sldLayoutId id="2147484654" r:id="rId6"/>
    <p:sldLayoutId id="2147484655" r:id="rId7"/>
    <p:sldLayoutId id="2147484656" r:id="rId8"/>
    <p:sldLayoutId id="2147484657" r:id="rId9"/>
    <p:sldLayoutId id="2147484658" r:id="rId10"/>
    <p:sldLayoutId id="2147484659" r:id="rId11"/>
    <p:sldLayoutId id="2147484660" r:id="rId12"/>
    <p:sldLayoutId id="2147484661" r:id="rId13"/>
    <p:sldLayoutId id="2147484662" r:id="rId14"/>
    <p:sldLayoutId id="2147484663" r:id="rId15"/>
    <p:sldLayoutId id="2147484712" r:id="rId16"/>
  </p:sldLayoutIdLst>
  <p:hf hd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0AA6C8-9866-3B22-85DB-B1642BE5F6F5}"/>
              </a:ext>
            </a:extLst>
          </p:cNvPr>
          <p:cNvSpPr txBox="1"/>
          <p:nvPr/>
        </p:nvSpPr>
        <p:spPr>
          <a:xfrm>
            <a:off x="9448800" y="6477000"/>
            <a:ext cx="2133600" cy="138113"/>
          </a:xfrm>
          <a:prstGeom prst="rect">
            <a:avLst/>
          </a:prstGeom>
          <a:noFill/>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r>
              <a:rPr lang="en-US" altLang="en-US" sz="900">
                <a:solidFill>
                  <a:srgbClr val="BCBDC0"/>
                </a:solidFill>
                <a:latin typeface="Arial Narrow" panose="020B0604020202020204" pitchFamily="34" charset="0"/>
                <a:ea typeface="Arial Narrow" panose="020B0604020202020204" pitchFamily="34" charset="0"/>
                <a:cs typeface="Arial Narrow" panose="020B0604020202020204" pitchFamily="34" charset="0"/>
              </a:rPr>
              <a:t>TITLE  |  </a:t>
            </a:r>
            <a:fld id="{3D6ACAB3-91C5-4BED-8FAE-0E76EA9F75AD}" type="slidenum">
              <a:rPr lang="en-US" altLang="en-US" sz="900" smtClean="0">
                <a:solidFill>
                  <a:srgbClr val="BCBDC0"/>
                </a:solidFill>
                <a:latin typeface="Arial Narrow" panose="020B0604020202020204" pitchFamily="34" charset="0"/>
                <a:ea typeface="ヒラギノ角ゴ Pro W3"/>
                <a:cs typeface="Arial Narrow" panose="020B0604020202020204" pitchFamily="34" charset="0"/>
              </a:rPr>
              <a:pPr algn="r">
                <a:defRPr/>
              </a:pPr>
              <a:t>‹N°›</a:t>
            </a:fld>
            <a:r>
              <a:rPr lang="en-US" altLang="en-US" sz="900">
                <a:solidFill>
                  <a:srgbClr val="BCBDC0"/>
                </a:solidFill>
                <a:latin typeface="Arial Narrow" panose="020B0604020202020204" pitchFamily="34" charset="0"/>
                <a:ea typeface="ヒラギノ角ゴ Pro W3"/>
                <a:cs typeface="Arial Narrow" panose="020B0604020202020204" pitchFamily="34" charset="0"/>
              </a:rPr>
              <a:t>  </a:t>
            </a:r>
            <a:endParaRPr lang="en-US" altLang="en-US" sz="900">
              <a:solidFill>
                <a:srgbClr val="958D85"/>
              </a:solidFill>
              <a:latin typeface="Arial Narrow" panose="020B0604020202020204" pitchFamily="34" charset="0"/>
              <a:ea typeface="Arial Narrow" panose="020B0604020202020204" pitchFamily="34" charset="0"/>
              <a:cs typeface="Arial Narrow" panose="020B0604020202020204" pitchFamily="34" charset="0"/>
            </a:endParaRPr>
          </a:p>
        </p:txBody>
      </p:sp>
      <p:pic>
        <p:nvPicPr>
          <p:cNvPr id="3075" name="Picture 5">
            <a:extLst>
              <a:ext uri="{FF2B5EF4-FFF2-40B4-BE49-F238E27FC236}">
                <a16:creationId xmlns:a16="http://schemas.microsoft.com/office/drawing/2014/main" id="{D788211B-C1DC-9163-116E-70A4084A6F4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1188" y="6264275"/>
            <a:ext cx="1444625"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13" r:id="rId1"/>
    <p:sldLayoutId id="2147484714" r:id="rId2"/>
    <p:sldLayoutId id="2147484715" r:id="rId3"/>
    <p:sldLayoutId id="2147484716" r:id="rId4"/>
    <p:sldLayoutId id="2147484717" r:id="rId5"/>
    <p:sldLayoutId id="2147484664" r:id="rId6"/>
    <p:sldLayoutId id="2147484665" r:id="rId7"/>
    <p:sldLayoutId id="2147484666" r:id="rId8"/>
    <p:sldLayoutId id="2147484667" r:id="rId9"/>
    <p:sldLayoutId id="2147484668" r:id="rId10"/>
    <p:sldLayoutId id="2147484669" r:id="rId11"/>
    <p:sldLayoutId id="2147484670" r:id="rId12"/>
    <p:sldLayoutId id="2147484671" r:id="rId13"/>
    <p:sldLayoutId id="2147484672" r:id="rId14"/>
    <p:sldLayoutId id="2147484673" r:id="rId15"/>
    <p:sldLayoutId id="2147484718" r:id="rId16"/>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320ECE-841D-34FE-C81D-A81EDCCBB935}"/>
              </a:ext>
            </a:extLst>
          </p:cNvPr>
          <p:cNvSpPr txBox="1"/>
          <p:nvPr/>
        </p:nvSpPr>
        <p:spPr>
          <a:xfrm>
            <a:off x="9448800" y="6477000"/>
            <a:ext cx="2133600" cy="138113"/>
          </a:xfrm>
          <a:prstGeom prst="rect">
            <a:avLst/>
          </a:prstGeom>
          <a:noFill/>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r>
              <a:rPr lang="en-US" altLang="en-US" sz="900">
                <a:solidFill>
                  <a:srgbClr val="BCBDC0"/>
                </a:solidFill>
                <a:latin typeface="Arial Narrow" panose="020B0604020202020204" pitchFamily="34" charset="0"/>
                <a:ea typeface="Arial Narrow" panose="020B0604020202020204" pitchFamily="34" charset="0"/>
                <a:cs typeface="Arial Narrow" panose="020B0604020202020204" pitchFamily="34" charset="0"/>
              </a:rPr>
              <a:t>PolioPlus Financial Update |  </a:t>
            </a:r>
            <a:fld id="{777D8EFA-2C3E-4C23-9107-E298E2D9271A}" type="slidenum">
              <a:rPr lang="en-US" altLang="en-US" sz="900" smtClean="0">
                <a:solidFill>
                  <a:srgbClr val="BCBDC0"/>
                </a:solidFill>
                <a:latin typeface="Arial Narrow" panose="020B0604020202020204" pitchFamily="34" charset="0"/>
                <a:ea typeface="Arial Narrow" panose="020B0604020202020204" pitchFamily="34" charset="0"/>
                <a:cs typeface="Arial Narrow" panose="020B0604020202020204" pitchFamily="34" charset="0"/>
              </a:rPr>
              <a:pPr algn="r">
                <a:defRPr/>
              </a:pPr>
              <a:t>‹N°›</a:t>
            </a:fld>
            <a:r>
              <a:rPr lang="en-US" altLang="en-US" sz="900">
                <a:solidFill>
                  <a:srgbClr val="BCBDC0"/>
                </a:solidFill>
                <a:latin typeface="Arial Narrow" panose="020B0604020202020204" pitchFamily="34" charset="0"/>
                <a:ea typeface="Arial Narrow" panose="020B0604020202020204" pitchFamily="34" charset="0"/>
                <a:cs typeface="Arial Narrow" panose="020B0604020202020204" pitchFamily="34" charset="0"/>
              </a:rPr>
              <a:t>  </a:t>
            </a:r>
            <a:endParaRPr lang="en-US" altLang="en-US" sz="900">
              <a:solidFill>
                <a:srgbClr val="958D85"/>
              </a:solidFill>
              <a:latin typeface="Arial Narrow" panose="020B0604020202020204" pitchFamily="34" charset="0"/>
              <a:ea typeface="Arial Narrow" panose="020B0604020202020204" pitchFamily="34" charset="0"/>
              <a:cs typeface="Arial Narrow" panose="020B0604020202020204" pitchFamily="34" charset="0"/>
            </a:endParaRPr>
          </a:p>
        </p:txBody>
      </p:sp>
      <p:pic>
        <p:nvPicPr>
          <p:cNvPr id="4099" name="Picture 5">
            <a:extLst>
              <a:ext uri="{FF2B5EF4-FFF2-40B4-BE49-F238E27FC236}">
                <a16:creationId xmlns:a16="http://schemas.microsoft.com/office/drawing/2014/main" id="{26D38A7B-67ED-F370-7B27-D7D4585E9F69}"/>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09600" y="6299200"/>
            <a:ext cx="1193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19" r:id="rId1"/>
    <p:sldLayoutId id="2147484720" r:id="rId2"/>
    <p:sldLayoutId id="2147484721" r:id="rId3"/>
    <p:sldLayoutId id="2147484722" r:id="rId4"/>
    <p:sldLayoutId id="2147484723" r:id="rId5"/>
    <p:sldLayoutId id="2147484674" r:id="rId6"/>
    <p:sldLayoutId id="2147484675" r:id="rId7"/>
    <p:sldLayoutId id="2147484676" r:id="rId8"/>
    <p:sldLayoutId id="2147484677" r:id="rId9"/>
    <p:sldLayoutId id="2147484678" r:id="rId10"/>
    <p:sldLayoutId id="2147484679" r:id="rId11"/>
    <p:sldLayoutId id="2147484680" r:id="rId12"/>
    <p:sldLayoutId id="2147484681" r:id="rId13"/>
    <p:sldLayoutId id="2147484724" r:id="rId14"/>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ext Placeholder 2">
            <a:extLst>
              <a:ext uri="{FF2B5EF4-FFF2-40B4-BE49-F238E27FC236}">
                <a16:creationId xmlns:a16="http://schemas.microsoft.com/office/drawing/2014/main" id="{6BC792DC-B3A1-917F-14A2-271CA71430A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3" name="Title Placeholder 1">
            <a:extLst>
              <a:ext uri="{FF2B5EF4-FFF2-40B4-BE49-F238E27FC236}">
                <a16:creationId xmlns:a16="http://schemas.microsoft.com/office/drawing/2014/main" id="{C069A46D-B58E-964A-D304-27887700D7E7}"/>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 name="Date Placeholder 3">
            <a:extLst>
              <a:ext uri="{FF2B5EF4-FFF2-40B4-BE49-F238E27FC236}">
                <a16:creationId xmlns:a16="http://schemas.microsoft.com/office/drawing/2014/main" id="{089CE770-2D4D-C487-71DB-F7D377FCA7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3EB0ECB9-317E-E68A-BE59-B5411F1FF0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6989704F-596B-248A-8333-4FD810BA89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6B2CC166-FB81-4614-8570-DFAA53ABAE4B}" type="slidenum">
              <a:rPr lang="en-US"/>
              <a:pPr>
                <a:defRPr/>
              </a:pPr>
              <a:t>‹N°›</a:t>
            </a:fld>
            <a:endParaRPr lang="en-US" dirty="0"/>
          </a:p>
        </p:txBody>
      </p:sp>
      <p:sp>
        <p:nvSpPr>
          <p:cNvPr id="5127" name="Rectangle 6" hidden="1">
            <a:extLst>
              <a:ext uri="{FF2B5EF4-FFF2-40B4-BE49-F238E27FC236}">
                <a16:creationId xmlns:a16="http://schemas.microsoft.com/office/drawing/2014/main" id="{DC2614C5-E21E-608F-3F16-0B4C44F8142E}"/>
              </a:ext>
            </a:extLst>
          </p:cNvPr>
          <p:cNvSpPr>
            <a:spLocks noChangeArrowheads="1"/>
          </p:cNvSpPr>
          <p:nvPr userDrawn="1"/>
        </p:nvSpPr>
        <p:spPr bwMode="auto">
          <a:xfrm>
            <a:off x="12192000" y="0"/>
            <a:ext cx="5613400" cy="6586538"/>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Bef>
                <a:spcPts val="600"/>
              </a:spcBef>
              <a:spcAft>
                <a:spcPts val="600"/>
              </a:spcAft>
              <a:defRPr/>
            </a:pPr>
            <a:r>
              <a:rPr lang="en-US" altLang="en-US">
                <a:solidFill>
                  <a:srgbClr val="222222"/>
                </a:solidFill>
              </a:rPr>
              <a:t>As we discussed, I’m hoping to get this buttoned up as quickly as possible. What are you thinking for turn-around?</a:t>
            </a:r>
          </a:p>
          <a:p>
            <a:pPr eaLnBrk="1" hangingPunct="1">
              <a:spcBef>
                <a:spcPts val="600"/>
              </a:spcBef>
              <a:spcAft>
                <a:spcPts val="600"/>
              </a:spcAft>
              <a:defRPr/>
            </a:pPr>
            <a:r>
              <a:rPr lang="en-US" altLang="en-US">
                <a:solidFill>
                  <a:srgbClr val="222222"/>
                </a:solidFill>
              </a:rPr>
              <a:t> </a:t>
            </a:r>
          </a:p>
          <a:p>
            <a:pPr eaLnBrk="1" hangingPunct="1">
              <a:spcBef>
                <a:spcPts val="600"/>
              </a:spcBef>
              <a:spcAft>
                <a:spcPts val="600"/>
              </a:spcAft>
              <a:defRPr/>
            </a:pPr>
            <a:r>
              <a:rPr lang="en-US" altLang="en-US">
                <a:solidFill>
                  <a:srgbClr val="000000"/>
                </a:solidFill>
              </a:rPr>
              <a:t>• revise any of the “how-to” text on the first pages</a:t>
            </a:r>
            <a:endParaRPr lang="en-US" altLang="en-US">
              <a:solidFill>
                <a:srgbClr val="222222"/>
              </a:solidFill>
            </a:endParaRPr>
          </a:p>
          <a:p>
            <a:pPr eaLnBrk="1" hangingPunct="1">
              <a:spcBef>
                <a:spcPts val="600"/>
              </a:spcBef>
              <a:spcAft>
                <a:spcPts val="600"/>
              </a:spcAft>
              <a:defRPr/>
            </a:pPr>
            <a:r>
              <a:rPr lang="en-US" altLang="en-US">
                <a:solidFill>
                  <a:srgbClr val="000000"/>
                </a:solidFill>
              </a:rPr>
              <a:t>• make sure the template is properly set up for both Macs and PCs – Should there be 2 versions of the PPT, one for Mac, one for PC?</a:t>
            </a:r>
            <a:endParaRPr lang="en-US" altLang="en-US">
              <a:solidFill>
                <a:srgbClr val="222222"/>
              </a:solidFill>
            </a:endParaRPr>
          </a:p>
          <a:p>
            <a:pPr eaLnBrk="1" hangingPunct="1">
              <a:spcBef>
                <a:spcPts val="600"/>
              </a:spcBef>
              <a:spcAft>
                <a:spcPts val="600"/>
              </a:spcAft>
              <a:defRPr/>
            </a:pPr>
            <a:r>
              <a:rPr lang="en-US" altLang="en-US">
                <a:solidFill>
                  <a:srgbClr val="000000"/>
                </a:solidFill>
              </a:rPr>
              <a:t>• create text placeholders within each slide</a:t>
            </a:r>
            <a:endParaRPr lang="en-US" altLang="en-US">
              <a:solidFill>
                <a:srgbClr val="222222"/>
              </a:solidFill>
            </a:endParaRPr>
          </a:p>
          <a:p>
            <a:pPr eaLnBrk="1" hangingPunct="1">
              <a:spcBef>
                <a:spcPts val="600"/>
              </a:spcBef>
              <a:spcAft>
                <a:spcPts val="600"/>
              </a:spcAft>
              <a:defRPr/>
            </a:pPr>
            <a:r>
              <a:rPr lang="en-US" altLang="en-US">
                <a:solidFill>
                  <a:srgbClr val="000000"/>
                </a:solidFill>
              </a:rPr>
              <a:t>• how to create certain visual effects such as the transparent photo overlays (the process is different from Mac to PC)</a:t>
            </a:r>
            <a:endParaRPr lang="en-US" altLang="en-US">
              <a:solidFill>
                <a:srgbClr val="222222"/>
              </a:solidFill>
            </a:endParaRPr>
          </a:p>
          <a:p>
            <a:pPr eaLnBrk="1" hangingPunct="1">
              <a:spcBef>
                <a:spcPts val="600"/>
              </a:spcBef>
              <a:spcAft>
                <a:spcPts val="600"/>
              </a:spcAft>
              <a:defRPr/>
            </a:pPr>
            <a:r>
              <a:rPr lang="en-US" altLang="en-US">
                <a:solidFill>
                  <a:srgbClr val="000000"/>
                </a:solidFill>
              </a:rPr>
              <a:t>• creating new generic infographics (such as bar charts and tables) so that we make it easy for users to create their own in a proper style</a:t>
            </a:r>
            <a:endParaRPr lang="en-US" altLang="en-US">
              <a:solidFill>
                <a:srgbClr val="222222"/>
              </a:solidFill>
            </a:endParaRPr>
          </a:p>
          <a:p>
            <a:pPr eaLnBrk="1" hangingPunct="1">
              <a:spcBef>
                <a:spcPts val="600"/>
              </a:spcBef>
              <a:spcAft>
                <a:spcPts val="600"/>
              </a:spcAft>
              <a:defRPr/>
            </a:pPr>
            <a:r>
              <a:rPr lang="en-US" altLang="en-US">
                <a:solidFill>
                  <a:srgbClr val="000000"/>
                </a:solidFill>
              </a:rPr>
              <a:t>• need your advice on fonts – I’m thinking we should only use the “free option” fonts? (see attached)</a:t>
            </a:r>
            <a:endParaRPr lang="en-US" altLang="en-US">
              <a:solidFill>
                <a:srgbClr val="222222"/>
              </a:solidFill>
            </a:endParaRPr>
          </a:p>
          <a:p>
            <a:pPr eaLnBrk="1" hangingPunct="1">
              <a:spcBef>
                <a:spcPts val="600"/>
              </a:spcBef>
              <a:spcAft>
                <a:spcPts val="600"/>
              </a:spcAft>
              <a:defRPr/>
            </a:pPr>
            <a:r>
              <a:rPr lang="en-US" altLang="en-US">
                <a:solidFill>
                  <a:srgbClr val="222222"/>
                </a:solidFill>
              </a:rPr>
              <a:t>• make sure all colors are the proper CMYK breakdown colors for Rotary (on the way)</a:t>
            </a:r>
          </a:p>
        </p:txBody>
      </p:sp>
      <p:grpSp>
        <p:nvGrpSpPr>
          <p:cNvPr id="5128" name="Group 7" hidden="1">
            <a:extLst>
              <a:ext uri="{FF2B5EF4-FFF2-40B4-BE49-F238E27FC236}">
                <a16:creationId xmlns:a16="http://schemas.microsoft.com/office/drawing/2014/main" id="{BFE583EB-D28F-331B-A0F2-2FEF93E654E7}"/>
              </a:ext>
            </a:extLst>
          </p:cNvPr>
          <p:cNvGrpSpPr>
            <a:grpSpLocks/>
          </p:cNvGrpSpPr>
          <p:nvPr userDrawn="1"/>
        </p:nvGrpSpPr>
        <p:grpSpPr bwMode="auto">
          <a:xfrm>
            <a:off x="0" y="6985000"/>
            <a:ext cx="10083800" cy="304800"/>
            <a:chOff x="0" y="-1013285"/>
            <a:chExt cx="12192000" cy="885694"/>
          </a:xfrm>
        </p:grpSpPr>
        <p:sp>
          <p:nvSpPr>
            <p:cNvPr id="9" name="Rectangle 8">
              <a:extLst>
                <a:ext uri="{FF2B5EF4-FFF2-40B4-BE49-F238E27FC236}">
                  <a16:creationId xmlns:a16="http://schemas.microsoft.com/office/drawing/2014/main" id="{F05F7948-B6F3-6350-DB8D-9303FB978423}"/>
                </a:ext>
              </a:extLst>
            </p:cNvPr>
            <p:cNvSpPr/>
            <p:nvPr userDrawn="1"/>
          </p:nvSpPr>
          <p:spPr>
            <a:xfrm>
              <a:off x="0" y="-1013285"/>
              <a:ext cx="1723617"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72,89,93</a:t>
              </a:r>
            </a:p>
          </p:txBody>
        </p:sp>
        <p:sp>
          <p:nvSpPr>
            <p:cNvPr id="10" name="Rectangle 9">
              <a:extLst>
                <a:ext uri="{FF2B5EF4-FFF2-40B4-BE49-F238E27FC236}">
                  <a16:creationId xmlns:a16="http://schemas.microsoft.com/office/drawing/2014/main" id="{301F0B7D-459C-A194-8A72-5B274474FEA4}"/>
                </a:ext>
              </a:extLst>
            </p:cNvPr>
            <p:cNvSpPr/>
            <p:nvPr userDrawn="1"/>
          </p:nvSpPr>
          <p:spPr>
            <a:xfrm>
              <a:off x="2094061" y="-1013285"/>
              <a:ext cx="1723617"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0,178,177</a:t>
              </a:r>
            </a:p>
          </p:txBody>
        </p:sp>
        <p:sp>
          <p:nvSpPr>
            <p:cNvPr id="11" name="Rectangle 10">
              <a:extLst>
                <a:ext uri="{FF2B5EF4-FFF2-40B4-BE49-F238E27FC236}">
                  <a16:creationId xmlns:a16="http://schemas.microsoft.com/office/drawing/2014/main" id="{B3C606B5-31B3-6FF5-8B57-4BB0EB91D204}"/>
                </a:ext>
              </a:extLst>
            </p:cNvPr>
            <p:cNvSpPr/>
            <p:nvPr userDrawn="1"/>
          </p:nvSpPr>
          <p:spPr>
            <a:xfrm>
              <a:off x="4186202" y="-1013285"/>
              <a:ext cx="1725536"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1,176,227</a:t>
              </a:r>
            </a:p>
          </p:txBody>
        </p:sp>
        <p:sp>
          <p:nvSpPr>
            <p:cNvPr id="12" name="Rectangle 11">
              <a:extLst>
                <a:ext uri="{FF2B5EF4-FFF2-40B4-BE49-F238E27FC236}">
                  <a16:creationId xmlns:a16="http://schemas.microsoft.com/office/drawing/2014/main" id="{D15E6002-A475-A905-0E77-9D73B472651A}"/>
                </a:ext>
              </a:extLst>
            </p:cNvPr>
            <p:cNvSpPr/>
            <p:nvPr userDrawn="1"/>
          </p:nvSpPr>
          <p:spPr>
            <a:xfrm>
              <a:off x="6280262" y="-1013285"/>
              <a:ext cx="1725537"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0,111,211</a:t>
              </a:r>
            </a:p>
          </p:txBody>
        </p:sp>
        <p:sp>
          <p:nvSpPr>
            <p:cNvPr id="13" name="Rectangle 12">
              <a:extLst>
                <a:ext uri="{FF2B5EF4-FFF2-40B4-BE49-F238E27FC236}">
                  <a16:creationId xmlns:a16="http://schemas.microsoft.com/office/drawing/2014/main" id="{8C5AEBE0-5B01-6928-6DB3-27E64DA61C13}"/>
                </a:ext>
              </a:extLst>
            </p:cNvPr>
            <p:cNvSpPr/>
            <p:nvPr userDrawn="1"/>
          </p:nvSpPr>
          <p:spPr>
            <a:xfrm>
              <a:off x="8374323" y="-1013285"/>
              <a:ext cx="1723617"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125,23,158</a:t>
              </a:r>
            </a:p>
          </p:txBody>
        </p:sp>
        <p:sp>
          <p:nvSpPr>
            <p:cNvPr id="14" name="Rectangle 13">
              <a:extLst>
                <a:ext uri="{FF2B5EF4-FFF2-40B4-BE49-F238E27FC236}">
                  <a16:creationId xmlns:a16="http://schemas.microsoft.com/office/drawing/2014/main" id="{0DADEBBF-1534-EA87-8AB7-01D244E27878}"/>
                </a:ext>
              </a:extLst>
            </p:cNvPr>
            <p:cNvSpPr/>
            <p:nvPr userDrawn="1"/>
          </p:nvSpPr>
          <p:spPr>
            <a:xfrm>
              <a:off x="10468383" y="-1013285"/>
              <a:ext cx="1723617"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235,6,117</a:t>
              </a:r>
            </a:p>
          </p:txBody>
        </p:sp>
      </p:grpSp>
      <p:sp>
        <p:nvSpPr>
          <p:cNvPr id="5129" name="Rotary Logo simple" hidden="1">
            <a:extLst>
              <a:ext uri="{FF2B5EF4-FFF2-40B4-BE49-F238E27FC236}">
                <a16:creationId xmlns:a16="http://schemas.microsoft.com/office/drawing/2014/main" id="{946CDBA3-BDDA-DB34-28B1-B11680E2FF64}"/>
              </a:ext>
            </a:extLst>
          </p:cNvPr>
          <p:cNvSpPr>
            <a:spLocks/>
          </p:cNvSpPr>
          <p:nvPr userDrawn="1"/>
        </p:nvSpPr>
        <p:spPr bwMode="auto">
          <a:xfrm>
            <a:off x="12939713" y="6040438"/>
            <a:ext cx="1751012" cy="665162"/>
          </a:xfrm>
          <a:custGeom>
            <a:avLst/>
            <a:gdLst>
              <a:gd name="T0" fmla="*/ 554477 w 2378076"/>
              <a:gd name="T1" fmla="*/ 208264 h 902582"/>
              <a:gd name="T2" fmla="*/ 582616 w 2378076"/>
              <a:gd name="T3" fmla="*/ 158996 h 902582"/>
              <a:gd name="T4" fmla="*/ 626210 w 2378076"/>
              <a:gd name="T5" fmla="*/ 179829 h 902582"/>
              <a:gd name="T6" fmla="*/ 229579 w 2378076"/>
              <a:gd name="T7" fmla="*/ 153789 h 902582"/>
              <a:gd name="T8" fmla="*/ 116657 w 2378076"/>
              <a:gd name="T9" fmla="*/ 163210 h 902582"/>
              <a:gd name="T10" fmla="*/ 581832 w 2378076"/>
              <a:gd name="T11" fmla="*/ 132878 h 902582"/>
              <a:gd name="T12" fmla="*/ 544083 w 2378076"/>
              <a:gd name="T13" fmla="*/ 132878 h 902582"/>
              <a:gd name="T14" fmla="*/ 633576 w 2378076"/>
              <a:gd name="T15" fmla="*/ 106447 h 902582"/>
              <a:gd name="T16" fmla="*/ 638525 w 2378076"/>
              <a:gd name="T17" fmla="*/ 158011 h 902582"/>
              <a:gd name="T18" fmla="*/ 498821 w 2378076"/>
              <a:gd name="T19" fmla="*/ 160507 h 902582"/>
              <a:gd name="T20" fmla="*/ 498821 w 2378076"/>
              <a:gd name="T21" fmla="*/ 105616 h 902582"/>
              <a:gd name="T22" fmla="*/ 388172 w 2378076"/>
              <a:gd name="T23" fmla="*/ 103065 h 902582"/>
              <a:gd name="T24" fmla="*/ 398007 w 2378076"/>
              <a:gd name="T25" fmla="*/ 129690 h 902582"/>
              <a:gd name="T26" fmla="*/ 341455 w 2378076"/>
              <a:gd name="T27" fmla="*/ 189596 h 902582"/>
              <a:gd name="T28" fmla="*/ 370141 w 2378076"/>
              <a:gd name="T29" fmla="*/ 176282 h 902582"/>
              <a:gd name="T30" fmla="*/ 328037 w 2378076"/>
              <a:gd name="T31" fmla="*/ 100465 h 902582"/>
              <a:gd name="T32" fmla="*/ 308438 w 2378076"/>
              <a:gd name="T33" fmla="*/ 173821 h 902582"/>
              <a:gd name="T34" fmla="*/ 305990 w 2378076"/>
              <a:gd name="T35" fmla="*/ 101299 h 902582"/>
              <a:gd name="T36" fmla="*/ 273442 w 2378076"/>
              <a:gd name="T37" fmla="*/ 174862 h 902582"/>
              <a:gd name="T38" fmla="*/ 237922 w 2378076"/>
              <a:gd name="T39" fmla="*/ 131547 h 902582"/>
              <a:gd name="T40" fmla="*/ 218096 w 2378076"/>
              <a:gd name="T41" fmla="*/ 114888 h 902582"/>
              <a:gd name="T42" fmla="*/ 116657 w 2378076"/>
              <a:gd name="T43" fmla="*/ 178195 h 902582"/>
              <a:gd name="T44" fmla="*/ 36163 w 2378076"/>
              <a:gd name="T45" fmla="*/ 119762 h 902582"/>
              <a:gd name="T46" fmla="*/ 183916 w 2378076"/>
              <a:gd name="T47" fmla="*/ 86578 h 902582"/>
              <a:gd name="T48" fmla="*/ 183916 w 2378076"/>
              <a:gd name="T49" fmla="*/ 116595 h 902582"/>
              <a:gd name="T50" fmla="*/ 201925 w 2378076"/>
              <a:gd name="T51" fmla="*/ 177463 h 902582"/>
              <a:gd name="T52" fmla="*/ 157719 w 2378076"/>
              <a:gd name="T53" fmla="*/ 104087 h 902582"/>
              <a:gd name="T54" fmla="*/ 34572 w 2378076"/>
              <a:gd name="T55" fmla="*/ 72370 h 902582"/>
              <a:gd name="T56" fmla="*/ 69968 w 2378076"/>
              <a:gd name="T57" fmla="*/ 176322 h 902582"/>
              <a:gd name="T58" fmla="*/ 14817 w 2378076"/>
              <a:gd name="T59" fmla="*/ 176322 h 902582"/>
              <a:gd name="T60" fmla="*/ 578503 w 2378076"/>
              <a:gd name="T61" fmla="*/ 59149 h 902582"/>
              <a:gd name="T62" fmla="*/ 626210 w 2378076"/>
              <a:gd name="T63" fmla="*/ 86387 h 902582"/>
              <a:gd name="T64" fmla="*/ 511199 w 2378076"/>
              <a:gd name="T65" fmla="*/ 83967 h 902582"/>
              <a:gd name="T66" fmla="*/ 558083 w 2378076"/>
              <a:gd name="T67" fmla="*/ 63286 h 902582"/>
              <a:gd name="T68" fmla="*/ 481556 w 2378076"/>
              <a:gd name="T69" fmla="*/ 132541 h 902582"/>
              <a:gd name="T70" fmla="*/ 567882 w 2378076"/>
              <a:gd name="T71" fmla="*/ 32101 h 902582"/>
              <a:gd name="T72" fmla="*/ 586531 w 2378076"/>
              <a:gd name="T73" fmla="*/ 22272 h 902582"/>
              <a:gd name="T74" fmla="*/ 606234 w 2378076"/>
              <a:gd name="T75" fmla="*/ 27268 h 902582"/>
              <a:gd name="T76" fmla="*/ 637430 w 2378076"/>
              <a:gd name="T77" fmla="*/ 21439 h 902582"/>
              <a:gd name="T78" fmla="*/ 653029 w 2378076"/>
              <a:gd name="T79" fmla="*/ 61405 h 902582"/>
              <a:gd name="T80" fmla="*/ 668628 w 2378076"/>
              <a:gd name="T81" fmla="*/ 86383 h 902582"/>
              <a:gd name="T82" fmla="*/ 694898 w 2378076"/>
              <a:gd name="T83" fmla="*/ 103868 h 902582"/>
              <a:gd name="T84" fmla="*/ 699003 w 2378076"/>
              <a:gd name="T85" fmla="*/ 138004 h 902582"/>
              <a:gd name="T86" fmla="*/ 693256 w 2378076"/>
              <a:gd name="T87" fmla="*/ 172141 h 902582"/>
              <a:gd name="T88" fmla="*/ 679300 w 2378076"/>
              <a:gd name="T89" fmla="*/ 202948 h 902582"/>
              <a:gd name="T90" fmla="*/ 657134 w 2378076"/>
              <a:gd name="T91" fmla="*/ 230424 h 902582"/>
              <a:gd name="T92" fmla="*/ 636609 w 2378076"/>
              <a:gd name="T93" fmla="*/ 246243 h 902582"/>
              <a:gd name="T94" fmla="*/ 605413 w 2378076"/>
              <a:gd name="T95" fmla="*/ 260397 h 902582"/>
              <a:gd name="T96" fmla="*/ 563544 w 2378076"/>
              <a:gd name="T97" fmla="*/ 266226 h 902582"/>
              <a:gd name="T98" fmla="*/ 529884 w 2378076"/>
              <a:gd name="T99" fmla="*/ 260397 h 902582"/>
              <a:gd name="T100" fmla="*/ 506897 w 2378076"/>
              <a:gd name="T101" fmla="*/ 250406 h 902582"/>
              <a:gd name="T102" fmla="*/ 497045 w 2378076"/>
              <a:gd name="T103" fmla="*/ 219599 h 902582"/>
              <a:gd name="T104" fmla="*/ 477342 w 2378076"/>
              <a:gd name="T105" fmla="*/ 197952 h 902582"/>
              <a:gd name="T106" fmla="*/ 442862 w 2378076"/>
              <a:gd name="T107" fmla="*/ 172141 h 902582"/>
              <a:gd name="T108" fmla="*/ 456818 w 2378076"/>
              <a:gd name="T109" fmla="*/ 143000 h 902582"/>
              <a:gd name="T110" fmla="*/ 436294 w 2378076"/>
              <a:gd name="T111" fmla="*/ 128013 h 902582"/>
              <a:gd name="T112" fmla="*/ 442041 w 2378076"/>
              <a:gd name="T113" fmla="*/ 94710 h 902582"/>
              <a:gd name="T114" fmla="*/ 451892 w 2378076"/>
              <a:gd name="T115" fmla="*/ 70563 h 902582"/>
              <a:gd name="T116" fmla="*/ 471595 w 2378076"/>
              <a:gd name="T117" fmla="*/ 42255 h 902582"/>
              <a:gd name="T118" fmla="*/ 497867 w 2378076"/>
              <a:gd name="T119" fmla="*/ 21439 h 902582"/>
              <a:gd name="T120" fmla="*/ 529063 w 2378076"/>
              <a:gd name="T121" fmla="*/ 27268 h 902582"/>
              <a:gd name="T122" fmla="*/ 538094 w 2378076"/>
              <a:gd name="T123" fmla="*/ 3955 h 9025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Tree>
  </p:cSld>
  <p:clrMap bg1="lt1" tx1="dk1" bg2="lt2" tx2="dk2" accent1="accent1" accent2="accent2" accent3="accent3" accent4="accent4" accent5="accent5" accent6="accent6" hlink="hlink" folHlink="folHlink"/>
  <p:sldLayoutIdLst>
    <p:sldLayoutId id="2147484725" r:id="rId1"/>
    <p:sldLayoutId id="2147484726" r:id="rId2"/>
    <p:sldLayoutId id="2147484727" r:id="rId3"/>
    <p:sldLayoutId id="2147484728" r:id="rId4"/>
    <p:sldLayoutId id="2147484729" r:id="rId5"/>
    <p:sldLayoutId id="2147484730" r:id="rId6"/>
    <p:sldLayoutId id="2147484731" r:id="rId7"/>
    <p:sldLayoutId id="2147484732" r:id="rId8"/>
    <p:sldLayoutId id="2147484733" r:id="rId9"/>
    <p:sldLayoutId id="2147484734" r:id="rId10"/>
    <p:sldLayoutId id="2147484735" r:id="rId11"/>
    <p:sldLayoutId id="2147484736" r:id="rId12"/>
    <p:sldLayoutId id="2147484737" r:id="rId13"/>
    <p:sldLayoutId id="2147484738" r:id="rId14"/>
    <p:sldLayoutId id="2147484739" r:id="rId15"/>
    <p:sldLayoutId id="2147484740" r:id="rId16"/>
    <p:sldLayoutId id="2147484741" r:id="rId17"/>
    <p:sldLayoutId id="2147484742" r:id="rId18"/>
    <p:sldLayoutId id="2147484743" r:id="rId19"/>
    <p:sldLayoutId id="2147484744" r:id="rId20"/>
    <p:sldLayoutId id="2147484745" r:id="rId21"/>
    <p:sldLayoutId id="2147484746" r:id="rId22"/>
    <p:sldLayoutId id="2147484747" r:id="rId23"/>
    <p:sldLayoutId id="2147484748" r:id="rId24"/>
    <p:sldLayoutId id="2147484749" r:id="rId25"/>
  </p:sldLayoutIdLst>
  <p:hf hdr="0" ftr="0" dt="0"/>
  <p:txStyles>
    <p:titleStyle>
      <a:lvl1pPr algn="l" rtl="0" eaLnBrk="0" fontAlgn="base" hangingPunct="0">
        <a:lnSpc>
          <a:spcPct val="90000"/>
        </a:lnSpc>
        <a:spcBef>
          <a:spcPct val="0"/>
        </a:spcBef>
        <a:spcAft>
          <a:spcPct val="0"/>
        </a:spcAft>
        <a:defRPr sz="44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b="1">
          <a:solidFill>
            <a:schemeClr val="tx1"/>
          </a:solidFill>
          <a:latin typeface="Arial" panose="020B0604020202020204" pitchFamily="34" charset="0"/>
        </a:defRPr>
      </a:lvl2pPr>
      <a:lvl3pPr algn="l" rtl="0" eaLnBrk="0" fontAlgn="base" hangingPunct="0">
        <a:lnSpc>
          <a:spcPct val="90000"/>
        </a:lnSpc>
        <a:spcBef>
          <a:spcPct val="0"/>
        </a:spcBef>
        <a:spcAft>
          <a:spcPct val="0"/>
        </a:spcAft>
        <a:defRPr sz="4400" b="1">
          <a:solidFill>
            <a:schemeClr val="tx1"/>
          </a:solidFill>
          <a:latin typeface="Arial" panose="020B0604020202020204" pitchFamily="34" charset="0"/>
        </a:defRPr>
      </a:lvl3pPr>
      <a:lvl4pPr algn="l" rtl="0" eaLnBrk="0" fontAlgn="base" hangingPunct="0">
        <a:lnSpc>
          <a:spcPct val="90000"/>
        </a:lnSpc>
        <a:spcBef>
          <a:spcPct val="0"/>
        </a:spcBef>
        <a:spcAft>
          <a:spcPct val="0"/>
        </a:spcAft>
        <a:defRPr sz="4400" b="1">
          <a:solidFill>
            <a:schemeClr val="tx1"/>
          </a:solidFill>
          <a:latin typeface="Arial" panose="020B0604020202020204" pitchFamily="34" charset="0"/>
        </a:defRPr>
      </a:lvl4pPr>
      <a:lvl5pPr algn="l" rtl="0" eaLnBrk="0" fontAlgn="base" hangingPunct="0">
        <a:lnSpc>
          <a:spcPct val="90000"/>
        </a:lnSpc>
        <a:spcBef>
          <a:spcPct val="0"/>
        </a:spcBef>
        <a:spcAft>
          <a:spcPct val="0"/>
        </a:spcAft>
        <a:defRPr sz="4400" b="1">
          <a:solidFill>
            <a:schemeClr val="tx1"/>
          </a:solidFill>
          <a:latin typeface="Arial" panose="020B0604020202020204" pitchFamily="34" charset="0"/>
        </a:defRPr>
      </a:lvl5pPr>
      <a:lvl6pPr marL="457200" algn="l" rtl="0" fontAlgn="base">
        <a:lnSpc>
          <a:spcPct val="90000"/>
        </a:lnSpc>
        <a:spcBef>
          <a:spcPct val="0"/>
        </a:spcBef>
        <a:spcAft>
          <a:spcPct val="0"/>
        </a:spcAft>
        <a:defRPr sz="4400" b="1">
          <a:solidFill>
            <a:schemeClr val="tx1"/>
          </a:solidFill>
          <a:latin typeface="Arial" panose="020B0604020202020204" pitchFamily="34" charset="0"/>
        </a:defRPr>
      </a:lvl6pPr>
      <a:lvl7pPr marL="914400" algn="l" rtl="0" fontAlgn="base">
        <a:lnSpc>
          <a:spcPct val="90000"/>
        </a:lnSpc>
        <a:spcBef>
          <a:spcPct val="0"/>
        </a:spcBef>
        <a:spcAft>
          <a:spcPct val="0"/>
        </a:spcAft>
        <a:defRPr sz="4400" b="1">
          <a:solidFill>
            <a:schemeClr val="tx1"/>
          </a:solidFill>
          <a:latin typeface="Arial" panose="020B0604020202020204" pitchFamily="34" charset="0"/>
        </a:defRPr>
      </a:lvl7pPr>
      <a:lvl8pPr marL="1371600" algn="l" rtl="0" fontAlgn="base">
        <a:lnSpc>
          <a:spcPct val="90000"/>
        </a:lnSpc>
        <a:spcBef>
          <a:spcPct val="0"/>
        </a:spcBef>
        <a:spcAft>
          <a:spcPct val="0"/>
        </a:spcAft>
        <a:defRPr sz="4400" b="1">
          <a:solidFill>
            <a:schemeClr val="tx1"/>
          </a:solidFill>
          <a:latin typeface="Arial" panose="020B0604020202020204" pitchFamily="34" charset="0"/>
        </a:defRPr>
      </a:lvl8pPr>
      <a:lvl9pPr marL="1828800" algn="l" rtl="0" fontAlgn="base">
        <a:lnSpc>
          <a:spcPct val="90000"/>
        </a:lnSpc>
        <a:spcBef>
          <a:spcPct val="0"/>
        </a:spcBef>
        <a:spcAft>
          <a:spcPct val="0"/>
        </a:spcAft>
        <a:defRPr sz="4400" b="1">
          <a:solidFill>
            <a:schemeClr val="tx1"/>
          </a:solidFill>
          <a:latin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5.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5.xml"/><Relationship Id="rId1" Type="http://schemas.openxmlformats.org/officeDocument/2006/relationships/tags" Target="../tags/tag13.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ags" Target="../tags/tag14.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tags" Target="../tags/tag15.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tags" Target="../tags/tag16.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6.xml"/><Relationship Id="rId1" Type="http://schemas.openxmlformats.org/officeDocument/2006/relationships/tags" Target="../tags/tag17.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5.xml"/><Relationship Id="rId1" Type="http://schemas.openxmlformats.org/officeDocument/2006/relationships/tags" Target="../tags/tag18.xml"/><Relationship Id="rId5" Type="http://schemas.openxmlformats.org/officeDocument/2006/relationships/image" Target="../media/image40.png"/><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tags" Target="../tags/tag19.xml"/><Relationship Id="rId4" Type="http://schemas.openxmlformats.org/officeDocument/2006/relationships/image" Target="../media/image41.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tags" Target="../tags/tag20.xml"/><Relationship Id="rId5" Type="http://schemas.openxmlformats.org/officeDocument/2006/relationships/image" Target="../media/image43.jpe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ags" Target="../tags/tag21.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49.png"/><Relationship Id="rId2" Type="http://schemas.openxmlformats.org/officeDocument/2006/relationships/slideLayout" Target="../slideLayouts/slideLayout25.xml"/><Relationship Id="rId1" Type="http://schemas.openxmlformats.org/officeDocument/2006/relationships/tags" Target="../tags/tag2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5.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4.xml"/><Relationship Id="rId1" Type="http://schemas.openxmlformats.org/officeDocument/2006/relationships/tags" Target="../tags/tag23.xml"/><Relationship Id="rId5" Type="http://schemas.openxmlformats.org/officeDocument/2006/relationships/image" Target="../media/image51.pn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4.xml"/><Relationship Id="rId1" Type="http://schemas.openxmlformats.org/officeDocument/2006/relationships/tags" Target="../tags/tag2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xml"/><Relationship Id="rId1" Type="http://schemas.openxmlformats.org/officeDocument/2006/relationships/tags" Target="../tags/tag25.xml"/><Relationship Id="rId5" Type="http://schemas.openxmlformats.org/officeDocument/2006/relationships/image" Target="../media/image56.pn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60.emf"/><Relationship Id="rId2" Type="http://schemas.openxmlformats.org/officeDocument/2006/relationships/slideLayout" Target="../slideLayouts/slideLayout96.xml"/><Relationship Id="rId1" Type="http://schemas.openxmlformats.org/officeDocument/2006/relationships/tags" Target="../tags/tag26.xml"/><Relationship Id="rId6" Type="http://schemas.openxmlformats.org/officeDocument/2006/relationships/image" Target="../media/image59.emf"/><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5.xml"/><Relationship Id="rId1" Type="http://schemas.openxmlformats.org/officeDocument/2006/relationships/tags" Target="../tags/tag27.xml"/><Relationship Id="rId5" Type="http://schemas.openxmlformats.org/officeDocument/2006/relationships/image" Target="../media/image10.pn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6.xml"/><Relationship Id="rId5" Type="http://schemas.openxmlformats.org/officeDocument/2006/relationships/image" Target="../media/image15.pn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4.xml"/><Relationship Id="rId7" Type="http://schemas.openxmlformats.org/officeDocument/2006/relationships/image" Target="../media/image19.jpeg"/><Relationship Id="rId2" Type="http://schemas.openxmlformats.org/officeDocument/2006/relationships/slideLayout" Target="../slideLayouts/slideLayout25.xml"/><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ags" Target="../tags/tag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9.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10.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ags" Target="../tags/tag11.xml"/><Relationship Id="rId5" Type="http://schemas.openxmlformats.org/officeDocument/2006/relationships/image" Target="../media/image28.pn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xml"/><Relationship Id="rId1" Type="http://schemas.openxmlformats.org/officeDocument/2006/relationships/tags" Target="../tags/tag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3" descr="Personne tenant un bébé&#10;&#10;Description générée automatiquement">
            <a:extLst>
              <a:ext uri="{FF2B5EF4-FFF2-40B4-BE49-F238E27FC236}">
                <a16:creationId xmlns:a16="http://schemas.microsoft.com/office/drawing/2014/main" id="{118F12B3-49AF-8760-5EB7-2B72A529EE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Triangle 6">
            <a:extLst>
              <a:ext uri="{FF2B5EF4-FFF2-40B4-BE49-F238E27FC236}">
                <a16:creationId xmlns:a16="http://schemas.microsoft.com/office/drawing/2014/main" id="{803D3627-6589-9E52-6F07-B81292A0920F}"/>
              </a:ext>
            </a:extLst>
          </p:cNvPr>
          <p:cNvSpPr/>
          <p:nvPr/>
        </p:nvSpPr>
        <p:spPr>
          <a:xfrm>
            <a:off x="-114300" y="-1247775"/>
            <a:ext cx="14325600" cy="9353550"/>
          </a:xfrm>
          <a:prstGeom prst="rtTriangle">
            <a:avLst/>
          </a:prstGeom>
          <a:solidFill>
            <a:srgbClr val="A05CBF">
              <a:alpha val="6788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13" name="TextBox 12">
            <a:extLst>
              <a:ext uri="{FF2B5EF4-FFF2-40B4-BE49-F238E27FC236}">
                <a16:creationId xmlns:a16="http://schemas.microsoft.com/office/drawing/2014/main" id="{32B078F5-8A64-4F8E-49EA-71C65186738F}"/>
              </a:ext>
            </a:extLst>
          </p:cNvPr>
          <p:cNvSpPr txBox="1">
            <a:spLocks noChangeArrowheads="1"/>
          </p:cNvSpPr>
          <p:nvPr/>
        </p:nvSpPr>
        <p:spPr bwMode="auto">
          <a:xfrm>
            <a:off x="484188" y="2332038"/>
            <a:ext cx="6446837"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ts val="5825"/>
              </a:lnSpc>
              <a:spcBef>
                <a:spcPct val="0"/>
              </a:spcBef>
              <a:buFontTx/>
              <a:buNone/>
            </a:pPr>
            <a:r>
              <a:rPr lang="fr-FR" altLang="en-US" sz="4000" b="1">
                <a:solidFill>
                  <a:srgbClr val="FFD100"/>
                </a:solidFill>
                <a:latin typeface="Frutiger LT Std 55 Roman" pitchFamily="34" charset="0"/>
                <a:cs typeface="Open Sans Extrabold" panose="020B0906030804020204" pitchFamily="34" charset="0"/>
              </a:rPr>
              <a:t>ENSEMBLE, NOUS</a:t>
            </a:r>
          </a:p>
          <a:p>
            <a:pPr eaLnBrk="1" hangingPunct="1">
              <a:lnSpc>
                <a:spcPts val="5800"/>
              </a:lnSpc>
              <a:spcBef>
                <a:spcPct val="0"/>
              </a:spcBef>
              <a:buFontTx/>
              <a:buNone/>
            </a:pPr>
            <a:r>
              <a:rPr lang="fr-FR" altLang="en-US" sz="6000" b="1">
                <a:solidFill>
                  <a:schemeClr val="bg1"/>
                </a:solidFill>
                <a:latin typeface="Frutiger LT Std 55 Roman" pitchFamily="34" charset="0"/>
                <a:cs typeface="Open Sans" panose="020B0606030504020204" pitchFamily="34" charset="0"/>
              </a:rPr>
              <a:t>ÉRADIQUONS LA POLIO</a:t>
            </a:r>
          </a:p>
        </p:txBody>
      </p:sp>
      <p:pic>
        <p:nvPicPr>
          <p:cNvPr id="33" name="Picture 32" descr="Une roue jaune avec un contour noir&#10;&#10;Description générée automatiquement">
            <a:extLst>
              <a:ext uri="{FF2B5EF4-FFF2-40B4-BE49-F238E27FC236}">
                <a16:creationId xmlns:a16="http://schemas.microsoft.com/office/drawing/2014/main" id="{D8E99694-8A24-A864-10F0-764691DC1E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300" y="5210175"/>
            <a:ext cx="258603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7" descr="Personne tenant un bébé&#10;&#10;Description générée automatiquement">
            <a:extLst>
              <a:ext uri="{FF2B5EF4-FFF2-40B4-BE49-F238E27FC236}">
                <a16:creationId xmlns:a16="http://schemas.microsoft.com/office/drawing/2014/main" id="{2E485CE8-8299-31E4-33A2-20D1EE4F27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4991" r="8614"/>
          <a:stretch>
            <a:fillRect/>
          </a:stretch>
        </p:blipFill>
        <p:spPr bwMode="auto">
          <a:xfrm>
            <a:off x="4225925" y="-836613"/>
            <a:ext cx="9432925" cy="769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2000"/>
                                        <p:tgtEl>
                                          <p:spTgt spid="3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descr="&quot;&quot;">
            <a:extLst>
              <a:ext uri="{FF2B5EF4-FFF2-40B4-BE49-F238E27FC236}">
                <a16:creationId xmlns:a16="http://schemas.microsoft.com/office/drawing/2014/main" id="{CEF10329-A4DC-0494-99C1-C888D781B5D9}"/>
              </a:ext>
            </a:extLst>
          </p:cNvPr>
          <p:cNvSpPr>
            <a:spLocks noGrp="1" noRot="1" noChangeAspect="1" noMove="1" noResize="1" noEditPoints="1" noAdjustHandles="1" noChangeArrowheads="1" noChangeShapeType="1" noTextEdit="1"/>
          </p:cNvSpPr>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13" name="Rectangle 12">
            <a:extLst>
              <a:ext uri="{FF2B5EF4-FFF2-40B4-BE49-F238E27FC236}">
                <a16:creationId xmlns:a16="http://schemas.microsoft.com/office/drawing/2014/main" id="{FD24F9E9-5633-1529-CEFD-18668592AC65}"/>
              </a:ext>
            </a:extLst>
          </p:cNvPr>
          <p:cNvSpPr/>
          <p:nvPr/>
        </p:nvSpPr>
        <p:spPr>
          <a:xfrm>
            <a:off x="0" y="0"/>
            <a:ext cx="12212638" cy="6858000"/>
          </a:xfrm>
          <a:prstGeom prst="rect">
            <a:avLst/>
          </a:prstGeom>
          <a:solidFill>
            <a:srgbClr val="F7A81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A05CBF"/>
              </a:solidFill>
            </a:endParaRPr>
          </a:p>
        </p:txBody>
      </p:sp>
      <p:sp>
        <p:nvSpPr>
          <p:cNvPr id="3" name="Content Placeholder 2">
            <a:extLst>
              <a:ext uri="{FF2B5EF4-FFF2-40B4-BE49-F238E27FC236}">
                <a16:creationId xmlns:a16="http://schemas.microsoft.com/office/drawing/2014/main" id="{FE388678-A289-5826-4AF2-7E3893A01C38}"/>
              </a:ext>
            </a:extLst>
          </p:cNvPr>
          <p:cNvSpPr>
            <a:spLocks noGrp="1" noChangeArrowheads="1"/>
          </p:cNvSpPr>
          <p:nvPr>
            <p:ph type="body" sz="half" idx="2"/>
          </p:nvPr>
        </p:nvSpPr>
        <p:spPr>
          <a:xfrm>
            <a:off x="654050" y="2822575"/>
            <a:ext cx="6373813" cy="3729038"/>
          </a:xfrm>
        </p:spPr>
        <p:txBody>
          <a:bodyPr/>
          <a:lstStyle/>
          <a:p>
            <a:pPr indent="-228600" eaLnBrk="1" hangingPunct="1">
              <a:buFont typeface="Arial" panose="020B0604020202020204" pitchFamily="34" charset="0"/>
              <a:buChar char="•"/>
            </a:pPr>
            <a:endParaRPr lang="fr-FR" altLang="en-US" sz="2000" b="1"/>
          </a:p>
          <a:p>
            <a:pPr indent="-228600" eaLnBrk="1" hangingPunct="1"/>
            <a:r>
              <a:rPr lang="fr-FR" altLang="en-US" sz="2400" b="1">
                <a:solidFill>
                  <a:srgbClr val="901F93"/>
                </a:solidFill>
                <a:latin typeface="Open Sans Extrabold" panose="020B0906030804020204" pitchFamily="34" charset="0"/>
                <a:cs typeface="Open Sans Extrabold" panose="020B0906030804020204" pitchFamily="34" charset="0"/>
              </a:rPr>
              <a:t>OBJECTIF 1 : </a:t>
            </a:r>
            <a:r>
              <a:rPr lang="fr-FR" altLang="en-US" sz="2400">
                <a:solidFill>
                  <a:srgbClr val="901F93"/>
                </a:solidFill>
                <a:latin typeface="Open Sans" panose="020B0606030504020204" pitchFamily="34" charset="0"/>
                <a:cs typeface="Open Sans" panose="020B0606030504020204" pitchFamily="34" charset="0"/>
              </a:rPr>
              <a:t>Interrompre de manière permanente la transmission de tous les poliovirus en Afghanistan et au Pakistan.</a:t>
            </a:r>
          </a:p>
          <a:p>
            <a:pPr indent="-228600" eaLnBrk="1" hangingPunct="1"/>
            <a:r>
              <a:rPr lang="fr-FR" altLang="en-US" sz="2400" b="1">
                <a:solidFill>
                  <a:srgbClr val="901F93"/>
                </a:solidFill>
                <a:latin typeface="Open Sans Extrabold" panose="020B0906030804020204" pitchFamily="34" charset="0"/>
                <a:cs typeface="Open Sans Extrabold" panose="020B0906030804020204" pitchFamily="34" charset="0"/>
              </a:rPr>
              <a:t>OBJECTIF 2 : </a:t>
            </a:r>
            <a:r>
              <a:rPr lang="fr-FR" altLang="en-US" sz="2400">
                <a:solidFill>
                  <a:srgbClr val="901F93"/>
                </a:solidFill>
                <a:latin typeface="Open Sans" panose="020B0606030504020204" pitchFamily="34" charset="0"/>
                <a:cs typeface="Open Sans" panose="020B0606030504020204" pitchFamily="34" charset="0"/>
              </a:rPr>
              <a:t>Mettre fin à la transmission du variant du poliovirus de type 2 et prévenir les épidémies dans les régions exemptes de polio.</a:t>
            </a:r>
            <a:r>
              <a:rPr lang="fr-FR" altLang="en-US" sz="2400">
                <a:latin typeface="Open Sans" panose="020B0606030504020204" pitchFamily="34" charset="0"/>
                <a:cs typeface="Open Sans" panose="020B0606030504020204" pitchFamily="34" charset="0"/>
              </a:rPr>
              <a:t>	</a:t>
            </a:r>
          </a:p>
        </p:txBody>
      </p:sp>
      <p:grpSp>
        <p:nvGrpSpPr>
          <p:cNvPr id="14" name="Right Triangle 13">
            <a:extLst>
              <a:ext uri="{FF2B5EF4-FFF2-40B4-BE49-F238E27FC236}">
                <a16:creationId xmlns:a16="http://schemas.microsoft.com/office/drawing/2014/main" id="{F6D6395F-02B0-10B3-176E-499C3C570E5C}"/>
              </a:ext>
            </a:extLst>
          </p:cNvPr>
          <p:cNvGrpSpPr>
            <a:grpSpLocks/>
          </p:cNvGrpSpPr>
          <p:nvPr/>
        </p:nvGrpSpPr>
        <p:grpSpPr bwMode="auto">
          <a:xfrm>
            <a:off x="5549900" y="-762000"/>
            <a:ext cx="6908800" cy="7620000"/>
            <a:chOff x="3496" y="-480"/>
            <a:chExt cx="4352" cy="4800"/>
          </a:xfrm>
        </p:grpSpPr>
        <p:pic>
          <p:nvPicPr>
            <p:cNvPr id="95240" name="Right Triangle 13">
              <a:extLst>
                <a:ext uri="{FF2B5EF4-FFF2-40B4-BE49-F238E27FC236}">
                  <a16:creationId xmlns:a16="http://schemas.microsoft.com/office/drawing/2014/main" id="{C4E9991F-59A4-B52D-4FAA-DB06827CC1C5}"/>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6" y="-480"/>
              <a:ext cx="4352" cy="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1" name="Text Box 6">
              <a:extLst>
                <a:ext uri="{FF2B5EF4-FFF2-40B4-BE49-F238E27FC236}">
                  <a16:creationId xmlns:a16="http://schemas.microsoft.com/office/drawing/2014/main" id="{97AD38C6-8BAD-E55B-F6B1-A907DA67DFD8}"/>
                </a:ext>
              </a:extLst>
            </p:cNvPr>
            <p:cNvSpPr txBox="1">
              <a:spLocks noChangeArrowheads="1"/>
            </p:cNvSpPr>
            <p:nvPr/>
          </p:nvSpPr>
          <p:spPr bwMode="auto">
            <a:xfrm rot="-5400000">
              <a:off x="5556" y="1997"/>
              <a:ext cx="2398" cy="1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endParaRPr lang="fr-FR" altLang="en-US" sz="1800">
                <a:solidFill>
                  <a:srgbClr val="FFFFFF"/>
                </a:solidFill>
              </a:endParaRPr>
            </a:p>
          </p:txBody>
        </p:sp>
      </p:grpSp>
      <p:pic>
        <p:nvPicPr>
          <p:cNvPr id="5" name="Content Placeholder 7">
            <a:extLst>
              <a:ext uri="{FF2B5EF4-FFF2-40B4-BE49-F238E27FC236}">
                <a16:creationId xmlns:a16="http://schemas.microsoft.com/office/drawing/2014/main" id="{776ECAC2-C16B-EA83-C733-A742626DFA9E}"/>
              </a:ext>
            </a:extLst>
          </p:cNvPr>
          <p:cNvPicPr>
            <a:picLocks noChangeAspect="1" noChangeArrowheads="1"/>
          </p:cNvPicPr>
          <p:nvPr/>
        </p:nvPicPr>
        <p:blipFill>
          <a:blip r:embed="rId5"/>
          <a:srcRect/>
          <a:stretch>
            <a:fillRect/>
          </a:stretch>
        </p:blipFill>
        <p:spPr bwMode="auto">
          <a:xfrm>
            <a:off x="7545388" y="565150"/>
            <a:ext cx="4100512" cy="5727700"/>
          </a:xfrm>
          <a:prstGeom prst="rect">
            <a:avLst/>
          </a:prstGeom>
          <a:noFill/>
          <a:ln>
            <a:noFill/>
          </a:ln>
          <a:effectLst>
            <a:outerShdw blurRad="292100" dist="139700" dir="2700000" algn="tl" rotWithShape="0">
              <a:srgbClr val="333333">
                <a:alpha val="36983"/>
              </a:srgbClr>
            </a:outerShdw>
          </a:effectLst>
        </p:spPr>
      </p:pic>
      <p:sp>
        <p:nvSpPr>
          <p:cNvPr id="8" name="Title 2">
            <a:extLst>
              <a:ext uri="{FF2B5EF4-FFF2-40B4-BE49-F238E27FC236}">
                <a16:creationId xmlns:a16="http://schemas.microsoft.com/office/drawing/2014/main" id="{52DDBD96-CB01-52CF-B490-E8D225D05AEC}"/>
              </a:ext>
            </a:extLst>
          </p:cNvPr>
          <p:cNvSpPr txBox="1">
            <a:spLocks noChangeArrowheads="1"/>
          </p:cNvSpPr>
          <p:nvPr/>
        </p:nvSpPr>
        <p:spPr bwMode="auto">
          <a:xfrm>
            <a:off x="647700" y="1379538"/>
            <a:ext cx="5710238"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ts val="4800"/>
              </a:lnSpc>
              <a:spcBef>
                <a:spcPct val="0"/>
              </a:spcBef>
              <a:buFontTx/>
              <a:buNone/>
            </a:pPr>
            <a:r>
              <a:rPr lang="fr-FR" altLang="en-US" sz="4800" b="1">
                <a:solidFill>
                  <a:srgbClr val="A05CBF"/>
                </a:solidFill>
                <a:latin typeface="Open Sans Extrabold" panose="020B0906030804020204" pitchFamily="34" charset="0"/>
                <a:cs typeface="Open Sans Extrabold" panose="020B0906030804020204" pitchFamily="34" charset="0"/>
              </a:rPr>
              <a:t>STRATÉGIE</a:t>
            </a:r>
            <a:r>
              <a:rPr lang="fr-FR" altLang="en-US" sz="4800" b="1">
                <a:latin typeface="Open Sans Extrabold" panose="020B0906030804020204" pitchFamily="34" charset="0"/>
                <a:cs typeface="Open Sans Extrabold" panose="020B0906030804020204" pitchFamily="34" charset="0"/>
              </a:rPr>
              <a:t> </a:t>
            </a:r>
            <a:r>
              <a:rPr lang="fr-FR" altLang="en-US" sz="4800" b="1">
                <a:solidFill>
                  <a:srgbClr val="E02927"/>
                </a:solidFill>
                <a:latin typeface="Open Sans Extrabold" panose="020B0906030804020204" pitchFamily="34" charset="0"/>
                <a:cs typeface="Open Sans Extrabold" panose="020B0906030804020204" pitchFamily="34" charset="0"/>
              </a:rPr>
              <a:t>D’ÉRADICATION</a:t>
            </a:r>
            <a:r>
              <a:rPr lang="fr-FR" altLang="en-US" sz="4800" b="1">
                <a:latin typeface="Open Sans Extrabold" panose="020B0906030804020204" pitchFamily="34" charset="0"/>
                <a:cs typeface="Open Sans Extrabold" panose="020B0906030804020204" pitchFamily="34" charset="0"/>
              </a:rPr>
              <a:t> </a:t>
            </a:r>
            <a:r>
              <a:rPr lang="fr-FR" altLang="en-US" sz="4800" b="1">
                <a:solidFill>
                  <a:schemeClr val="bg1"/>
                </a:solidFill>
                <a:latin typeface="Open Sans Extrabold" panose="020B0906030804020204" pitchFamily="34" charset="0"/>
                <a:cs typeface="Open Sans Extrabold" panose="020B0906030804020204" pitchFamily="34" charset="0"/>
              </a:rPr>
              <a:t>DE LA POLIO</a:t>
            </a:r>
            <a:r>
              <a:rPr lang="fr-FR" altLang="en-US" sz="4800" b="1">
                <a:latin typeface="Open Sans Extrabold" panose="020B0906030804020204" pitchFamily="34" charset="0"/>
                <a:cs typeface="Open Sans Extrabold" panose="020B0906030804020204" pitchFamily="34" charset="0"/>
              </a:rPr>
              <a:t> </a:t>
            </a: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1" descr="Une personne vaccinant un enfant&#10;&#10;Description générée automatiquement">
            <a:extLst>
              <a:ext uri="{FF2B5EF4-FFF2-40B4-BE49-F238E27FC236}">
                <a16:creationId xmlns:a16="http://schemas.microsoft.com/office/drawing/2014/main" id="{897BB4BF-5101-B180-BB90-1BB18D7796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6509" b="-270"/>
          <a:stretch>
            <a:fillRect/>
          </a:stretch>
        </p:blipFill>
        <p:spPr bwMode="auto">
          <a:xfrm>
            <a:off x="1938338" y="0"/>
            <a:ext cx="1034415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a 9">
            <a:extLst>
              <a:ext uri="{FF2B5EF4-FFF2-40B4-BE49-F238E27FC236}">
                <a16:creationId xmlns:a16="http://schemas.microsoft.com/office/drawing/2014/main" id="{4C16517B-3E50-93B5-9DE3-3FDFCCCF3858}"/>
              </a:ext>
            </a:extLst>
          </p:cNvPr>
          <p:cNvSpPr/>
          <p:nvPr/>
        </p:nvSpPr>
        <p:spPr>
          <a:xfrm rot="10800000">
            <a:off x="-5427663" y="-38100"/>
            <a:ext cx="16349663" cy="6896100"/>
          </a:xfrm>
          <a:prstGeom prst="flowChartInputOutput">
            <a:avLst/>
          </a:prstGeom>
          <a:gradFill>
            <a:gsLst>
              <a:gs pos="60000">
                <a:srgbClr val="901F93">
                  <a:shade val="100000"/>
                  <a:satMod val="115000"/>
                </a:srgbClr>
              </a:gs>
              <a:gs pos="0">
                <a:srgbClr val="FF76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9" name="Title 2">
            <a:extLst>
              <a:ext uri="{FF2B5EF4-FFF2-40B4-BE49-F238E27FC236}">
                <a16:creationId xmlns:a16="http://schemas.microsoft.com/office/drawing/2014/main" id="{1732EC03-3C00-6C1B-0CE1-2ACC296DEC7A}"/>
              </a:ext>
            </a:extLst>
          </p:cNvPr>
          <p:cNvSpPr>
            <a:spLocks noGrp="1" noChangeArrowheads="1"/>
          </p:cNvSpPr>
          <p:nvPr>
            <p:ph type="title"/>
          </p:nvPr>
        </p:nvSpPr>
        <p:spPr>
          <a:xfrm>
            <a:off x="1127125" y="793750"/>
            <a:ext cx="4706938" cy="1828800"/>
          </a:xfrm>
        </p:spPr>
        <p:txBody>
          <a:bodyPr/>
          <a:lstStyle/>
          <a:p>
            <a:pPr eaLnBrk="1" hangingPunct="1">
              <a:lnSpc>
                <a:spcPts val="5200"/>
              </a:lnSpc>
            </a:pPr>
            <a:r>
              <a:rPr lang="fr-FR" altLang="en-US" sz="5900" cap="none">
                <a:latin typeface="Open Sans Extrabold" panose="020B0906030804020204" pitchFamily="34" charset="0"/>
                <a:cs typeface="Open Sans Extrabold" panose="020B0906030804020204" pitchFamily="34" charset="0"/>
              </a:rPr>
              <a:t>RÔLE </a:t>
            </a:r>
            <a:br>
              <a:rPr lang="fr-FR" altLang="en-US" sz="5900" cap="none">
                <a:solidFill>
                  <a:srgbClr val="A05CBF"/>
                </a:solidFill>
                <a:latin typeface="Open Sans Extrabold" panose="020B0906030804020204" pitchFamily="34" charset="0"/>
                <a:cs typeface="Open Sans Extrabold" panose="020B0906030804020204" pitchFamily="34" charset="0"/>
              </a:rPr>
            </a:br>
            <a:r>
              <a:rPr lang="fr-FR" altLang="en-US" sz="5900" cap="none">
                <a:solidFill>
                  <a:srgbClr val="FFD100"/>
                </a:solidFill>
                <a:latin typeface="Open Sans Extrabold" panose="020B0906030804020204" pitchFamily="34" charset="0"/>
                <a:cs typeface="Open Sans Extrabold" panose="020B0906030804020204" pitchFamily="34" charset="0"/>
              </a:rPr>
              <a:t>DU ROTARY</a:t>
            </a:r>
          </a:p>
        </p:txBody>
      </p:sp>
      <p:sp>
        <p:nvSpPr>
          <p:cNvPr id="5" name="TextBox 4">
            <a:extLst>
              <a:ext uri="{FF2B5EF4-FFF2-40B4-BE49-F238E27FC236}">
                <a16:creationId xmlns:a16="http://schemas.microsoft.com/office/drawing/2014/main" id="{C327E22C-0EA5-F904-715E-C0DB2F3EAB8B}"/>
              </a:ext>
            </a:extLst>
          </p:cNvPr>
          <p:cNvSpPr txBox="1">
            <a:spLocks noChangeArrowheads="1"/>
          </p:cNvSpPr>
          <p:nvPr/>
        </p:nvSpPr>
        <p:spPr bwMode="auto">
          <a:xfrm>
            <a:off x="1127125" y="2416175"/>
            <a:ext cx="6769100" cy="334010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ts val="300"/>
              </a:spcBef>
              <a:spcAft>
                <a:spcPts val="600"/>
              </a:spcAft>
              <a:buFontTx/>
              <a:buNone/>
              <a:defRPr/>
            </a:pPr>
            <a:r>
              <a:rPr lang="fr-FR" altLang="en-US" b="1">
                <a:solidFill>
                  <a:schemeClr val="bg1"/>
                </a:solidFill>
                <a:latin typeface="Open Sans" panose="020B0606030504020204" pitchFamily="34" charset="0"/>
                <a:cs typeface="Open Sans" panose="020B0606030504020204" pitchFamily="34" charset="0"/>
              </a:rPr>
              <a:t>NOUS POUVONS ÊTRE TRÈS FIERS DE CE QUE NOUS AVONS ACCOMPLI !</a:t>
            </a:r>
          </a:p>
          <a:p>
            <a:pPr marL="274320" indent="-274320" eaLnBrk="1" hangingPunct="1">
              <a:lnSpc>
                <a:spcPct val="100000"/>
              </a:lnSpc>
              <a:spcBef>
                <a:spcPts val="300"/>
              </a:spcBef>
              <a:defRPr/>
            </a:pPr>
            <a:r>
              <a:rPr lang="fr-FR" altLang="en-US" sz="2000" b="1">
                <a:solidFill>
                  <a:schemeClr val="bg1"/>
                </a:solidFill>
                <a:latin typeface="Open Sans Semibold" panose="020B0706030804020204" pitchFamily="34" charset="0"/>
                <a:cs typeface="Open Sans Semibold" panose="020B0706030804020204" pitchFamily="34" charset="0"/>
              </a:rPr>
              <a:t>Le nombre de cas a diminué de 99,9 %.</a:t>
            </a:r>
          </a:p>
          <a:p>
            <a:pPr marL="274320" indent="-274320" eaLnBrk="1" hangingPunct="1">
              <a:lnSpc>
                <a:spcPct val="100000"/>
              </a:lnSpc>
              <a:spcBef>
                <a:spcPts val="300"/>
              </a:spcBef>
              <a:defRPr/>
            </a:pPr>
            <a:r>
              <a:rPr lang="fr-FR" altLang="en-US" sz="2000" b="1">
                <a:solidFill>
                  <a:schemeClr val="bg1"/>
                </a:solidFill>
                <a:latin typeface="Open Sans Semibold" panose="020B0706030804020204" pitchFamily="34" charset="0"/>
                <a:cs typeface="Open Sans Semibold" panose="020B0706030804020204" pitchFamily="34" charset="0"/>
              </a:rPr>
              <a:t>Les vies de 1,5 million de personnes ont été sauvées.</a:t>
            </a:r>
          </a:p>
          <a:p>
            <a:pPr marL="274320" indent="-274320" eaLnBrk="1" hangingPunct="1">
              <a:lnSpc>
                <a:spcPct val="100000"/>
              </a:lnSpc>
              <a:spcBef>
                <a:spcPts val="300"/>
              </a:spcBef>
              <a:defRPr/>
            </a:pPr>
            <a:r>
              <a:rPr lang="fr-FR" altLang="en-US" sz="2000" b="1">
                <a:solidFill>
                  <a:schemeClr val="bg1"/>
                </a:solidFill>
                <a:latin typeface="Open Sans Semibold" panose="020B0706030804020204" pitchFamily="34" charset="0"/>
                <a:cs typeface="Open Sans Semibold" panose="020B0706030804020204" pitchFamily="34" charset="0"/>
              </a:rPr>
              <a:t>20 millions de bénévoles ont été mobilisés.</a:t>
            </a:r>
          </a:p>
          <a:p>
            <a:pPr marL="274320" indent="-274320" eaLnBrk="1" hangingPunct="1">
              <a:lnSpc>
                <a:spcPct val="100000"/>
              </a:lnSpc>
              <a:spcBef>
                <a:spcPts val="300"/>
              </a:spcBef>
              <a:defRPr/>
            </a:pPr>
            <a:r>
              <a:rPr lang="fr-FR" altLang="en-US" sz="2000" b="1">
                <a:solidFill>
                  <a:schemeClr val="bg1"/>
                </a:solidFill>
                <a:latin typeface="Open Sans Semibold" panose="020B0706030804020204" pitchFamily="34" charset="0"/>
                <a:cs typeface="Open Sans Semibold" panose="020B0706030804020204" pitchFamily="34" charset="0"/>
              </a:rPr>
              <a:t>Nous avons mis en place une infrastructure de soins avec des prestataires expérimentés qui est utile bien au-delà de l’éradication de la polio.</a:t>
            </a: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99330" name="Picture 16" descr="Personne vaccinant un enfant&#10;&#10;Description générée automatiquement">
            <a:extLst>
              <a:ext uri="{FF2B5EF4-FFF2-40B4-BE49-F238E27FC236}">
                <a16:creationId xmlns:a16="http://schemas.microsoft.com/office/drawing/2014/main" id="{8F29905A-843C-6F12-AAFF-AC5C792B0E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42925"/>
            <a:ext cx="12192000" cy="81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9331" name="Rectangle 18">
            <a:extLst>
              <a:ext uri="{FF2B5EF4-FFF2-40B4-BE49-F238E27FC236}">
                <a16:creationId xmlns:a16="http://schemas.microsoft.com/office/drawing/2014/main" id="{12FEDD4C-B245-7271-7ADB-E45102A4B518}"/>
              </a:ext>
            </a:extLst>
          </p:cNvPr>
          <p:cNvGrpSpPr>
            <a:grpSpLocks/>
          </p:cNvGrpSpPr>
          <p:nvPr/>
        </p:nvGrpSpPr>
        <p:grpSpPr bwMode="auto">
          <a:xfrm>
            <a:off x="-19050" y="-546100"/>
            <a:ext cx="12204700" cy="7848600"/>
            <a:chOff x="0" y="-344"/>
            <a:chExt cx="7688" cy="4944"/>
          </a:xfrm>
        </p:grpSpPr>
        <p:pic>
          <p:nvPicPr>
            <p:cNvPr id="99339" name="Rectangle 18">
              <a:extLst>
                <a:ext uri="{FF2B5EF4-FFF2-40B4-BE49-F238E27FC236}">
                  <a16:creationId xmlns:a16="http://schemas.microsoft.com/office/drawing/2014/main" id="{476A8B60-5839-D2DF-7B8D-D892AFB3EA37}"/>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44"/>
              <a:ext cx="7688" cy="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40" name="Text Box 4">
              <a:extLst>
                <a:ext uri="{FF2B5EF4-FFF2-40B4-BE49-F238E27FC236}">
                  <a16:creationId xmlns:a16="http://schemas.microsoft.com/office/drawing/2014/main" id="{133DD8D1-F132-59CA-465E-F67E8C95A219}"/>
                </a:ext>
              </a:extLst>
            </p:cNvPr>
            <p:cNvSpPr txBox="1">
              <a:spLocks noChangeArrowheads="1"/>
            </p:cNvSpPr>
            <p:nvPr/>
          </p:nvSpPr>
          <p:spPr bwMode="auto">
            <a:xfrm>
              <a:off x="0" y="-342"/>
              <a:ext cx="7680" cy="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endParaRPr lang="fr-FR" altLang="en-US" sz="1800">
                <a:solidFill>
                  <a:srgbClr val="FFFFFF"/>
                </a:solidFill>
              </a:endParaRPr>
            </a:p>
          </p:txBody>
        </p:sp>
      </p:grpSp>
      <p:sp>
        <p:nvSpPr>
          <p:cNvPr id="99332" name="Title 2">
            <a:extLst>
              <a:ext uri="{FF2B5EF4-FFF2-40B4-BE49-F238E27FC236}">
                <a16:creationId xmlns:a16="http://schemas.microsoft.com/office/drawing/2014/main" id="{ED030241-754A-B669-E65D-7D7064CC8A1F}"/>
              </a:ext>
            </a:extLst>
          </p:cNvPr>
          <p:cNvSpPr>
            <a:spLocks noGrp="1" noChangeArrowheads="1"/>
          </p:cNvSpPr>
          <p:nvPr>
            <p:ph type="title"/>
          </p:nvPr>
        </p:nvSpPr>
        <p:spPr>
          <a:xfrm>
            <a:off x="1127125" y="793750"/>
            <a:ext cx="5227638" cy="1828800"/>
          </a:xfrm>
        </p:spPr>
        <p:txBody>
          <a:bodyPr/>
          <a:lstStyle/>
          <a:p>
            <a:pPr eaLnBrk="1" hangingPunct="1">
              <a:lnSpc>
                <a:spcPts val="5475"/>
              </a:lnSpc>
            </a:pPr>
            <a:r>
              <a:rPr lang="fr-FR" altLang="en-US" sz="6600" cap="none">
                <a:solidFill>
                  <a:srgbClr val="FF7600"/>
                </a:solidFill>
                <a:latin typeface="Open Sans Extrabold" panose="020B0906030804020204" pitchFamily="34" charset="0"/>
                <a:cs typeface="Open Sans Extrabold" panose="020B0906030804020204" pitchFamily="34" charset="0"/>
              </a:rPr>
              <a:t>RÔLE</a:t>
            </a:r>
            <a:br>
              <a:rPr lang="fr-FR" altLang="en-US" sz="6600" cap="none">
                <a:solidFill>
                  <a:srgbClr val="A05CBF"/>
                </a:solidFill>
                <a:latin typeface="Open Sans Extrabold" panose="020B0906030804020204" pitchFamily="34" charset="0"/>
                <a:cs typeface="Open Sans Extrabold" panose="020B0906030804020204" pitchFamily="34" charset="0"/>
              </a:rPr>
            </a:br>
            <a:r>
              <a:rPr lang="fr-FR" altLang="en-US" sz="6600" cap="none">
                <a:solidFill>
                  <a:srgbClr val="E02927"/>
                </a:solidFill>
                <a:latin typeface="Open Sans Extrabold" panose="020B0906030804020204" pitchFamily="34" charset="0"/>
                <a:cs typeface="Open Sans Extrabold" panose="020B0906030804020204" pitchFamily="34" charset="0"/>
              </a:rPr>
              <a:t>DU ROTARY</a:t>
            </a:r>
          </a:p>
        </p:txBody>
      </p:sp>
      <p:sp>
        <p:nvSpPr>
          <p:cNvPr id="10" name="TextBox 9">
            <a:extLst>
              <a:ext uri="{FF2B5EF4-FFF2-40B4-BE49-F238E27FC236}">
                <a16:creationId xmlns:a16="http://schemas.microsoft.com/office/drawing/2014/main" id="{8F2BD47D-FC23-F303-65FD-FB8A5F5654A1}"/>
              </a:ext>
            </a:extLst>
          </p:cNvPr>
          <p:cNvSpPr txBox="1">
            <a:spLocks noChangeArrowheads="1"/>
          </p:cNvSpPr>
          <p:nvPr/>
        </p:nvSpPr>
        <p:spPr bwMode="auto">
          <a:xfrm>
            <a:off x="4344988" y="3162300"/>
            <a:ext cx="27305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fr-FR" altLang="en-US" sz="3000" b="1">
                <a:solidFill>
                  <a:srgbClr val="E02927"/>
                </a:solidFill>
                <a:latin typeface="Open Sans Extrabold" panose="020B0906030804020204" pitchFamily="34" charset="0"/>
                <a:cs typeface="Open Sans Extrabold" panose="020B0906030804020204" pitchFamily="34" charset="0"/>
              </a:rPr>
              <a:t>PLAIDOYER</a:t>
            </a:r>
          </a:p>
        </p:txBody>
      </p:sp>
      <p:sp>
        <p:nvSpPr>
          <p:cNvPr id="13" name="TextBox 12">
            <a:extLst>
              <a:ext uri="{FF2B5EF4-FFF2-40B4-BE49-F238E27FC236}">
                <a16:creationId xmlns:a16="http://schemas.microsoft.com/office/drawing/2014/main" id="{21B13DE0-FA8F-49F8-9391-9BC4AF260F8B}"/>
              </a:ext>
            </a:extLst>
          </p:cNvPr>
          <p:cNvSpPr txBox="1">
            <a:spLocks noChangeArrowheads="1"/>
          </p:cNvSpPr>
          <p:nvPr/>
        </p:nvSpPr>
        <p:spPr bwMode="auto">
          <a:xfrm>
            <a:off x="7600950" y="3148013"/>
            <a:ext cx="36036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fr-FR" altLang="en-US" sz="3000" b="1">
                <a:solidFill>
                  <a:srgbClr val="FFD100"/>
                </a:solidFill>
                <a:latin typeface="Open Sans Extrabold" panose="020B0906030804020204" pitchFamily="34" charset="0"/>
                <a:cs typeface="Open Sans Extrabold" panose="020B0906030804020204" pitchFamily="34" charset="0"/>
              </a:rPr>
              <a:t>SENSIBILISATION</a:t>
            </a:r>
          </a:p>
        </p:txBody>
      </p:sp>
      <p:sp>
        <p:nvSpPr>
          <p:cNvPr id="6" name="TextBox 5">
            <a:extLst>
              <a:ext uri="{FF2B5EF4-FFF2-40B4-BE49-F238E27FC236}">
                <a16:creationId xmlns:a16="http://schemas.microsoft.com/office/drawing/2014/main" id="{E712A072-0BCD-C572-FAE2-96F1004EFA46}"/>
              </a:ext>
            </a:extLst>
          </p:cNvPr>
          <p:cNvSpPr txBox="1">
            <a:spLocks noChangeArrowheads="1"/>
          </p:cNvSpPr>
          <p:nvPr/>
        </p:nvSpPr>
        <p:spPr bwMode="auto">
          <a:xfrm>
            <a:off x="879475" y="3098800"/>
            <a:ext cx="30353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ts val="3000"/>
              </a:lnSpc>
              <a:spcBef>
                <a:spcPct val="0"/>
              </a:spcBef>
              <a:buFontTx/>
              <a:buNone/>
            </a:pPr>
            <a:r>
              <a:rPr lang="fr-FR" altLang="en-US" sz="3000" b="1">
                <a:solidFill>
                  <a:srgbClr val="F7A81B"/>
                </a:solidFill>
                <a:latin typeface="Open Sans Extrabold" panose="020B0906030804020204" pitchFamily="34" charset="0"/>
                <a:cs typeface="Open Sans Extrabold" panose="020B0906030804020204" pitchFamily="34" charset="0"/>
              </a:rPr>
              <a:t>RECHERCHE </a:t>
            </a:r>
            <a:br>
              <a:rPr lang="fr-FR" altLang="en-US" sz="3000" b="1">
                <a:solidFill>
                  <a:srgbClr val="F7A81B"/>
                </a:solidFill>
                <a:latin typeface="Open Sans Extrabold" panose="020B0906030804020204" pitchFamily="34" charset="0"/>
                <a:cs typeface="Open Sans Extrabold" panose="020B0906030804020204" pitchFamily="34" charset="0"/>
              </a:rPr>
            </a:br>
            <a:r>
              <a:rPr lang="fr-FR" altLang="en-US" sz="3000" b="1">
                <a:solidFill>
                  <a:srgbClr val="F7A81B"/>
                </a:solidFill>
                <a:latin typeface="Open Sans Extrabold" panose="020B0906030804020204" pitchFamily="34" charset="0"/>
                <a:cs typeface="Open Sans Extrabold" panose="020B0906030804020204" pitchFamily="34" charset="0"/>
              </a:rPr>
              <a:t>DE FONDS</a:t>
            </a:r>
          </a:p>
        </p:txBody>
      </p:sp>
      <p:sp>
        <p:nvSpPr>
          <p:cNvPr id="23" name="Rectangle 22">
            <a:extLst>
              <a:ext uri="{FF2B5EF4-FFF2-40B4-BE49-F238E27FC236}">
                <a16:creationId xmlns:a16="http://schemas.microsoft.com/office/drawing/2014/main" id="{A777D5A0-97FC-FB41-4493-4466B4721059}"/>
              </a:ext>
            </a:extLst>
          </p:cNvPr>
          <p:cNvSpPr/>
          <p:nvPr/>
        </p:nvSpPr>
        <p:spPr>
          <a:xfrm>
            <a:off x="1246188" y="2517775"/>
            <a:ext cx="9783762" cy="1047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4" name="Rectangle 23">
            <a:extLst>
              <a:ext uri="{FF2B5EF4-FFF2-40B4-BE49-F238E27FC236}">
                <a16:creationId xmlns:a16="http://schemas.microsoft.com/office/drawing/2014/main" id="{94EF7AA8-080C-3FF9-310C-40325A5D33B1}"/>
              </a:ext>
            </a:extLst>
          </p:cNvPr>
          <p:cNvSpPr/>
          <p:nvPr/>
        </p:nvSpPr>
        <p:spPr>
          <a:xfrm>
            <a:off x="4057650" y="2947988"/>
            <a:ext cx="79375" cy="9969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5" name="Rectangle 24">
            <a:extLst>
              <a:ext uri="{FF2B5EF4-FFF2-40B4-BE49-F238E27FC236}">
                <a16:creationId xmlns:a16="http://schemas.microsoft.com/office/drawing/2014/main" id="{66AFF69B-4672-B3D7-25BD-B669EF4DB0A0}"/>
              </a:ext>
            </a:extLst>
          </p:cNvPr>
          <p:cNvSpPr/>
          <p:nvPr/>
        </p:nvSpPr>
        <p:spPr>
          <a:xfrm>
            <a:off x="7300913" y="2947988"/>
            <a:ext cx="80962" cy="9969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6" grpId="0"/>
      <p:bldP spid="23" grpId="0" animBg="1"/>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descr="&quot;&quot;">
            <a:extLst>
              <a:ext uri="{FF2B5EF4-FFF2-40B4-BE49-F238E27FC236}">
                <a16:creationId xmlns:a16="http://schemas.microsoft.com/office/drawing/2014/main" id="{EEA0312F-513D-6596-3160-A8AB1285A4F0}"/>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pic>
        <p:nvPicPr>
          <p:cNvPr id="101379" name="Picture 4">
            <a:extLst>
              <a:ext uri="{FF2B5EF4-FFF2-40B4-BE49-F238E27FC236}">
                <a16:creationId xmlns:a16="http://schemas.microsoft.com/office/drawing/2014/main" id="{9F576494-CFC5-71F5-2DF8-C9C836043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1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4" name="Rectangle 13" descr="&quot;&quot;">
            <a:extLst>
              <a:ext uri="{FF2B5EF4-FFF2-40B4-BE49-F238E27FC236}">
                <a16:creationId xmlns:a16="http://schemas.microsoft.com/office/drawing/2014/main" id="{2757AB5A-6F81-E1AF-2C54-CA23612E7CEC}"/>
              </a:ext>
            </a:extLst>
          </p:cNvPr>
          <p:cNvSpPr>
            <a:spLocks noGrp="1" noRot="1" noChangeAspect="1" noMove="1" noResize="1" noEditPoints="1" noAdjustHandles="1" noChangeArrowheads="1" noChangeShapeType="1" noTextEdit="1"/>
          </p:cNvSpPr>
          <p:nvPr/>
        </p:nvSpPr>
        <p:spPr>
          <a:xfrm>
            <a:off x="5410200" y="0"/>
            <a:ext cx="6781800"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3" name="Title 2">
            <a:extLst>
              <a:ext uri="{FF2B5EF4-FFF2-40B4-BE49-F238E27FC236}">
                <a16:creationId xmlns:a16="http://schemas.microsoft.com/office/drawing/2014/main" id="{9485AD24-C064-ED55-53EA-2FF2959C1B78}"/>
              </a:ext>
            </a:extLst>
          </p:cNvPr>
          <p:cNvSpPr>
            <a:spLocks noGrp="1"/>
          </p:cNvSpPr>
          <p:nvPr>
            <p:ph type="title"/>
          </p:nvPr>
        </p:nvSpPr>
        <p:spPr>
          <a:xfrm>
            <a:off x="6069013" y="742950"/>
            <a:ext cx="5464175" cy="1558925"/>
          </a:xfrm>
        </p:spPr>
        <p:txBody>
          <a:bodyPr tIns="45720" bIns="45720" anchor="ctr">
            <a:normAutofit fontScale="90000"/>
          </a:bodyPr>
          <a:lstStyle/>
          <a:p>
            <a:pPr eaLnBrk="1" hangingPunct="1">
              <a:lnSpc>
                <a:spcPts val="4000"/>
              </a:lnSpc>
              <a:defRPr/>
            </a:pPr>
            <a:r>
              <a:rPr lang="fr-FR" altLang="en-US" sz="3000" cap="none">
                <a:solidFill>
                  <a:srgbClr val="FF7600"/>
                </a:solidFill>
                <a:latin typeface="Open Sans Extrabold" panose="020B0906030804020204" pitchFamily="34" charset="0"/>
                <a:cs typeface="Open Sans Extrabold" panose="020B0906030804020204" pitchFamily="34" charset="0"/>
              </a:rPr>
              <a:t>RÔLE DU ROTARY : </a:t>
            </a:r>
            <a:r>
              <a:rPr lang="fr-FR" altLang="en-US" sz="4900" cap="none">
                <a:solidFill>
                  <a:srgbClr val="A05CBF"/>
                </a:solidFill>
                <a:latin typeface="Open Sans Extrabold" panose="020B0906030804020204" pitchFamily="34" charset="0"/>
                <a:cs typeface="Open Sans Extrabold" panose="020B0906030804020204" pitchFamily="34" charset="0"/>
              </a:rPr>
              <a:t>RECHERCHE </a:t>
            </a:r>
            <a:br>
              <a:rPr lang="fr-FR" altLang="en-US" sz="4900" cap="none">
                <a:solidFill>
                  <a:srgbClr val="A05CBF"/>
                </a:solidFill>
                <a:latin typeface="Open Sans Extrabold" panose="020B0906030804020204" pitchFamily="34" charset="0"/>
                <a:cs typeface="Open Sans Extrabold" panose="020B0906030804020204" pitchFamily="34" charset="0"/>
              </a:rPr>
            </a:br>
            <a:r>
              <a:rPr lang="fr-FR" altLang="en-US" sz="4900" cap="none">
                <a:solidFill>
                  <a:srgbClr val="A05CBF"/>
                </a:solidFill>
                <a:latin typeface="Open Sans Extrabold" panose="020B0906030804020204" pitchFamily="34" charset="0"/>
                <a:cs typeface="Open Sans Extrabold" panose="020B0906030804020204" pitchFamily="34" charset="0"/>
              </a:rPr>
              <a:t>DE FONDS</a:t>
            </a:r>
          </a:p>
        </p:txBody>
      </p:sp>
      <p:sp>
        <p:nvSpPr>
          <p:cNvPr id="6" name="TextBox 5">
            <a:extLst>
              <a:ext uri="{FF2B5EF4-FFF2-40B4-BE49-F238E27FC236}">
                <a16:creationId xmlns:a16="http://schemas.microsoft.com/office/drawing/2014/main" id="{8D30FCFC-B0B0-8B5C-743A-E9663F63033C}"/>
              </a:ext>
            </a:extLst>
          </p:cNvPr>
          <p:cNvSpPr txBox="1"/>
          <p:nvPr/>
        </p:nvSpPr>
        <p:spPr>
          <a:xfrm>
            <a:off x="5849938" y="2486025"/>
            <a:ext cx="6057900" cy="3497263"/>
          </a:xfrm>
          <a:prstGeom prst="rect">
            <a:avLst/>
          </a:prstGeom>
        </p:spPr>
        <p:txBody>
          <a:bodyPr anchor="ctr">
            <a:normAutofit/>
          </a:bodyPr>
          <a:lstStyle/>
          <a:p>
            <a:pPr marL="457200" indent="-228600" eaLnBrk="1" hangingPunct="1">
              <a:lnSpc>
                <a:spcPct val="90000"/>
              </a:lnSpc>
              <a:spcAft>
                <a:spcPts val="600"/>
              </a:spcAft>
              <a:buFont typeface="Arial" panose="020B0604020202020204" pitchFamily="34" charset="0"/>
              <a:buChar char="•"/>
              <a:defRPr/>
            </a:pPr>
            <a:r>
              <a:rPr lang="fr-fr" sz="2000" b="1">
                <a:solidFill>
                  <a:srgbClr val="323E4F"/>
                </a:solidFill>
                <a:latin typeface="+mn-lt"/>
              </a:rPr>
              <a:t>Nous avons un objectif annuel de collecte de fonds de 50 millions de dollars.</a:t>
            </a:r>
          </a:p>
          <a:p>
            <a:pPr marL="457200" indent="-228600" eaLnBrk="1" hangingPunct="1">
              <a:lnSpc>
                <a:spcPct val="90000"/>
              </a:lnSpc>
              <a:spcAft>
                <a:spcPts val="600"/>
              </a:spcAft>
              <a:buFont typeface="Arial" panose="020B0604020202020204" pitchFamily="34" charset="0"/>
              <a:buChar char="•"/>
              <a:defRPr/>
            </a:pPr>
            <a:r>
              <a:rPr lang="fr-fr" sz="2000" b="1">
                <a:solidFill>
                  <a:srgbClr val="323E4F"/>
                </a:solidFill>
                <a:latin typeface="+mn-lt"/>
              </a:rPr>
              <a:t>Ce montant est triplé par la Fondation Gates.</a:t>
            </a:r>
          </a:p>
          <a:p>
            <a:pPr marL="457200" indent="-228600" eaLnBrk="1" hangingPunct="1">
              <a:lnSpc>
                <a:spcPct val="90000"/>
              </a:lnSpc>
              <a:spcAft>
                <a:spcPts val="600"/>
              </a:spcAft>
              <a:buFont typeface="Arial" panose="020B0604020202020204" pitchFamily="34" charset="0"/>
              <a:buChar char="•"/>
              <a:defRPr/>
            </a:pPr>
            <a:r>
              <a:rPr lang="fr-fr" sz="2000" b="1">
                <a:solidFill>
                  <a:srgbClr val="323E4F"/>
                </a:solidFill>
                <a:latin typeface="+mn-lt"/>
              </a:rPr>
              <a:t>Nous encourageons les dons de : </a:t>
            </a:r>
          </a:p>
          <a:p>
            <a:pPr marL="914400" indent="-228600" eaLnBrk="1" hangingPunct="1">
              <a:lnSpc>
                <a:spcPct val="90000"/>
              </a:lnSpc>
              <a:spcAft>
                <a:spcPts val="600"/>
              </a:spcAft>
              <a:buFont typeface="Arial" panose="020B0604020202020204" pitchFamily="34" charset="0"/>
              <a:buChar char="•"/>
              <a:tabLst>
                <a:tab pos="800100" algn="l"/>
              </a:tabLst>
              <a:defRPr/>
            </a:pPr>
            <a:r>
              <a:rPr lang="fr-fr" sz="2000" b="1">
                <a:solidFill>
                  <a:srgbClr val="323E4F"/>
                </a:solidFill>
                <a:latin typeface="+mn-lt"/>
              </a:rPr>
              <a:t>Tout montant de membres individuels</a:t>
            </a:r>
          </a:p>
          <a:p>
            <a:pPr marL="914400" indent="-228600" eaLnBrk="1" hangingPunct="1">
              <a:lnSpc>
                <a:spcPct val="90000"/>
              </a:lnSpc>
              <a:spcAft>
                <a:spcPts val="600"/>
              </a:spcAft>
              <a:buFont typeface="Arial" panose="020B0604020202020204" pitchFamily="34" charset="0"/>
              <a:buChar char="•"/>
              <a:tabLst>
                <a:tab pos="800100" algn="l"/>
              </a:tabLst>
              <a:defRPr/>
            </a:pPr>
            <a:r>
              <a:rPr lang="fr-fr" sz="2000" b="1">
                <a:solidFill>
                  <a:srgbClr val="323E4F"/>
                </a:solidFill>
                <a:latin typeface="+mn-lt"/>
              </a:rPr>
              <a:t>1 500 dollars par an de la part des clubs</a:t>
            </a:r>
          </a:p>
          <a:p>
            <a:pPr marL="914400" indent="-228600" eaLnBrk="1" hangingPunct="1">
              <a:lnSpc>
                <a:spcPct val="90000"/>
              </a:lnSpc>
              <a:spcAft>
                <a:spcPts val="600"/>
              </a:spcAft>
              <a:buFont typeface="Arial" panose="020B0604020202020204" pitchFamily="34" charset="0"/>
              <a:buChar char="•"/>
              <a:tabLst>
                <a:tab pos="800100" algn="l"/>
              </a:tabLst>
              <a:defRPr/>
            </a:pPr>
            <a:r>
              <a:rPr lang="fr-fr" sz="2000" b="1">
                <a:solidFill>
                  <a:srgbClr val="323E4F"/>
                </a:solidFill>
                <a:latin typeface="+mn-lt"/>
              </a:rPr>
              <a:t>20 % du FSD des districts, qui reçoivent une contrepartie de 50 % du Fonds mondial</a:t>
            </a: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26" name="Picture 4">
            <a:extLst>
              <a:ext uri="{FF2B5EF4-FFF2-40B4-BE49-F238E27FC236}">
                <a16:creationId xmlns:a16="http://schemas.microsoft.com/office/drawing/2014/main" id="{1E1C2B40-7D71-476D-32B2-DFCA726F1F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 y="1892300"/>
            <a:ext cx="2786063"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C4C61FA6-ABE5-061B-93DE-1452BE91E697}"/>
              </a:ext>
            </a:extLst>
          </p:cNvPr>
          <p:cNvSpPr/>
          <p:nvPr/>
        </p:nvSpPr>
        <p:spPr>
          <a:xfrm>
            <a:off x="3738563" y="-3175"/>
            <a:ext cx="8453437" cy="6858000"/>
          </a:xfrm>
          <a:prstGeom prst="rect">
            <a:avLst/>
          </a:prstGeom>
          <a:solidFill>
            <a:srgbClr val="FFD1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3" name="TextBox 2">
            <a:extLst>
              <a:ext uri="{FF2B5EF4-FFF2-40B4-BE49-F238E27FC236}">
                <a16:creationId xmlns:a16="http://schemas.microsoft.com/office/drawing/2014/main" id="{2B05E9A8-B04F-1866-1E1B-AB6B14782F24}"/>
              </a:ext>
            </a:extLst>
          </p:cNvPr>
          <p:cNvSpPr txBox="1">
            <a:spLocks noChangeArrowheads="1"/>
          </p:cNvSpPr>
          <p:nvPr/>
        </p:nvSpPr>
        <p:spPr bwMode="auto">
          <a:xfrm>
            <a:off x="4062413" y="1786618"/>
            <a:ext cx="74295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defTabSz="574675">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574675">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574675">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574675">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574675">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574675"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574675"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574675"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574675"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spcAft>
                <a:spcPts val="600"/>
              </a:spcAft>
              <a:buFontTx/>
              <a:buNone/>
            </a:pPr>
            <a:r>
              <a:rPr lang="fr-FR" altLang="en-US" b="1" dirty="0">
                <a:solidFill>
                  <a:srgbClr val="E02927"/>
                </a:solidFill>
                <a:latin typeface="Open Sans" panose="020B0606030504020204" pitchFamily="34" charset="0"/>
                <a:cs typeface="Open Sans" panose="020B0606030504020204" pitchFamily="34" charset="0"/>
              </a:rPr>
              <a:t>REJOIGNEZ LE CERCLE POLIOPLUS </a:t>
            </a:r>
          </a:p>
          <a:p>
            <a:pPr eaLnBrk="1" hangingPunct="1">
              <a:lnSpc>
                <a:spcPct val="100000"/>
              </a:lnSpc>
              <a:spcBef>
                <a:spcPct val="0"/>
              </a:spcBef>
              <a:spcAft>
                <a:spcPts val="600"/>
              </a:spcAft>
              <a:buFontTx/>
              <a:buNone/>
            </a:pPr>
            <a:r>
              <a:rPr lang="fr-FR" altLang="en-US" sz="2400" b="1" dirty="0">
                <a:solidFill>
                  <a:srgbClr val="323E4F"/>
                </a:solidFill>
                <a:latin typeface="Open Sans Semibold" panose="020B0706030804020204" pitchFamily="34" charset="0"/>
                <a:cs typeface="Open Sans Semibold" panose="020B0706030804020204" pitchFamily="34" charset="0"/>
              </a:rPr>
              <a:t>Versez une contribution annuelle au Fonds </a:t>
            </a:r>
            <a:r>
              <a:rPr lang="fr-FR" altLang="en-US" sz="2400" b="1" dirty="0" err="1">
                <a:solidFill>
                  <a:srgbClr val="323E4F"/>
                </a:solidFill>
                <a:latin typeface="Open Sans Semibold" panose="020B0706030804020204" pitchFamily="34" charset="0"/>
                <a:cs typeface="Open Sans Semibold" panose="020B0706030804020204" pitchFamily="34" charset="0"/>
              </a:rPr>
              <a:t>PolioPlus</a:t>
            </a:r>
            <a:r>
              <a:rPr lang="fr-FR" altLang="en-US" sz="2400" b="1" dirty="0">
                <a:solidFill>
                  <a:srgbClr val="323E4F"/>
                </a:solidFill>
                <a:latin typeface="Open Sans Semibold" panose="020B0706030804020204" pitchFamily="34" charset="0"/>
                <a:cs typeface="Open Sans Semibold" panose="020B0706030804020204" pitchFamily="34" charset="0"/>
              </a:rPr>
              <a:t> jusqu’à ce que le monde soit certifié exempt de poliomyélite.</a:t>
            </a:r>
          </a:p>
          <a:p>
            <a:pPr eaLnBrk="1" hangingPunct="1">
              <a:lnSpc>
                <a:spcPct val="100000"/>
              </a:lnSpc>
              <a:spcBef>
                <a:spcPct val="0"/>
              </a:spcBef>
              <a:spcAft>
                <a:spcPts val="600"/>
              </a:spcAft>
              <a:buFontTx/>
              <a:buNone/>
            </a:pPr>
            <a:r>
              <a:rPr lang="fr-FR" altLang="en-US" sz="2400" b="1" dirty="0">
                <a:solidFill>
                  <a:srgbClr val="323E4F"/>
                </a:solidFill>
                <a:latin typeface="Open Sans Semibold" panose="020B0706030804020204" pitchFamily="34" charset="0"/>
                <a:cs typeface="Open Sans Semibold" panose="020B0706030804020204" pitchFamily="34" charset="0"/>
              </a:rPr>
              <a:t>Actuellement nous sommes 860 adhérents, faisons connaître le Cercle </a:t>
            </a:r>
            <a:r>
              <a:rPr lang="fr-FR" altLang="en-US" sz="2400" b="1" dirty="0" err="1">
                <a:solidFill>
                  <a:srgbClr val="323E4F"/>
                </a:solidFill>
                <a:latin typeface="Open Sans Semibold" panose="020B0706030804020204" pitchFamily="34" charset="0"/>
                <a:cs typeface="Open Sans Semibold" panose="020B0706030804020204" pitchFamily="34" charset="0"/>
              </a:rPr>
              <a:t>Polioplus</a:t>
            </a:r>
            <a:r>
              <a:rPr lang="fr-FR" altLang="en-US" sz="2400" b="1" dirty="0">
                <a:solidFill>
                  <a:srgbClr val="323E4F"/>
                </a:solidFill>
                <a:latin typeface="Open Sans Semibold" panose="020B0706030804020204" pitchFamily="34" charset="0"/>
                <a:cs typeface="Open Sans Semibold" panose="020B0706030804020204" pitchFamily="34" charset="0"/>
              </a:rPr>
              <a:t>.</a:t>
            </a:r>
          </a:p>
          <a:p>
            <a:pPr eaLnBrk="1" hangingPunct="1">
              <a:lnSpc>
                <a:spcPct val="100000"/>
              </a:lnSpc>
              <a:spcBef>
                <a:spcPct val="0"/>
              </a:spcBef>
              <a:spcAft>
                <a:spcPts val="600"/>
              </a:spcAft>
              <a:buFontTx/>
              <a:buNone/>
            </a:pPr>
            <a:r>
              <a:rPr lang="fr-FR" altLang="en-US" sz="2400" b="1" dirty="0">
                <a:solidFill>
                  <a:srgbClr val="323E4F"/>
                </a:solidFill>
                <a:latin typeface="Open Sans Semibold" panose="020B0706030804020204" pitchFamily="34" charset="0"/>
                <a:cs typeface="Open Sans Semibold" panose="020B0706030804020204" pitchFamily="34" charset="0"/>
              </a:rPr>
              <a:t>L’objectif est de dépasser 1000 membres.</a:t>
            </a:r>
          </a:p>
          <a:p>
            <a:pPr algn="ctr" eaLnBrk="1" hangingPunct="1">
              <a:lnSpc>
                <a:spcPct val="100000"/>
              </a:lnSpc>
              <a:spcBef>
                <a:spcPct val="0"/>
              </a:spcBef>
              <a:spcAft>
                <a:spcPts val="600"/>
              </a:spcAft>
              <a:buFontTx/>
              <a:buNone/>
            </a:pPr>
            <a:endParaRPr lang="fr-FR" altLang="en-US" sz="1500" dirty="0">
              <a:ea typeface="ＭＳ Ｐゴシック" panose="020B0600070205080204" pitchFamily="34" charset="-128"/>
            </a:endParaRPr>
          </a:p>
          <a:p>
            <a:pPr algn="ctr" eaLnBrk="1" hangingPunct="1">
              <a:lnSpc>
                <a:spcPct val="100000"/>
              </a:lnSpc>
              <a:spcBef>
                <a:spcPct val="0"/>
              </a:spcBef>
              <a:spcAft>
                <a:spcPts val="600"/>
              </a:spcAft>
              <a:buFontTx/>
              <a:buNone/>
            </a:pPr>
            <a:endParaRPr lang="fr-FR" altLang="en-US" sz="1800" dirty="0">
              <a:solidFill>
                <a:srgbClr val="181717"/>
              </a:solidFill>
            </a:endParaRPr>
          </a:p>
        </p:txBody>
      </p:sp>
      <p:sp>
        <p:nvSpPr>
          <p:cNvPr id="8" name="TextBox 7">
            <a:extLst>
              <a:ext uri="{FF2B5EF4-FFF2-40B4-BE49-F238E27FC236}">
                <a16:creationId xmlns:a16="http://schemas.microsoft.com/office/drawing/2014/main" id="{A83E1993-BD6F-62B3-CCED-E9224213D6B6}"/>
              </a:ext>
            </a:extLst>
          </p:cNvPr>
          <p:cNvSpPr txBox="1">
            <a:spLocks noChangeArrowheads="1"/>
          </p:cNvSpPr>
          <p:nvPr/>
        </p:nvSpPr>
        <p:spPr bwMode="auto">
          <a:xfrm flipH="1">
            <a:off x="4369594" y="5150984"/>
            <a:ext cx="6815137"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74675">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574675">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574675">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574675">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574675">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574675"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574675"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574675"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574675"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spcAft>
                <a:spcPts val="600"/>
              </a:spcAft>
              <a:buFontTx/>
              <a:buNone/>
            </a:pPr>
            <a:r>
              <a:rPr lang="fr-FR" altLang="en-US" sz="3200" b="1" dirty="0">
                <a:solidFill>
                  <a:srgbClr val="323E4F"/>
                </a:solidFill>
                <a:latin typeface="Open Sans Semibold" panose="020B0706030804020204" pitchFamily="34" charset="0"/>
                <a:cs typeface="Open Sans Semibold" panose="020B0706030804020204" pitchFamily="34" charset="0"/>
              </a:rPr>
              <a:t>Boîte à outils du Cercle </a:t>
            </a:r>
            <a:r>
              <a:rPr lang="fr-FR" altLang="en-US" sz="3200" b="1" dirty="0" err="1">
                <a:solidFill>
                  <a:srgbClr val="323E4F"/>
                </a:solidFill>
                <a:latin typeface="Open Sans Semibold" panose="020B0706030804020204" pitchFamily="34" charset="0"/>
                <a:cs typeface="Open Sans Semibold" panose="020B0706030804020204" pitchFamily="34" charset="0"/>
              </a:rPr>
              <a:t>PolioPlus</a:t>
            </a:r>
            <a:r>
              <a:rPr lang="fr-FR" altLang="en-US" sz="3200" b="1" dirty="0">
                <a:solidFill>
                  <a:srgbClr val="323E4F"/>
                </a:solidFill>
                <a:latin typeface="Open Sans Semibold" panose="020B0706030804020204" pitchFamily="34" charset="0"/>
                <a:cs typeface="Open Sans Semibold" panose="020B0706030804020204" pitchFamily="34" charset="0"/>
              </a:rPr>
              <a:t> :</a:t>
            </a:r>
          </a:p>
          <a:p>
            <a:pPr eaLnBrk="1" hangingPunct="1">
              <a:lnSpc>
                <a:spcPct val="100000"/>
              </a:lnSpc>
              <a:spcBef>
                <a:spcPct val="0"/>
              </a:spcBef>
              <a:spcAft>
                <a:spcPts val="600"/>
              </a:spcAft>
              <a:buFontTx/>
              <a:buNone/>
            </a:pPr>
            <a:r>
              <a:rPr lang="fr-FR" altLang="en-US" b="1" dirty="0">
                <a:solidFill>
                  <a:srgbClr val="0070C0"/>
                </a:solidFill>
                <a:latin typeface="Open Sans Semibold" panose="020B0706030804020204" pitchFamily="34" charset="0"/>
                <a:cs typeface="Open Sans Semibold" panose="020B0706030804020204" pitchFamily="34" charset="0"/>
              </a:rPr>
              <a:t>https://cerclepolioplus.org/rejoindre/ </a:t>
            </a:r>
          </a:p>
        </p:txBody>
      </p:sp>
      <p:sp>
        <p:nvSpPr>
          <p:cNvPr id="16" name="Title 2">
            <a:extLst>
              <a:ext uri="{FF2B5EF4-FFF2-40B4-BE49-F238E27FC236}">
                <a16:creationId xmlns:a16="http://schemas.microsoft.com/office/drawing/2014/main" id="{82BA4C4A-0D85-FF12-0BC2-99C0FE71B227}"/>
              </a:ext>
            </a:extLst>
          </p:cNvPr>
          <p:cNvSpPr>
            <a:spLocks noGrp="1" noChangeArrowheads="1"/>
          </p:cNvSpPr>
          <p:nvPr>
            <p:ph type="title"/>
          </p:nvPr>
        </p:nvSpPr>
        <p:spPr>
          <a:xfrm>
            <a:off x="4062413" y="392112"/>
            <a:ext cx="7429500" cy="1558925"/>
          </a:xfrm>
        </p:spPr>
        <p:txBody>
          <a:bodyPr anchor="ctr"/>
          <a:lstStyle/>
          <a:p>
            <a:pPr eaLnBrk="1" hangingPunct="1">
              <a:lnSpc>
                <a:spcPts val="4475"/>
              </a:lnSpc>
            </a:pPr>
            <a:r>
              <a:rPr lang="fr-FR" altLang="en-US" sz="3000" dirty="0">
                <a:solidFill>
                  <a:srgbClr val="FF7600"/>
                </a:solidFill>
                <a:latin typeface="Open Sans Extrabold" panose="020B0906030804020204" pitchFamily="34" charset="0"/>
                <a:cs typeface="Open Sans Extrabold" panose="020B0906030804020204" pitchFamily="34" charset="0"/>
              </a:rPr>
              <a:t>RÔLE DU ROTARY : </a:t>
            </a:r>
            <a:br>
              <a:rPr lang="fr-FR" altLang="en-US" sz="3000" dirty="0">
                <a:solidFill>
                  <a:srgbClr val="FF7600"/>
                </a:solidFill>
                <a:latin typeface="Open Sans Extrabold" panose="020B0906030804020204" pitchFamily="34" charset="0"/>
                <a:cs typeface="Open Sans Extrabold" panose="020B0906030804020204" pitchFamily="34" charset="0"/>
              </a:rPr>
            </a:br>
            <a:r>
              <a:rPr lang="fr-FR" altLang="en-US" sz="4900" dirty="0">
                <a:solidFill>
                  <a:srgbClr val="A05CBF"/>
                </a:solidFill>
                <a:latin typeface="Open Sans Extrabold" panose="020B0906030804020204" pitchFamily="34" charset="0"/>
                <a:cs typeface="Open Sans Extrabold" panose="020B0906030804020204" pitchFamily="34" charset="0"/>
              </a:rPr>
              <a:t>RECHERCHE DE FONDS</a:t>
            </a: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descr="&quot;&quot;">
            <a:extLst>
              <a:ext uri="{FF2B5EF4-FFF2-40B4-BE49-F238E27FC236}">
                <a16:creationId xmlns:a16="http://schemas.microsoft.com/office/drawing/2014/main" id="{AE59E2D8-242A-5FDB-57BE-C09979F9390C}"/>
              </a:ext>
            </a:extLst>
          </p:cNvPr>
          <p:cNvSpPr>
            <a:spLocks noGrp="1" noRot="1" noChangeAspect="1" noMove="1" noResize="1" noEditPoints="1" noAdjustHandles="1" noChangeArrowheads="1" noChangeShapeType="1" noTextEdit="1"/>
          </p:cNvSpPr>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3" name="TextBox 2">
            <a:extLst>
              <a:ext uri="{FF2B5EF4-FFF2-40B4-BE49-F238E27FC236}">
                <a16:creationId xmlns:a16="http://schemas.microsoft.com/office/drawing/2014/main" id="{3554116B-B693-EB30-9051-AB1743D11D27}"/>
              </a:ext>
            </a:extLst>
          </p:cNvPr>
          <p:cNvSpPr txBox="1">
            <a:spLocks noChangeArrowheads="1"/>
          </p:cNvSpPr>
          <p:nvPr/>
        </p:nvSpPr>
        <p:spPr bwMode="auto">
          <a:xfrm>
            <a:off x="304800" y="3575050"/>
            <a:ext cx="4846638"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fr-FR" altLang="en-US" sz="3200" b="1">
                <a:solidFill>
                  <a:srgbClr val="323E4F"/>
                </a:solidFill>
                <a:latin typeface="Open Sans" panose="020B0606030504020204" pitchFamily="34" charset="0"/>
                <a:cs typeface="Open Sans" panose="020B0606030504020204" pitchFamily="34" charset="0"/>
              </a:rPr>
              <a:t>Financement des activités essentielles en 2023/2024 </a:t>
            </a:r>
            <a:r>
              <a:rPr lang="fr-FR" altLang="en-US" sz="3200">
                <a:solidFill>
                  <a:srgbClr val="323E4F"/>
                </a:solidFill>
              </a:rPr>
              <a:t> </a:t>
            </a:r>
          </a:p>
        </p:txBody>
      </p:sp>
      <p:graphicFrame>
        <p:nvGraphicFramePr>
          <p:cNvPr id="105476" name="Chart 4">
            <a:extLst>
              <a:ext uri="{FF2B5EF4-FFF2-40B4-BE49-F238E27FC236}">
                <a16:creationId xmlns:a16="http://schemas.microsoft.com/office/drawing/2014/main" id="{40632B03-97E4-F988-5AEF-5C89A573D6EC}"/>
              </a:ext>
            </a:extLst>
          </p:cNvPr>
          <p:cNvGraphicFramePr>
            <a:graphicFrameLocks/>
          </p:cNvGraphicFramePr>
          <p:nvPr/>
        </p:nvGraphicFramePr>
        <p:xfrm>
          <a:off x="2143125" y="0"/>
          <a:ext cx="10612438" cy="6597650"/>
        </p:xfrm>
        <a:graphic>
          <a:graphicData uri="http://schemas.openxmlformats.org/presentationml/2006/ole">
            <mc:AlternateContent xmlns:mc="http://schemas.openxmlformats.org/markup-compatibility/2006">
              <mc:Choice xmlns:v="urn:schemas-microsoft-com:vml" Requires="v">
                <p:oleObj name="Chart" r:id="rId4" imgW="10620152" imgH="6602540" progId="Excel.Chart.8">
                  <p:embed/>
                </p:oleObj>
              </mc:Choice>
              <mc:Fallback>
                <p:oleObj name="Chart" r:id="rId4" imgW="10620152" imgH="6602540" progId="Excel.Chart.8">
                  <p:embed/>
                  <p:pic>
                    <p:nvPicPr>
                      <p:cNvPr id="105476" name="Chart 4">
                        <a:extLst>
                          <a:ext uri="{FF2B5EF4-FFF2-40B4-BE49-F238E27FC236}">
                            <a16:creationId xmlns:a16="http://schemas.microsoft.com/office/drawing/2014/main" id="{40632B03-97E4-F988-5AEF-5C89A573D6EC}"/>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25" y="0"/>
                        <a:ext cx="10612438"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itle 2">
            <a:extLst>
              <a:ext uri="{FF2B5EF4-FFF2-40B4-BE49-F238E27FC236}">
                <a16:creationId xmlns:a16="http://schemas.microsoft.com/office/drawing/2014/main" id="{4D3A4B1D-8358-D42D-296F-28EEAB9D88D5}"/>
              </a:ext>
            </a:extLst>
          </p:cNvPr>
          <p:cNvSpPr txBox="1">
            <a:spLocks noChangeArrowheads="1"/>
          </p:cNvSpPr>
          <p:nvPr/>
        </p:nvSpPr>
        <p:spPr bwMode="auto">
          <a:xfrm>
            <a:off x="304800" y="1897063"/>
            <a:ext cx="3935413"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ts val="4300"/>
              </a:lnSpc>
              <a:spcBef>
                <a:spcPct val="0"/>
              </a:spcBef>
              <a:buFontTx/>
              <a:buNone/>
            </a:pPr>
            <a:r>
              <a:rPr lang="fr-FR" altLang="en-US" sz="3000" b="1">
                <a:solidFill>
                  <a:srgbClr val="FF7600"/>
                </a:solidFill>
                <a:latin typeface="Open Sans Extrabold" panose="020B0906030804020204" pitchFamily="34" charset="0"/>
                <a:cs typeface="Open Sans Extrabold" panose="020B0906030804020204" pitchFamily="34" charset="0"/>
              </a:rPr>
              <a:t>RÔLE DU ROTARY : </a:t>
            </a:r>
            <a:r>
              <a:rPr lang="fr-FR" altLang="en-US" sz="4800" b="1">
                <a:solidFill>
                  <a:srgbClr val="A05CBF"/>
                </a:solidFill>
                <a:latin typeface="Open Sans Extrabold" panose="020B0906030804020204" pitchFamily="34" charset="0"/>
                <a:cs typeface="Open Sans Extrabold" panose="020B0906030804020204" pitchFamily="34" charset="0"/>
              </a:rPr>
              <a:t>RECHERCHE </a:t>
            </a:r>
            <a:br>
              <a:rPr lang="fr-FR" altLang="en-US" sz="4800" b="1">
                <a:solidFill>
                  <a:srgbClr val="A05CBF"/>
                </a:solidFill>
                <a:latin typeface="Open Sans Extrabold" panose="020B0906030804020204" pitchFamily="34" charset="0"/>
                <a:cs typeface="Open Sans Extrabold" panose="020B0906030804020204" pitchFamily="34" charset="0"/>
              </a:rPr>
            </a:br>
            <a:r>
              <a:rPr lang="fr-FR" altLang="en-US" sz="4800" b="1">
                <a:solidFill>
                  <a:srgbClr val="A05CBF"/>
                </a:solidFill>
                <a:latin typeface="Open Sans Extrabold" panose="020B0906030804020204" pitchFamily="34" charset="0"/>
                <a:cs typeface="Open Sans Extrabold" panose="020B0906030804020204" pitchFamily="34" charset="0"/>
              </a:rPr>
              <a:t>DE FONDS</a:t>
            </a:r>
          </a:p>
        </p:txBody>
      </p:sp>
      <p:sp>
        <p:nvSpPr>
          <p:cNvPr id="10" name="Right Triangle 9">
            <a:extLst>
              <a:ext uri="{FF2B5EF4-FFF2-40B4-BE49-F238E27FC236}">
                <a16:creationId xmlns:a16="http://schemas.microsoft.com/office/drawing/2014/main" id="{45064ABF-F17B-9B64-9000-6BC97533506B}"/>
              </a:ext>
            </a:extLst>
          </p:cNvPr>
          <p:cNvSpPr/>
          <p:nvPr/>
        </p:nvSpPr>
        <p:spPr>
          <a:xfrm>
            <a:off x="0" y="3635225"/>
            <a:ext cx="4239492" cy="3222775"/>
          </a:xfrm>
          <a:prstGeom prst="rtTriangle">
            <a:avLst/>
          </a:prstGeom>
          <a:gradFill>
            <a:gsLst>
              <a:gs pos="35000">
                <a:srgbClr val="901F93">
                  <a:shade val="100000"/>
                  <a:satMod val="115000"/>
                  <a:alpha val="11000"/>
                </a:srgbClr>
              </a:gs>
              <a:gs pos="100000">
                <a:srgbClr val="901F93">
                  <a:shade val="100000"/>
                  <a:satMod val="115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7524" name="TextBox 6">
            <a:extLst>
              <a:ext uri="{FF2B5EF4-FFF2-40B4-BE49-F238E27FC236}">
                <a16:creationId xmlns:a16="http://schemas.microsoft.com/office/drawing/2014/main" id="{932C128C-7576-B717-11DE-60AFDA5C09FE}"/>
              </a:ext>
            </a:extLst>
          </p:cNvPr>
          <p:cNvSpPr txBox="1">
            <a:spLocks noChangeArrowheads="1"/>
          </p:cNvSpPr>
          <p:nvPr/>
        </p:nvSpPr>
        <p:spPr bwMode="auto">
          <a:xfrm>
            <a:off x="0" y="2268538"/>
            <a:ext cx="9536113"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en-US" sz="2400" b="1">
                <a:solidFill>
                  <a:srgbClr val="FFFFFF"/>
                </a:solidFill>
              </a:rPr>
              <a:t>Nous plaidons pour le financement et le soutien politique.</a:t>
            </a:r>
          </a:p>
        </p:txBody>
      </p:sp>
      <p:pic>
        <p:nvPicPr>
          <p:cNvPr id="3" name="Image 2">
            <a:extLst>
              <a:ext uri="{FF2B5EF4-FFF2-40B4-BE49-F238E27FC236}">
                <a16:creationId xmlns:a16="http://schemas.microsoft.com/office/drawing/2014/main" id="{2946EA26-0ED5-AE44-F15C-7F5F8AC944B1}"/>
              </a:ext>
            </a:extLst>
          </p:cNvPr>
          <p:cNvPicPr>
            <a:picLocks noChangeAspect="1"/>
          </p:cNvPicPr>
          <p:nvPr/>
        </p:nvPicPr>
        <p:blipFill>
          <a:blip r:embed="rId4"/>
          <a:stretch>
            <a:fillRect/>
          </a:stretch>
        </p:blipFill>
        <p:spPr>
          <a:xfrm>
            <a:off x="0" y="0"/>
            <a:ext cx="12192000" cy="7608426"/>
          </a:xfrm>
          <a:prstGeom prst="rect">
            <a:avLst/>
          </a:prstGeom>
        </p:spPr>
      </p:pic>
      <p:sp>
        <p:nvSpPr>
          <p:cNvPr id="107525" name="Title 2">
            <a:extLst>
              <a:ext uri="{FF2B5EF4-FFF2-40B4-BE49-F238E27FC236}">
                <a16:creationId xmlns:a16="http://schemas.microsoft.com/office/drawing/2014/main" id="{BE732BA4-82E9-6F5C-5F2F-C81764E786EC}"/>
              </a:ext>
            </a:extLst>
          </p:cNvPr>
          <p:cNvSpPr txBox="1">
            <a:spLocks noChangeArrowheads="1"/>
          </p:cNvSpPr>
          <p:nvPr/>
        </p:nvSpPr>
        <p:spPr bwMode="auto">
          <a:xfrm>
            <a:off x="426584" y="488724"/>
            <a:ext cx="5464175"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ts val="5200"/>
              </a:lnSpc>
              <a:spcBef>
                <a:spcPct val="0"/>
              </a:spcBef>
              <a:buFontTx/>
              <a:buNone/>
            </a:pPr>
            <a:r>
              <a:rPr lang="fr-FR" altLang="en-US" sz="3700" b="1" dirty="0">
                <a:solidFill>
                  <a:srgbClr val="FF7600"/>
                </a:solidFill>
                <a:latin typeface="Open Sans Extrabold" panose="020B0906030804020204" pitchFamily="34" charset="0"/>
                <a:cs typeface="Open Sans Extrabold" panose="020B0906030804020204" pitchFamily="34" charset="0"/>
              </a:rPr>
              <a:t>RÔLE DU ROTARY :</a:t>
            </a:r>
          </a:p>
          <a:p>
            <a:pPr eaLnBrk="1" hangingPunct="1">
              <a:lnSpc>
                <a:spcPts val="5200"/>
              </a:lnSpc>
              <a:spcBef>
                <a:spcPct val="0"/>
              </a:spcBef>
              <a:buFontTx/>
              <a:buNone/>
            </a:pPr>
            <a:r>
              <a:rPr lang="fr-FR" altLang="en-US" sz="6000" b="1" dirty="0">
                <a:solidFill>
                  <a:srgbClr val="FFD100"/>
                </a:solidFill>
                <a:latin typeface="Open Sans Extrabold" panose="020B0906030804020204" pitchFamily="34" charset="0"/>
                <a:cs typeface="Open Sans Extrabold" panose="020B0906030804020204" pitchFamily="34" charset="0"/>
              </a:rPr>
              <a:t>PLAIDOYER</a:t>
            </a:r>
          </a:p>
        </p:txBody>
      </p:sp>
    </p:spTree>
    <p:custDataLst>
      <p:tags r:id="rId1"/>
    </p:custDataLst>
  </p:cSld>
  <p:clrMapOvr>
    <a:overrideClrMapping bg1="dk1" tx1="lt1" bg2="dk2" tx2="lt2" accent1="accent1" accent2="accent2" accent3="accent3" accent4="accent4" accent5="accent5" accent6="accent6" hlink="hlink" folHlink="folHlink"/>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descr="&quot;&quot;">
            <a:extLst>
              <a:ext uri="{FF2B5EF4-FFF2-40B4-BE49-F238E27FC236}">
                <a16:creationId xmlns:a16="http://schemas.microsoft.com/office/drawing/2014/main" id="{CDF7F4EF-0016-118C-C16E-9C0F7E286022}"/>
              </a:ext>
            </a:extLst>
          </p:cNvPr>
          <p:cNvSpPr>
            <a:spLocks noGrp="1" noRot="1" noChangeAspect="1" noMove="1" noResize="1" noEditPoints="1" noAdjustHandles="1" noChangeArrowheads="1" noChangeShapeType="1" noTextEdit="1"/>
          </p:cNvSpPr>
          <p:nvPr/>
        </p:nvSpPr>
        <p:spPr>
          <a:xfrm>
            <a:off x="481013" y="4546600"/>
            <a:ext cx="3978275" cy="19050"/>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prstClr val="white"/>
              </a:solidFill>
              <a:latin typeface="Calibri" panose="020F0502020204030204"/>
            </a:endParaRPr>
          </a:p>
        </p:txBody>
      </p:sp>
      <p:sp>
        <p:nvSpPr>
          <p:cNvPr id="17" name="Rectangle 16" descr="&quot;&quot;">
            <a:extLst>
              <a:ext uri="{FF2B5EF4-FFF2-40B4-BE49-F238E27FC236}">
                <a16:creationId xmlns:a16="http://schemas.microsoft.com/office/drawing/2014/main" id="{DA53E911-7405-671B-04B4-81960753FE44}"/>
              </a:ext>
            </a:extLst>
          </p:cNvPr>
          <p:cNvSpPr>
            <a:spLocks noGrp="1" noRot="1" noChangeAspect="1" noMove="1" noResize="1" noEditPoints="1" noAdjustHandles="1" noChangeArrowheads="1" noChangeShapeType="1" noTextEdit="1"/>
          </p:cNvSpPr>
          <p:nvPr/>
        </p:nvSpPr>
        <p:spPr>
          <a:xfrm rot="5400000">
            <a:off x="760413" y="346075"/>
            <a:ext cx="146050" cy="7048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prstClr val="white"/>
              </a:solidFill>
              <a:latin typeface="Calibri" panose="020F0502020204030204"/>
            </a:endParaRPr>
          </a:p>
        </p:txBody>
      </p:sp>
      <p:grpSp>
        <p:nvGrpSpPr>
          <p:cNvPr id="109572" name="Rectangle 14">
            <a:extLst>
              <a:ext uri="{FF2B5EF4-FFF2-40B4-BE49-F238E27FC236}">
                <a16:creationId xmlns:a16="http://schemas.microsoft.com/office/drawing/2014/main" id="{B0EF3A66-7831-E7EE-D795-EAE5DFAA7631}"/>
              </a:ext>
            </a:extLst>
          </p:cNvPr>
          <p:cNvGrpSpPr>
            <a:grpSpLocks noGrp="1" noRot="1" noChangeAspect="1" noMove="1" noResize="1"/>
          </p:cNvGrpSpPr>
          <p:nvPr/>
        </p:nvGrpSpPr>
        <p:grpSpPr bwMode="auto">
          <a:xfrm>
            <a:off x="0" y="0"/>
            <a:ext cx="9753600" cy="6858000"/>
            <a:chOff x="0" y="0"/>
            <a:chExt cx="6144" cy="4320"/>
          </a:xfrm>
        </p:grpSpPr>
        <p:pic>
          <p:nvPicPr>
            <p:cNvPr id="109578" name="Rectangle 14">
              <a:extLst>
                <a:ext uri="{FF2B5EF4-FFF2-40B4-BE49-F238E27FC236}">
                  <a16:creationId xmlns:a16="http://schemas.microsoft.com/office/drawing/2014/main" id="{395F689B-0529-3B95-9924-20F1AE064FCA}"/>
                </a:ext>
              </a:extLst>
            </p:cNvPr>
            <p:cNvPicPr>
              <a:picLocks noRot="1" noChangeAspect="1" noMove="1" noResize="1" noEditPoints="1" noAdjustHandles="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144"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9" name="Text Box 5">
              <a:extLst>
                <a:ext uri="{FF2B5EF4-FFF2-40B4-BE49-F238E27FC236}">
                  <a16:creationId xmlns:a16="http://schemas.microsoft.com/office/drawing/2014/main" id="{78C9D416-FF66-D86A-F88F-4FF0126DBE1E}"/>
                </a:ext>
              </a:extLst>
            </p:cNvPr>
            <p:cNvSpPr txBox="1">
              <a:spLocks noChangeArrowheads="1" noChangeShapeType="1"/>
            </p:cNvSpPr>
            <p:nvPr/>
          </p:nvSpPr>
          <p:spPr bwMode="auto">
            <a:xfrm>
              <a:off x="0" y="0"/>
              <a:ext cx="614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endParaRPr lang="fr-FR" altLang="en-US" sz="1800">
                <a:solidFill>
                  <a:srgbClr val="FFFFFF"/>
                </a:solidFill>
              </a:endParaRPr>
            </a:p>
          </p:txBody>
        </p:sp>
      </p:grpSp>
      <p:sp useBgFill="1">
        <p:nvSpPr>
          <p:cNvPr id="13" name="Rectangle 12" descr="&quot;&quot;">
            <a:extLst>
              <a:ext uri="{FF2B5EF4-FFF2-40B4-BE49-F238E27FC236}">
                <a16:creationId xmlns:a16="http://schemas.microsoft.com/office/drawing/2014/main" id="{E7F003A6-6C79-41C2-8869-51AA90FAFDEB}"/>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pic>
        <p:nvPicPr>
          <p:cNvPr id="109574" name="Picture 7" descr="Groupe d’hommes assis dans une pièce&#10;&#10;Description générée automatiquement">
            <a:extLst>
              <a:ext uri="{FF2B5EF4-FFF2-40B4-BE49-F238E27FC236}">
                <a16:creationId xmlns:a16="http://schemas.microsoft.com/office/drawing/2014/main" id="{2A6E9108-A0FE-EA84-AD05-7E82A17116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0" y="0"/>
            <a:ext cx="8667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ata 11">
            <a:extLst>
              <a:ext uri="{FF2B5EF4-FFF2-40B4-BE49-F238E27FC236}">
                <a16:creationId xmlns:a16="http://schemas.microsoft.com/office/drawing/2014/main" id="{625A7A30-16BC-48CE-404F-D86125F06FEE}"/>
              </a:ext>
            </a:extLst>
          </p:cNvPr>
          <p:cNvSpPr/>
          <p:nvPr/>
        </p:nvSpPr>
        <p:spPr>
          <a:xfrm>
            <a:off x="-8910638" y="0"/>
            <a:ext cx="15752763" cy="6858000"/>
          </a:xfrm>
          <a:prstGeom prst="flowChartInputOutput">
            <a:avLst/>
          </a:prstGeom>
          <a:gradFill>
            <a:gsLst>
              <a:gs pos="100000">
                <a:srgbClr val="901F93">
                  <a:shade val="100000"/>
                  <a:satMod val="115000"/>
                </a:srgbClr>
              </a:gs>
              <a:gs pos="0">
                <a:srgbClr val="F7A81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7" name="TextBox 6">
            <a:extLst>
              <a:ext uri="{FF2B5EF4-FFF2-40B4-BE49-F238E27FC236}">
                <a16:creationId xmlns:a16="http://schemas.microsoft.com/office/drawing/2014/main" id="{BAC801CB-0511-DF96-8737-1BE95BD006F9}"/>
              </a:ext>
            </a:extLst>
          </p:cNvPr>
          <p:cNvSpPr txBox="1">
            <a:spLocks noChangeArrowheads="1"/>
          </p:cNvSpPr>
          <p:nvPr/>
        </p:nvSpPr>
        <p:spPr bwMode="auto">
          <a:xfrm>
            <a:off x="512763" y="2312988"/>
            <a:ext cx="4602162"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ts val="2738"/>
              </a:lnSpc>
              <a:buFontTx/>
              <a:buNone/>
            </a:pPr>
            <a:r>
              <a:rPr lang="fr-FR" altLang="en-US" sz="2200" b="1">
                <a:solidFill>
                  <a:schemeClr val="bg1"/>
                </a:solidFill>
                <a:latin typeface="Open Sans" panose="020B0606030504020204" pitchFamily="34" charset="0"/>
                <a:cs typeface="Open Sans" panose="020B0606030504020204" pitchFamily="34" charset="0"/>
              </a:rPr>
              <a:t>Nous plaidons pour maintenir la volonté politique en faveur de l’éradication. </a:t>
            </a:r>
          </a:p>
        </p:txBody>
      </p:sp>
      <p:sp>
        <p:nvSpPr>
          <p:cNvPr id="109577" name="Title 2">
            <a:extLst>
              <a:ext uri="{FF2B5EF4-FFF2-40B4-BE49-F238E27FC236}">
                <a16:creationId xmlns:a16="http://schemas.microsoft.com/office/drawing/2014/main" id="{E11C61E3-8361-8BD9-98BF-ADE13D0FEA04}"/>
              </a:ext>
            </a:extLst>
          </p:cNvPr>
          <p:cNvSpPr txBox="1">
            <a:spLocks noChangeArrowheads="1"/>
          </p:cNvSpPr>
          <p:nvPr/>
        </p:nvSpPr>
        <p:spPr bwMode="auto">
          <a:xfrm>
            <a:off x="481013" y="935038"/>
            <a:ext cx="5464175"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ts val="5200"/>
              </a:lnSpc>
              <a:spcBef>
                <a:spcPct val="0"/>
              </a:spcBef>
              <a:buFontTx/>
              <a:buNone/>
            </a:pPr>
            <a:r>
              <a:rPr lang="fr-FR" altLang="en-US" sz="3700" b="1">
                <a:solidFill>
                  <a:schemeClr val="bg1"/>
                </a:solidFill>
                <a:latin typeface="Open Sans Extrabold" panose="020B0906030804020204" pitchFamily="34" charset="0"/>
                <a:cs typeface="Open Sans Extrabold" panose="020B0906030804020204" pitchFamily="34" charset="0"/>
              </a:rPr>
              <a:t>RÔLE DU ROTARY :</a:t>
            </a:r>
          </a:p>
          <a:p>
            <a:pPr eaLnBrk="1" hangingPunct="1">
              <a:lnSpc>
                <a:spcPts val="5200"/>
              </a:lnSpc>
              <a:spcBef>
                <a:spcPct val="0"/>
              </a:spcBef>
              <a:buFontTx/>
              <a:buNone/>
            </a:pPr>
            <a:r>
              <a:rPr lang="fr-FR" altLang="en-US" sz="6000" b="1">
                <a:solidFill>
                  <a:srgbClr val="FFD100"/>
                </a:solidFill>
                <a:latin typeface="Open Sans Extrabold" panose="020B0906030804020204" pitchFamily="34" charset="0"/>
                <a:cs typeface="Open Sans Extrabold" panose="020B0906030804020204" pitchFamily="34" charset="0"/>
              </a:rPr>
              <a:t>PLAIDOYER</a:t>
            </a: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6A891D3-1F60-6117-2686-414158837255}"/>
              </a:ext>
            </a:extLst>
          </p:cNvPr>
          <p:cNvSpPr/>
          <p:nvPr/>
        </p:nvSpPr>
        <p:spPr>
          <a:xfrm>
            <a:off x="0" y="0"/>
            <a:ext cx="12690475" cy="6858000"/>
          </a:xfrm>
          <a:prstGeom prst="rect">
            <a:avLst/>
          </a:prstGeom>
          <a:solidFill>
            <a:srgbClr val="FFD1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17" name="Data 16">
            <a:extLst>
              <a:ext uri="{FF2B5EF4-FFF2-40B4-BE49-F238E27FC236}">
                <a16:creationId xmlns:a16="http://schemas.microsoft.com/office/drawing/2014/main" id="{37E1BC04-92CD-231E-3A0A-C493BBAD705A}"/>
              </a:ext>
            </a:extLst>
          </p:cNvPr>
          <p:cNvSpPr/>
          <p:nvPr/>
        </p:nvSpPr>
        <p:spPr>
          <a:xfrm>
            <a:off x="3348038" y="0"/>
            <a:ext cx="16259175" cy="6858000"/>
          </a:xfrm>
          <a:prstGeom prst="flowChartInputOutput">
            <a:avLst/>
          </a:prstGeom>
          <a:gradFill>
            <a:gsLst>
              <a:gs pos="100000">
                <a:srgbClr val="901F93">
                  <a:shade val="100000"/>
                  <a:satMod val="115000"/>
                </a:srgbClr>
              </a:gs>
              <a:gs pos="0">
                <a:srgbClr val="F7A81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11" name="Title 1">
            <a:extLst>
              <a:ext uri="{FF2B5EF4-FFF2-40B4-BE49-F238E27FC236}">
                <a16:creationId xmlns:a16="http://schemas.microsoft.com/office/drawing/2014/main" id="{D008DBEF-6DF8-905B-69D5-7174769DD15F}"/>
              </a:ext>
            </a:extLst>
          </p:cNvPr>
          <p:cNvSpPr>
            <a:spLocks noGrp="1" noChangeArrowheads="1"/>
          </p:cNvSpPr>
          <p:nvPr>
            <p:ph type="title"/>
          </p:nvPr>
        </p:nvSpPr>
        <p:spPr>
          <a:xfrm>
            <a:off x="6096000" y="1633538"/>
            <a:ext cx="6951663" cy="2773362"/>
          </a:xfrm>
        </p:spPr>
        <p:txBody>
          <a:bodyPr tIns="45720" bIns="45720"/>
          <a:lstStyle/>
          <a:p>
            <a:pPr eaLnBrk="1" hangingPunct="1">
              <a:lnSpc>
                <a:spcPts val="4600"/>
              </a:lnSpc>
            </a:pPr>
            <a:r>
              <a:rPr lang="fr-FR" altLang="en-US" sz="4700" cap="none">
                <a:solidFill>
                  <a:srgbClr val="FFD100"/>
                </a:solidFill>
                <a:latin typeface="Open Sans Extrabold" panose="020B0906030804020204" pitchFamily="34" charset="0"/>
                <a:cs typeface="Open Sans Extrabold" panose="020B0906030804020204" pitchFamily="34" charset="0"/>
              </a:rPr>
              <a:t>RÔLE DU ROTARY : </a:t>
            </a:r>
            <a:r>
              <a:rPr lang="fr-FR" altLang="en-US" sz="5000" cap="none">
                <a:latin typeface="Open Sans Extrabold" panose="020B0906030804020204" pitchFamily="34" charset="0"/>
                <a:cs typeface="Open Sans Extrabold" panose="020B0906030804020204" pitchFamily="34" charset="0"/>
              </a:rPr>
              <a:t>SENSIBILISATION</a:t>
            </a:r>
          </a:p>
        </p:txBody>
      </p:sp>
      <p:pic>
        <p:nvPicPr>
          <p:cNvPr id="8" name="Picture 7" descr="Un enfant avec un sac bleu et une personne tenant un objet bleu&#10;&#10;Description générée automatiquement avec un niveau de confiance moyen">
            <a:extLst>
              <a:ext uri="{FF2B5EF4-FFF2-40B4-BE49-F238E27FC236}">
                <a16:creationId xmlns:a16="http://schemas.microsoft.com/office/drawing/2014/main" id="{F07DEDAD-5857-A557-BF97-E063C3098322}"/>
              </a:ext>
            </a:extLst>
          </p:cNvPr>
          <p:cNvPicPr>
            <a:picLocks noChangeAspect="1" noChangeArrowheads="1"/>
          </p:cNvPicPr>
          <p:nvPr/>
        </p:nvPicPr>
        <p:blipFill>
          <a:blip r:embed="rId4"/>
          <a:srcRect/>
          <a:stretch>
            <a:fillRect/>
          </a:stretch>
        </p:blipFill>
        <p:spPr bwMode="auto">
          <a:xfrm>
            <a:off x="1370013" y="3429000"/>
            <a:ext cx="4160837" cy="2773363"/>
          </a:xfrm>
          <a:prstGeom prst="rect">
            <a:avLst/>
          </a:prstGeom>
          <a:noFill/>
          <a:ln>
            <a:noFill/>
          </a:ln>
          <a:effectLst>
            <a:outerShdw blurRad="292100" dist="139700" dir="2700000" sx="96722" sy="96722" algn="tl" rotWithShape="0">
              <a:srgbClr val="333333">
                <a:alpha val="81216"/>
              </a:srgbClr>
            </a:outerShdw>
          </a:effectLst>
        </p:spPr>
      </p:pic>
      <p:pic>
        <p:nvPicPr>
          <p:cNvPr id="13" name="Picture 12" descr="Une affiche pour un événement médical&#10;&#10;Description générée automatiquement avec un niveau de confiance moyen">
            <a:extLst>
              <a:ext uri="{FF2B5EF4-FFF2-40B4-BE49-F238E27FC236}">
                <a16:creationId xmlns:a16="http://schemas.microsoft.com/office/drawing/2014/main" id="{3C3A610B-A94D-B53B-616D-61B634B28226}"/>
              </a:ext>
            </a:extLst>
          </p:cNvPr>
          <p:cNvPicPr>
            <a:picLocks noChangeAspect="1" noChangeArrowheads="1"/>
          </p:cNvPicPr>
          <p:nvPr/>
        </p:nvPicPr>
        <p:blipFill>
          <a:blip r:embed="rId5"/>
          <a:srcRect/>
          <a:stretch>
            <a:fillRect/>
          </a:stretch>
        </p:blipFill>
        <p:spPr bwMode="auto">
          <a:xfrm>
            <a:off x="714375" y="655638"/>
            <a:ext cx="3136900" cy="3136900"/>
          </a:xfrm>
          <a:prstGeom prst="rect">
            <a:avLst/>
          </a:prstGeom>
          <a:noFill/>
          <a:ln>
            <a:noFill/>
          </a:ln>
          <a:effectLst>
            <a:outerShdw blurRad="192958" dist="165114" dir="3720006" sx="98000" sy="98000" algn="ctr" rotWithShape="0">
              <a:srgbClr val="000000">
                <a:alpha val="25635"/>
              </a:srgbClr>
            </a:outerShdw>
          </a:effectLst>
        </p:spPr>
      </p:pic>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iterate type="lt">
                                    <p:tmPct val="0"/>
                                  </p:iterate>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descr="&quot;&quot;">
            <a:extLst>
              <a:ext uri="{FF2B5EF4-FFF2-40B4-BE49-F238E27FC236}">
                <a16:creationId xmlns:a16="http://schemas.microsoft.com/office/drawing/2014/main" id="{030D384F-E1A6-23E8-345D-952032A7F6A9}"/>
              </a:ext>
            </a:extLst>
          </p:cNvPr>
          <p:cNvSpPr>
            <a:spLocks noGrp="1" noRot="1" noChangeAspect="1" noMove="1" noResize="1" noEditPoints="1" noAdjustHandles="1" noChangeArrowheads="1" noChangeShapeType="1" noTextEdit="1"/>
          </p:cNvSpPr>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pic>
        <p:nvPicPr>
          <p:cNvPr id="113667" name="Picture 3">
            <a:extLst>
              <a:ext uri="{FF2B5EF4-FFF2-40B4-BE49-F238E27FC236}">
                <a16:creationId xmlns:a16="http://schemas.microsoft.com/office/drawing/2014/main" id="{2B02C3AB-DAC5-129C-926F-8BB122AA12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82"/>
          <a:stretch>
            <a:fillRect/>
          </a:stretch>
        </p:blipFill>
        <p:spPr bwMode="auto">
          <a:xfrm>
            <a:off x="-12700" y="-26988"/>
            <a:ext cx="4003675"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48" descr="Un panneau coloré sur un camion&#10;&#10;Description générée automatiquement">
            <a:extLst>
              <a:ext uri="{FF2B5EF4-FFF2-40B4-BE49-F238E27FC236}">
                <a16:creationId xmlns:a16="http://schemas.microsoft.com/office/drawing/2014/main" id="{15B16432-F3D3-1D2E-6734-CA9A57DE01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8300" y="-7938"/>
            <a:ext cx="4200525"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2" descr="Personnes sautant en parachute&#10;&#10;Description générée automatiquement">
            <a:extLst>
              <a:ext uri="{FF2B5EF4-FFF2-40B4-BE49-F238E27FC236}">
                <a16:creationId xmlns:a16="http://schemas.microsoft.com/office/drawing/2014/main" id="{1597B7BF-168D-A10F-63B0-78AC5CE31C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0975" y="0"/>
            <a:ext cx="3997325"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 name="Right Triangle 57">
            <a:extLst>
              <a:ext uri="{FF2B5EF4-FFF2-40B4-BE49-F238E27FC236}">
                <a16:creationId xmlns:a16="http://schemas.microsoft.com/office/drawing/2014/main" id="{A554F16F-9301-2E59-A2C3-E6F0D1390DD8}"/>
              </a:ext>
            </a:extLst>
          </p:cNvPr>
          <p:cNvGrpSpPr>
            <a:grpSpLocks/>
          </p:cNvGrpSpPr>
          <p:nvPr/>
        </p:nvGrpSpPr>
        <p:grpSpPr bwMode="auto">
          <a:xfrm>
            <a:off x="2590800" y="3467100"/>
            <a:ext cx="9626600" cy="3441700"/>
            <a:chOff x="1632" y="2184"/>
            <a:chExt cx="6064" cy="2168"/>
          </a:xfrm>
        </p:grpSpPr>
        <p:pic>
          <p:nvPicPr>
            <p:cNvPr id="113672" name="Right Triangle 57">
              <a:extLst>
                <a:ext uri="{FF2B5EF4-FFF2-40B4-BE49-F238E27FC236}">
                  <a16:creationId xmlns:a16="http://schemas.microsoft.com/office/drawing/2014/main" id="{0749B7FD-EA91-AC9E-D2BF-D89BE8D65C58}"/>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2" y="2184"/>
              <a:ext cx="6064" cy="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3" name="Text Box 7">
              <a:extLst>
                <a:ext uri="{FF2B5EF4-FFF2-40B4-BE49-F238E27FC236}">
                  <a16:creationId xmlns:a16="http://schemas.microsoft.com/office/drawing/2014/main" id="{A1DD0B8D-2CA7-0640-6F00-06122CEDD3A7}"/>
                </a:ext>
              </a:extLst>
            </p:cNvPr>
            <p:cNvSpPr txBox="1">
              <a:spLocks noChangeArrowheads="1"/>
            </p:cNvSpPr>
            <p:nvPr/>
          </p:nvSpPr>
          <p:spPr bwMode="auto">
            <a:xfrm rot="-5400000">
              <a:off x="5641" y="2616"/>
              <a:ext cx="1080" cy="2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endParaRPr lang="fr-FR" altLang="en-US" sz="1800">
                <a:solidFill>
                  <a:srgbClr val="FFFFFF"/>
                </a:solidFill>
              </a:endParaRPr>
            </a:p>
          </p:txBody>
        </p:sp>
      </p:grpSp>
      <p:sp>
        <p:nvSpPr>
          <p:cNvPr id="10" name="Title 1">
            <a:extLst>
              <a:ext uri="{FF2B5EF4-FFF2-40B4-BE49-F238E27FC236}">
                <a16:creationId xmlns:a16="http://schemas.microsoft.com/office/drawing/2014/main" id="{D032D3ED-A661-9781-D18F-521226A276F1}"/>
              </a:ext>
            </a:extLst>
          </p:cNvPr>
          <p:cNvSpPr txBox="1">
            <a:spLocks noChangeArrowheads="1"/>
          </p:cNvSpPr>
          <p:nvPr/>
        </p:nvSpPr>
        <p:spPr bwMode="auto">
          <a:xfrm>
            <a:off x="7904163" y="3203575"/>
            <a:ext cx="4386262"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ts val="3600"/>
              </a:lnSpc>
              <a:spcBef>
                <a:spcPct val="0"/>
              </a:spcBef>
              <a:spcAft>
                <a:spcPts val="600"/>
              </a:spcAft>
              <a:buFontTx/>
              <a:buNone/>
            </a:pPr>
            <a:r>
              <a:rPr lang="fr-FR" altLang="en-US" sz="3400" b="1">
                <a:solidFill>
                  <a:schemeClr val="bg1"/>
                </a:solidFill>
                <a:latin typeface="Open Sans Extrabold" panose="020B0906030804020204" pitchFamily="34" charset="0"/>
                <a:cs typeface="Open Sans Extrabold" panose="020B0906030804020204" pitchFamily="34" charset="0"/>
              </a:rPr>
              <a:t>RÔLE DU ROTARY : </a:t>
            </a:r>
            <a:r>
              <a:rPr lang="fr-FR" altLang="en-US" sz="3600" b="1">
                <a:solidFill>
                  <a:srgbClr val="F7A81B"/>
                </a:solidFill>
                <a:latin typeface="Open Sans Extrabold" panose="020B0906030804020204" pitchFamily="34" charset="0"/>
                <a:cs typeface="Open Sans Extrabold" panose="020B0906030804020204" pitchFamily="34" charset="0"/>
              </a:rPr>
              <a:t>SENSIBILISATION</a:t>
            </a: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descr="Photo d’une personne en intérieur&#10;&#10;Description générée automatiquement">
            <a:extLst>
              <a:ext uri="{FF2B5EF4-FFF2-40B4-BE49-F238E27FC236}">
                <a16:creationId xmlns:a16="http://schemas.microsoft.com/office/drawing/2014/main" id="{A84EA061-45BA-9EF6-2CB7-7CDE329A6A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2538" y="0"/>
            <a:ext cx="96694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851" name="Rectangle 3">
            <a:extLst>
              <a:ext uri="{FF2B5EF4-FFF2-40B4-BE49-F238E27FC236}">
                <a16:creationId xmlns:a16="http://schemas.microsoft.com/office/drawing/2014/main" id="{04B6DD76-6B6C-20CA-C76A-B47E5F1CA57B}"/>
              </a:ext>
            </a:extLst>
          </p:cNvPr>
          <p:cNvGrpSpPr>
            <a:grpSpLocks/>
          </p:cNvGrpSpPr>
          <p:nvPr/>
        </p:nvGrpSpPr>
        <p:grpSpPr bwMode="auto">
          <a:xfrm>
            <a:off x="0" y="0"/>
            <a:ext cx="8953500" cy="6858000"/>
            <a:chOff x="0" y="0"/>
            <a:chExt cx="5640" cy="4320"/>
          </a:xfrm>
        </p:grpSpPr>
        <p:pic>
          <p:nvPicPr>
            <p:cNvPr id="78855" name="Rectangle 3">
              <a:extLst>
                <a:ext uri="{FF2B5EF4-FFF2-40B4-BE49-F238E27FC236}">
                  <a16:creationId xmlns:a16="http://schemas.microsoft.com/office/drawing/2014/main" id="{F492B0B0-C9FF-DAB6-FAD7-D95ED91C6204}"/>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6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6" name="Text Box 3">
              <a:extLst>
                <a:ext uri="{FF2B5EF4-FFF2-40B4-BE49-F238E27FC236}">
                  <a16:creationId xmlns:a16="http://schemas.microsoft.com/office/drawing/2014/main" id="{ADD92043-5020-E1A2-C728-21B79727B2A9}"/>
                </a:ext>
              </a:extLst>
            </p:cNvPr>
            <p:cNvSpPr txBox="1">
              <a:spLocks noChangeArrowheads="1"/>
            </p:cNvSpPr>
            <p:nvPr/>
          </p:nvSpPr>
          <p:spPr bwMode="auto">
            <a:xfrm>
              <a:off x="0" y="0"/>
              <a:ext cx="563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endParaRPr lang="fr-FR" altLang="en-US" sz="1800">
                <a:solidFill>
                  <a:srgbClr val="FFFFFF"/>
                </a:solidFill>
              </a:endParaRPr>
            </a:p>
          </p:txBody>
        </p:sp>
      </p:grpSp>
      <p:sp>
        <p:nvSpPr>
          <p:cNvPr id="3" name="Title 2">
            <a:extLst>
              <a:ext uri="{FF2B5EF4-FFF2-40B4-BE49-F238E27FC236}">
                <a16:creationId xmlns:a16="http://schemas.microsoft.com/office/drawing/2014/main" id="{B35DEFD6-09B7-9F96-4115-23F30E940F1D}"/>
              </a:ext>
            </a:extLst>
          </p:cNvPr>
          <p:cNvSpPr>
            <a:spLocks noGrp="1" noChangeArrowheads="1"/>
          </p:cNvSpPr>
          <p:nvPr>
            <p:ph type="title"/>
          </p:nvPr>
        </p:nvSpPr>
        <p:spPr>
          <a:xfrm>
            <a:off x="603250" y="1433513"/>
            <a:ext cx="4606925" cy="1900237"/>
          </a:xfrm>
        </p:spPr>
        <p:txBody>
          <a:bodyPr tIns="45720" bIns="45720" anchor="ctr"/>
          <a:lstStyle/>
          <a:p>
            <a:pPr eaLnBrk="1" hangingPunct="1">
              <a:lnSpc>
                <a:spcPts val="3763"/>
              </a:lnSpc>
            </a:pPr>
            <a:r>
              <a:rPr lang="fr-FR" altLang="en-US" sz="4800" cap="none">
                <a:solidFill>
                  <a:srgbClr val="A05CBF"/>
                </a:solidFill>
                <a:latin typeface="Open Sans Extrabold" panose="020B0906030804020204" pitchFamily="34" charset="0"/>
                <a:cs typeface="Open Sans Extrabold" panose="020B0906030804020204" pitchFamily="34" charset="0"/>
              </a:rPr>
              <a:t>PROGRAMME</a:t>
            </a:r>
            <a:r>
              <a:rPr lang="fr-FR" altLang="en-US" sz="4800" cap="none">
                <a:latin typeface="Open Sans Extrabold" panose="020B0906030804020204" pitchFamily="34" charset="0"/>
                <a:cs typeface="Open Sans Extrabold" panose="020B0906030804020204" pitchFamily="34" charset="0"/>
              </a:rPr>
              <a:t>  </a:t>
            </a:r>
          </a:p>
        </p:txBody>
      </p:sp>
      <p:sp>
        <p:nvSpPr>
          <p:cNvPr id="5" name="TextBox 4">
            <a:extLst>
              <a:ext uri="{FF2B5EF4-FFF2-40B4-BE49-F238E27FC236}">
                <a16:creationId xmlns:a16="http://schemas.microsoft.com/office/drawing/2014/main" id="{A6A73F33-46E5-A58E-BF3D-0A719A397BF6}"/>
              </a:ext>
            </a:extLst>
          </p:cNvPr>
          <p:cNvSpPr txBox="1">
            <a:spLocks noChangeArrowheads="1"/>
          </p:cNvSpPr>
          <p:nvPr/>
        </p:nvSpPr>
        <p:spPr bwMode="auto">
          <a:xfrm>
            <a:off x="269875" y="2982913"/>
            <a:ext cx="5546725"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71500" indent="-2286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spcAft>
                <a:spcPts val="600"/>
              </a:spcAft>
            </a:pPr>
            <a:r>
              <a:rPr lang="fr-FR" altLang="en-US" sz="2400" b="1">
                <a:solidFill>
                  <a:srgbClr val="323E4F"/>
                </a:solidFill>
                <a:latin typeface="Open Sans" panose="020B0606030504020204" pitchFamily="34" charset="0"/>
                <a:cs typeface="Open Sans" panose="020B0606030504020204" pitchFamily="34" charset="0"/>
              </a:rPr>
              <a:t>QU’EST-CE QUE LA POLIO ?</a:t>
            </a:r>
          </a:p>
          <a:p>
            <a:pPr eaLnBrk="1" hangingPunct="1">
              <a:spcBef>
                <a:spcPct val="0"/>
              </a:spcBef>
              <a:spcAft>
                <a:spcPts val="600"/>
              </a:spcAft>
            </a:pPr>
            <a:r>
              <a:rPr lang="fr-FR" altLang="en-US" sz="2400" b="1">
                <a:solidFill>
                  <a:srgbClr val="323E4F"/>
                </a:solidFill>
                <a:latin typeface="Open Sans" panose="020B0606030504020204" pitchFamily="34" charset="0"/>
                <a:cs typeface="Open Sans" panose="020B0606030504020204" pitchFamily="34" charset="0"/>
              </a:rPr>
              <a:t>ÉRADICATION DE LA POLIO – ÉTAT DES LIEUX</a:t>
            </a:r>
          </a:p>
          <a:p>
            <a:pPr eaLnBrk="1" hangingPunct="1">
              <a:spcBef>
                <a:spcPct val="0"/>
              </a:spcBef>
              <a:spcAft>
                <a:spcPts val="600"/>
              </a:spcAft>
            </a:pPr>
            <a:r>
              <a:rPr lang="fr-FR" altLang="en-US" sz="2400" b="1">
                <a:solidFill>
                  <a:srgbClr val="323E4F"/>
                </a:solidFill>
                <a:latin typeface="Open Sans" panose="020B0606030504020204" pitchFamily="34" charset="0"/>
                <a:cs typeface="Open Sans" panose="020B0606030504020204" pitchFamily="34" charset="0"/>
              </a:rPr>
              <a:t>RÔLE DU ROTARY</a:t>
            </a:r>
          </a:p>
          <a:p>
            <a:pPr eaLnBrk="1" hangingPunct="1">
              <a:spcBef>
                <a:spcPct val="0"/>
              </a:spcBef>
              <a:spcAft>
                <a:spcPts val="600"/>
              </a:spcAft>
            </a:pPr>
            <a:r>
              <a:rPr lang="fr-FR" altLang="en-US" sz="2400" b="1">
                <a:solidFill>
                  <a:srgbClr val="323E4F"/>
                </a:solidFill>
                <a:latin typeface="Open Sans" panose="020B0606030504020204" pitchFamily="34" charset="0"/>
                <a:cs typeface="Open Sans" panose="020B0606030504020204" pitchFamily="34" charset="0"/>
              </a:rPr>
              <a:t>APPEL À L’ACTION</a:t>
            </a:r>
          </a:p>
          <a:p>
            <a:pPr eaLnBrk="1" hangingPunct="1">
              <a:spcBef>
                <a:spcPct val="0"/>
              </a:spcBef>
              <a:spcAft>
                <a:spcPts val="600"/>
              </a:spcAft>
            </a:pPr>
            <a:endParaRPr lang="fr-FR" altLang="en-US" sz="2000"/>
          </a:p>
        </p:txBody>
      </p:sp>
      <p:sp>
        <p:nvSpPr>
          <p:cNvPr id="78854" name="Slide Number Placeholder 6">
            <a:extLst>
              <a:ext uri="{FF2B5EF4-FFF2-40B4-BE49-F238E27FC236}">
                <a16:creationId xmlns:a16="http://schemas.microsoft.com/office/drawing/2014/main" id="{E60B614B-B1D4-4873-B114-223C6A9FE006}"/>
              </a:ext>
            </a:extLst>
          </p:cNvPr>
          <p:cNvSpPr>
            <a:spLocks noGrp="1" noChangeArrowheads="1"/>
          </p:cNvSpPr>
          <p:nvPr>
            <p:ph type="sldNum" sz="quarter" idx="10"/>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fontAlgn="base">
              <a:lnSpc>
                <a:spcPct val="100000"/>
              </a:lnSpc>
              <a:spcBef>
                <a:spcPct val="0"/>
              </a:spcBef>
              <a:spcAft>
                <a:spcPts val="600"/>
              </a:spcAft>
              <a:buFontTx/>
              <a:buNone/>
            </a:pPr>
            <a:fld id="{4EAF185E-8CFC-4E91-A49F-F52E5547CDC1}" type="slidenum">
              <a:rPr altLang="en-US" sz="1200" smtClean="0">
                <a:solidFill>
                  <a:srgbClr val="FFFFFF"/>
                </a:solidFill>
                <a:latin typeface="Calibri" panose="020F0502020204030204" pitchFamily="34" charset="0"/>
              </a:rPr>
              <a:pPr fontAlgn="base">
                <a:lnSpc>
                  <a:spcPct val="100000"/>
                </a:lnSpc>
                <a:spcBef>
                  <a:spcPct val="0"/>
                </a:spcBef>
                <a:spcAft>
                  <a:spcPts val="600"/>
                </a:spcAft>
                <a:buFontTx/>
                <a:buNone/>
              </a:pPr>
              <a:t>2</a:t>
            </a:fld>
            <a:endParaRPr lang="fr-FR" altLang="en-US" sz="1200">
              <a:solidFill>
                <a:srgbClr val="FFFFFF"/>
              </a:solidFill>
              <a:latin typeface="Calibri" panose="020F0502020204030204" pitchFamily="34" charset="0"/>
            </a:endParaRP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descr="&quot;&quot;">
            <a:extLst>
              <a:ext uri="{FF2B5EF4-FFF2-40B4-BE49-F238E27FC236}">
                <a16:creationId xmlns:a16="http://schemas.microsoft.com/office/drawing/2014/main" id="{49C96F15-051B-323B-5D3F-97A34D7FAA9C}"/>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pic>
        <p:nvPicPr>
          <p:cNvPr id="115715" name="Picture 17" descr="Groupe de personnes sur scène&#10;&#10;Description générée automatiquement">
            <a:extLst>
              <a:ext uri="{FF2B5EF4-FFF2-40B4-BE49-F238E27FC236}">
                <a16:creationId xmlns:a16="http://schemas.microsoft.com/office/drawing/2014/main" id="{EE654EBD-F466-3FBD-0BBD-3BB581607E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0" y="0"/>
            <a:ext cx="8667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5716" name="Rectangle 29">
            <a:extLst>
              <a:ext uri="{FF2B5EF4-FFF2-40B4-BE49-F238E27FC236}">
                <a16:creationId xmlns:a16="http://schemas.microsoft.com/office/drawing/2014/main" id="{9FAC9845-AE55-33AF-D00B-72FFBA07DCC1}"/>
              </a:ext>
            </a:extLst>
          </p:cNvPr>
          <p:cNvGrpSpPr>
            <a:grpSpLocks noGrp="1" noRot="1" noChangeAspect="1" noMove="1" noResize="1"/>
          </p:cNvGrpSpPr>
          <p:nvPr/>
        </p:nvGrpSpPr>
        <p:grpSpPr bwMode="auto">
          <a:xfrm>
            <a:off x="0" y="0"/>
            <a:ext cx="9347200" cy="6858000"/>
            <a:chOff x="0" y="0"/>
            <a:chExt cx="5888" cy="4320"/>
          </a:xfrm>
        </p:grpSpPr>
        <p:pic>
          <p:nvPicPr>
            <p:cNvPr id="115721" name="Rectangle 29">
              <a:extLst>
                <a:ext uri="{FF2B5EF4-FFF2-40B4-BE49-F238E27FC236}">
                  <a16:creationId xmlns:a16="http://schemas.microsoft.com/office/drawing/2014/main" id="{497762A6-0738-3852-3BE5-5143B595DEB6}"/>
                </a:ext>
              </a:extLst>
            </p:cNvPr>
            <p:cNvPicPr>
              <a:picLocks noRot="1" noChangeAspect="1" noMove="1" noResize="1" noEditPoints="1" noAdjustHandles="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88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2" name="Text Box 5">
              <a:extLst>
                <a:ext uri="{FF2B5EF4-FFF2-40B4-BE49-F238E27FC236}">
                  <a16:creationId xmlns:a16="http://schemas.microsoft.com/office/drawing/2014/main" id="{038F9079-CFD9-1029-1AF5-195A19E3E46F}"/>
                </a:ext>
              </a:extLst>
            </p:cNvPr>
            <p:cNvSpPr txBox="1">
              <a:spLocks noChangeArrowheads="1" noChangeShapeType="1"/>
            </p:cNvSpPr>
            <p:nvPr/>
          </p:nvSpPr>
          <p:spPr bwMode="auto">
            <a:xfrm>
              <a:off x="0" y="0"/>
              <a:ext cx="588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endParaRPr lang="fr-FR" altLang="en-US" sz="1800">
                <a:solidFill>
                  <a:srgbClr val="FFFFFF"/>
                </a:solidFill>
              </a:endParaRPr>
            </a:p>
          </p:txBody>
        </p:sp>
      </p:grpSp>
      <p:sp>
        <p:nvSpPr>
          <p:cNvPr id="32" name="Rectangle 31" descr="&quot;&quot;">
            <a:extLst>
              <a:ext uri="{FF2B5EF4-FFF2-40B4-BE49-F238E27FC236}">
                <a16:creationId xmlns:a16="http://schemas.microsoft.com/office/drawing/2014/main" id="{EA5DEF21-2655-AF6B-F823-B81AA7AC4843}"/>
              </a:ext>
            </a:extLst>
          </p:cNvPr>
          <p:cNvSpPr>
            <a:spLocks noGrp="1" noRot="1" noChangeAspect="1" noMove="1" noResize="1" noEditPoints="1" noAdjustHandles="1" noChangeArrowheads="1" noChangeShapeType="1" noTextEdit="1"/>
          </p:cNvSpPr>
          <p:nvPr/>
        </p:nvSpPr>
        <p:spPr>
          <a:xfrm rot="5400000">
            <a:off x="760413" y="346075"/>
            <a:ext cx="146050" cy="7048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prstClr val="white"/>
              </a:solidFill>
              <a:latin typeface="Calibri" panose="020F0502020204030204"/>
            </a:endParaRPr>
          </a:p>
        </p:txBody>
      </p:sp>
      <p:sp>
        <p:nvSpPr>
          <p:cNvPr id="34" name="Rectangle 33" descr="&quot;&quot;">
            <a:extLst>
              <a:ext uri="{FF2B5EF4-FFF2-40B4-BE49-F238E27FC236}">
                <a16:creationId xmlns:a16="http://schemas.microsoft.com/office/drawing/2014/main" id="{C31AE954-D748-1199-43AB-A647159EB8F3}"/>
              </a:ext>
            </a:extLst>
          </p:cNvPr>
          <p:cNvSpPr>
            <a:spLocks noGrp="1" noRot="1" noChangeAspect="1" noMove="1" noResize="1" noEditPoints="1" noAdjustHandles="1" noChangeArrowheads="1" noChangeShapeType="1" noTextEdit="1"/>
          </p:cNvSpPr>
          <p:nvPr/>
        </p:nvSpPr>
        <p:spPr>
          <a:xfrm>
            <a:off x="481013" y="4546600"/>
            <a:ext cx="3978275" cy="19050"/>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prstClr val="white"/>
              </a:solidFill>
              <a:latin typeface="Calibri" panose="020F0502020204030204"/>
            </a:endParaRPr>
          </a:p>
        </p:txBody>
      </p:sp>
      <p:sp>
        <p:nvSpPr>
          <p:cNvPr id="115719" name="Slide Number Placeholder 5">
            <a:extLst>
              <a:ext uri="{FF2B5EF4-FFF2-40B4-BE49-F238E27FC236}">
                <a16:creationId xmlns:a16="http://schemas.microsoft.com/office/drawing/2014/main" id="{3DAE3BBD-1BCA-624E-D8DC-841087928A1D}"/>
              </a:ext>
            </a:extLst>
          </p:cNvPr>
          <p:cNvSpPr>
            <a:spLocks noGrp="1" noChangeArrowheads="1"/>
          </p:cNvSpPr>
          <p:nvPr>
            <p:ph type="sldNum" sz="quarter" idx="10"/>
          </p:nvPr>
        </p:nvSpPr>
        <p:spPr bwMode="auto">
          <a:xfrm>
            <a:off x="8970963"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fontAlgn="base">
              <a:lnSpc>
                <a:spcPct val="100000"/>
              </a:lnSpc>
              <a:spcBef>
                <a:spcPct val="0"/>
              </a:spcBef>
              <a:spcAft>
                <a:spcPts val="600"/>
              </a:spcAft>
              <a:buFontTx/>
              <a:buNone/>
            </a:pPr>
            <a:fld id="{BBD8A77D-FE44-48CB-8E15-BF44E7E92CDC}" type="slidenum">
              <a:rPr altLang="en-US" sz="1200" smtClean="0">
                <a:solidFill>
                  <a:schemeClr val="bg1"/>
                </a:solidFill>
                <a:latin typeface="Calibri" panose="020F0502020204030204" pitchFamily="34" charset="0"/>
              </a:rPr>
              <a:pPr fontAlgn="base">
                <a:lnSpc>
                  <a:spcPct val="100000"/>
                </a:lnSpc>
                <a:spcBef>
                  <a:spcPct val="0"/>
                </a:spcBef>
                <a:spcAft>
                  <a:spcPts val="600"/>
                </a:spcAft>
                <a:buFontTx/>
                <a:buNone/>
              </a:pPr>
              <a:t>20</a:t>
            </a:fld>
            <a:endParaRPr lang="fr-FR" altLang="en-US" sz="1200">
              <a:solidFill>
                <a:schemeClr val="bg1"/>
              </a:solidFill>
              <a:latin typeface="Calibri" panose="020F0502020204030204" pitchFamily="34" charset="0"/>
            </a:endParaRPr>
          </a:p>
        </p:txBody>
      </p:sp>
      <p:sp>
        <p:nvSpPr>
          <p:cNvPr id="21" name="Title 1">
            <a:extLst>
              <a:ext uri="{FF2B5EF4-FFF2-40B4-BE49-F238E27FC236}">
                <a16:creationId xmlns:a16="http://schemas.microsoft.com/office/drawing/2014/main" id="{DBFEF4FD-FFB6-F02D-B238-DF94AA9BFE42}"/>
              </a:ext>
            </a:extLst>
          </p:cNvPr>
          <p:cNvSpPr>
            <a:spLocks noGrp="1" noChangeArrowheads="1"/>
          </p:cNvSpPr>
          <p:nvPr>
            <p:ph type="title"/>
          </p:nvPr>
        </p:nvSpPr>
        <p:spPr>
          <a:xfrm>
            <a:off x="438150" y="1524000"/>
            <a:ext cx="6064250" cy="2774950"/>
          </a:xfrm>
        </p:spPr>
        <p:txBody>
          <a:bodyPr tIns="45720" bIns="45720"/>
          <a:lstStyle/>
          <a:p>
            <a:pPr eaLnBrk="1" hangingPunct="1">
              <a:lnSpc>
                <a:spcPts val="4500"/>
              </a:lnSpc>
            </a:pPr>
            <a:r>
              <a:rPr lang="fr-FR" altLang="en-US" sz="4700" cap="none">
                <a:solidFill>
                  <a:srgbClr val="F7A81B"/>
                </a:solidFill>
                <a:latin typeface="Open Sans Extrabold" panose="020B0906030804020204" pitchFamily="34" charset="0"/>
                <a:cs typeface="Open Sans Extrabold" panose="020B0906030804020204" pitchFamily="34" charset="0"/>
              </a:rPr>
              <a:t>RÔLE DU ROTARY :</a:t>
            </a:r>
            <a:br>
              <a:rPr lang="fr-FR" altLang="en-US" sz="4700" cap="none">
                <a:solidFill>
                  <a:srgbClr val="F7A81B"/>
                </a:solidFill>
                <a:latin typeface="Open Sans Extrabold" panose="020B0906030804020204" pitchFamily="34" charset="0"/>
                <a:cs typeface="Open Sans Extrabold" panose="020B0906030804020204" pitchFamily="34" charset="0"/>
              </a:rPr>
            </a:br>
            <a:r>
              <a:rPr lang="fr-FR" altLang="en-US" sz="5000" cap="none">
                <a:solidFill>
                  <a:srgbClr val="A05CBF"/>
                </a:solidFill>
                <a:latin typeface="Open Sans Extrabold" panose="020B0906030804020204" pitchFamily="34" charset="0"/>
                <a:cs typeface="Open Sans Extrabold" panose="020B0906030804020204" pitchFamily="34" charset="0"/>
              </a:rPr>
              <a:t>SENSIBILISATION</a:t>
            </a: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500"/>
                                  </p:stCondLst>
                                  <p:iterate type="lt">
                                    <p:tmPct val="10000"/>
                                  </p:iterate>
                                  <p:childTnLst>
                                    <p:set>
                                      <p:cBhvr>
                                        <p:cTn id="6" dur="1" fill="hold">
                                          <p:stCondLst>
                                            <p:cond delay="0"/>
                                          </p:stCondLst>
                                        </p:cTn>
                                        <p:tgtEl>
                                          <p:spTgt spid="21"/>
                                        </p:tgtEl>
                                        <p:attrNameLst>
                                          <p:attrName>style.visibility</p:attrName>
                                        </p:attrNameLst>
                                      </p:cBhvr>
                                      <p:to>
                                        <p:strVal val="visible"/>
                                      </p:to>
                                    </p:set>
                                    <p:animEffect transition="in" filter="fade">
                                      <p:cBhvr>
                                        <p:cTn id="7" dur="4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5" descr="Personne tenant une pipette&#10;&#10;Description générée automatiquement">
            <a:extLst>
              <a:ext uri="{FF2B5EF4-FFF2-40B4-BE49-F238E27FC236}">
                <a16:creationId xmlns:a16="http://schemas.microsoft.com/office/drawing/2014/main" id="{AB3A37EC-BBBA-8EFA-653C-9045B7CA84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8000" y="0"/>
            <a:ext cx="4064000"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12" descr="Personne écrivant sur un mur&#10;&#10;Description générée automatiquement">
            <a:extLst>
              <a:ext uri="{FF2B5EF4-FFF2-40B4-BE49-F238E27FC236}">
                <a16:creationId xmlns:a16="http://schemas.microsoft.com/office/drawing/2014/main" id="{12D2AFDE-BA96-EFE4-19E4-2AA46FFC69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0" y="-15875"/>
            <a:ext cx="406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21" descr="Personne vaccinant un enfant&#10;&#10;Description générée automatiquement">
            <a:extLst>
              <a:ext uri="{FF2B5EF4-FFF2-40B4-BE49-F238E27FC236}">
                <a16:creationId xmlns:a16="http://schemas.microsoft.com/office/drawing/2014/main" id="{415A25F9-B9E2-0467-6EE2-566F002F68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63" y="0"/>
            <a:ext cx="4144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5" name="Shape 107">
            <a:extLst>
              <a:ext uri="{FF2B5EF4-FFF2-40B4-BE49-F238E27FC236}">
                <a16:creationId xmlns:a16="http://schemas.microsoft.com/office/drawing/2014/main" id="{6964C35F-37E4-D370-164E-A05280658BE2}"/>
              </a:ext>
            </a:extLst>
          </p:cNvPr>
          <p:cNvSpPr>
            <a:spLocks noChangeArrowheads="1"/>
          </p:cNvSpPr>
          <p:nvPr/>
        </p:nvSpPr>
        <p:spPr bwMode="auto">
          <a:xfrm>
            <a:off x="2022475" y="3984625"/>
            <a:ext cx="239077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6789" tIns="26789" rIns="26789" bIns="26789"/>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endParaRPr lang="fr-FR" altLang="en-US" sz="2200" b="1">
              <a:solidFill>
                <a:schemeClr val="bg1"/>
              </a:solidFill>
              <a:latin typeface="Arial Narrow" panose="020B0606020202030204" pitchFamily="34" charset="0"/>
              <a:ea typeface="Arial Narrow" panose="020B0606020202030204" pitchFamily="34" charset="0"/>
              <a:cs typeface="Arial Narrow" panose="020B0606020202030204" pitchFamily="34" charset="0"/>
              <a:sym typeface="Arial" panose="020B0604020202020204" pitchFamily="34" charset="0"/>
            </a:endParaRPr>
          </a:p>
        </p:txBody>
      </p:sp>
      <p:sp>
        <p:nvSpPr>
          <p:cNvPr id="36" name="Rectangle 35">
            <a:extLst>
              <a:ext uri="{FF2B5EF4-FFF2-40B4-BE49-F238E27FC236}">
                <a16:creationId xmlns:a16="http://schemas.microsoft.com/office/drawing/2014/main" id="{E0C86BC0-46AB-A19A-E55B-A63F2E1CCE80}"/>
              </a:ext>
            </a:extLst>
          </p:cNvPr>
          <p:cNvSpPr/>
          <p:nvPr/>
        </p:nvSpPr>
        <p:spPr>
          <a:xfrm rot="10800000">
            <a:off x="-66675" y="3681413"/>
            <a:ext cx="12284075" cy="3233737"/>
          </a:xfrm>
          <a:prstGeom prst="rect">
            <a:avLst/>
          </a:prstGeom>
          <a:gradFill flip="none" rotWithShape="1">
            <a:gsLst>
              <a:gs pos="0">
                <a:srgbClr val="901F93">
                  <a:shade val="30000"/>
                  <a:satMod val="115000"/>
                </a:srgbClr>
              </a:gs>
              <a:gs pos="100000">
                <a:srgbClr val="901F93">
                  <a:shade val="100000"/>
                  <a:satMod val="115000"/>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8" name="Shape 107">
            <a:extLst>
              <a:ext uri="{FF2B5EF4-FFF2-40B4-BE49-F238E27FC236}">
                <a16:creationId xmlns:a16="http://schemas.microsoft.com/office/drawing/2014/main" id="{D6E855BF-7CB0-6BC4-20CB-3E4F4CDE9410}"/>
              </a:ext>
            </a:extLst>
          </p:cNvPr>
          <p:cNvSpPr>
            <a:spLocks noChangeArrowheads="1"/>
          </p:cNvSpPr>
          <p:nvPr/>
        </p:nvSpPr>
        <p:spPr bwMode="auto">
          <a:xfrm>
            <a:off x="4302125" y="5392738"/>
            <a:ext cx="3346450"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6789" tIns="26789" rIns="26789" bIns="26789"/>
          <a:lstStyle>
            <a:lvl1pPr marL="63500" indent="-635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fr-FR" altLang="en-US" sz="2000" b="1">
                <a:solidFill>
                  <a:schemeClr val="bg1"/>
                </a:solidFill>
                <a:latin typeface="Open Sans" panose="020B0606030504020204" pitchFamily="34" charset="0"/>
                <a:cs typeface="Open Sans" panose="020B0606030504020204" pitchFamily="34" charset="0"/>
                <a:sym typeface="Arial" panose="020B0604020202020204" pitchFamily="34" charset="0"/>
              </a:rPr>
              <a:t> DÉPLOYER DES CENTAINES DE MILLIERS D’AGENTS DE SANTÉ</a:t>
            </a:r>
          </a:p>
        </p:txBody>
      </p:sp>
      <p:sp>
        <p:nvSpPr>
          <p:cNvPr id="10" name="Shape 107">
            <a:extLst>
              <a:ext uri="{FF2B5EF4-FFF2-40B4-BE49-F238E27FC236}">
                <a16:creationId xmlns:a16="http://schemas.microsoft.com/office/drawing/2014/main" id="{E313BC0E-EE52-1B76-1073-C52CF9E63BA0}"/>
              </a:ext>
            </a:extLst>
          </p:cNvPr>
          <p:cNvSpPr>
            <a:spLocks noChangeArrowheads="1"/>
          </p:cNvSpPr>
          <p:nvPr/>
        </p:nvSpPr>
        <p:spPr bwMode="auto">
          <a:xfrm>
            <a:off x="8543925" y="5394325"/>
            <a:ext cx="3511550"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6789" tIns="26789" rIns="26789" bIns="26789"/>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fr-FR" altLang="en-US" sz="2000" b="1">
                <a:solidFill>
                  <a:schemeClr val="bg1"/>
                </a:solidFill>
                <a:latin typeface="Open Sans" panose="020B0606030504020204" pitchFamily="34" charset="0"/>
                <a:cs typeface="Open Sans" panose="020B0606030504020204" pitchFamily="34" charset="0"/>
                <a:sym typeface="Arial" panose="020B0604020202020204" pitchFamily="34" charset="0"/>
              </a:rPr>
              <a:t>INTENSIFIER LES ACTIVITÉS DE SURVEILLANCE</a:t>
            </a:r>
          </a:p>
          <a:p>
            <a:pPr eaLnBrk="1" hangingPunct="1">
              <a:lnSpc>
                <a:spcPct val="100000"/>
              </a:lnSpc>
              <a:spcBef>
                <a:spcPct val="0"/>
              </a:spcBef>
              <a:buFontTx/>
              <a:buNone/>
            </a:pPr>
            <a:endParaRPr lang="en-US" altLang="en-US" sz="1700">
              <a:cs typeface="Arial" panose="020B0604020202020204" pitchFamily="34" charset="0"/>
              <a:sym typeface="Arial" panose="020B0604020202020204" pitchFamily="34" charset="0"/>
            </a:endParaRPr>
          </a:p>
        </p:txBody>
      </p:sp>
      <p:sp>
        <p:nvSpPr>
          <p:cNvPr id="117769" name="Shape 107">
            <a:extLst>
              <a:ext uri="{FF2B5EF4-FFF2-40B4-BE49-F238E27FC236}">
                <a16:creationId xmlns:a16="http://schemas.microsoft.com/office/drawing/2014/main" id="{DAC1DFD4-8DAF-E0CB-793C-589481DB3FD0}"/>
              </a:ext>
            </a:extLst>
          </p:cNvPr>
          <p:cNvSpPr>
            <a:spLocks noChangeArrowheads="1"/>
          </p:cNvSpPr>
          <p:nvPr/>
        </p:nvSpPr>
        <p:spPr bwMode="auto">
          <a:xfrm>
            <a:off x="1804988" y="2100263"/>
            <a:ext cx="85407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6789" tIns="26789" rIns="26789" bIns="26789"/>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endParaRPr lang="en-US" altLang="en-US" sz="1600" b="1">
              <a:solidFill>
                <a:srgbClr val="58585A"/>
              </a:solidFill>
              <a:cs typeface="Arial" panose="020B0604020202020204" pitchFamily="34" charset="0"/>
              <a:sym typeface="Arial" panose="020B0604020202020204" pitchFamily="34" charset="0"/>
            </a:endParaRPr>
          </a:p>
        </p:txBody>
      </p:sp>
      <p:sp>
        <p:nvSpPr>
          <p:cNvPr id="32" name="TextBox 31">
            <a:extLst>
              <a:ext uri="{FF2B5EF4-FFF2-40B4-BE49-F238E27FC236}">
                <a16:creationId xmlns:a16="http://schemas.microsoft.com/office/drawing/2014/main" id="{5421C729-98C8-C534-6E41-149950EB52D4}"/>
              </a:ext>
            </a:extLst>
          </p:cNvPr>
          <p:cNvSpPr txBox="1">
            <a:spLocks noChangeArrowheads="1"/>
          </p:cNvSpPr>
          <p:nvPr/>
        </p:nvSpPr>
        <p:spPr bwMode="auto">
          <a:xfrm>
            <a:off x="53975" y="5375275"/>
            <a:ext cx="38735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3500" indent="-635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fr-FR" altLang="en-US" sz="2000" b="1">
                <a:solidFill>
                  <a:schemeClr val="bg1"/>
                </a:solidFill>
                <a:latin typeface="Open Sans" panose="020B0606030504020204" pitchFamily="34" charset="0"/>
                <a:cs typeface="Open Sans" panose="020B0606030504020204" pitchFamily="34" charset="0"/>
              </a:rPr>
              <a:t> VACCINER DES CENTAINES DE MILLIONS D’ENFANTS CHAQUE ANNÉE</a:t>
            </a:r>
          </a:p>
        </p:txBody>
      </p:sp>
      <p:sp>
        <p:nvSpPr>
          <p:cNvPr id="33" name="Title 2">
            <a:extLst>
              <a:ext uri="{FF2B5EF4-FFF2-40B4-BE49-F238E27FC236}">
                <a16:creationId xmlns:a16="http://schemas.microsoft.com/office/drawing/2014/main" id="{B8858B55-48EC-59AA-84E9-DAA62FB1A727}"/>
              </a:ext>
            </a:extLst>
          </p:cNvPr>
          <p:cNvSpPr txBox="1">
            <a:spLocks noChangeArrowheads="1"/>
          </p:cNvSpPr>
          <p:nvPr/>
        </p:nvSpPr>
        <p:spPr bwMode="auto">
          <a:xfrm>
            <a:off x="95250" y="4460875"/>
            <a:ext cx="47307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ts val="4363"/>
              </a:lnSpc>
              <a:spcBef>
                <a:spcPct val="0"/>
              </a:spcBef>
              <a:buFontTx/>
              <a:buNone/>
            </a:pPr>
            <a:r>
              <a:rPr lang="fr-FR" altLang="en-US" sz="4800" b="1">
                <a:solidFill>
                  <a:srgbClr val="FFD100"/>
                </a:solidFill>
                <a:latin typeface="Open Sans Extrabold" panose="020B0906030804020204" pitchFamily="34" charset="0"/>
                <a:cs typeface="Open Sans Extrabold" panose="020B0906030804020204" pitchFamily="34" charset="0"/>
              </a:rPr>
              <a:t>APPEL À </a:t>
            </a:r>
            <a:r>
              <a:rPr lang="fr-FR" altLang="en-US" sz="4800" b="1">
                <a:solidFill>
                  <a:srgbClr val="FF7600"/>
                </a:solidFill>
                <a:latin typeface="Open Sans Extrabold" panose="020B0906030804020204" pitchFamily="34" charset="0"/>
                <a:cs typeface="Open Sans Extrabold" panose="020B0906030804020204" pitchFamily="34" charset="0"/>
              </a:rPr>
              <a:t>L’ACTION</a:t>
            </a:r>
            <a:br>
              <a:rPr lang="fr-FR" altLang="en-US" sz="4800" b="1">
                <a:solidFill>
                  <a:srgbClr val="A05CBF"/>
                </a:solidFill>
                <a:latin typeface="Open Sans Extrabold" panose="020B0906030804020204" pitchFamily="34" charset="0"/>
                <a:cs typeface="Open Sans Extrabold" panose="020B0906030804020204" pitchFamily="34" charset="0"/>
              </a:rPr>
            </a:br>
            <a:endParaRPr lang="fr-FR" altLang="en-US" sz="4800" b="1">
              <a:solidFill>
                <a:srgbClr val="A05CBF"/>
              </a:solidFill>
              <a:latin typeface="Open Sans Extrabold" panose="020B0906030804020204" pitchFamily="34" charset="0"/>
              <a:cs typeface="Open Sans Extrabold" panose="020B0906030804020204" pitchFamily="34" charset="0"/>
            </a:endParaRP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1000"/>
                                        <p:tgtEl>
                                          <p:spTgt spid="32"/>
                                        </p:tgtEl>
                                      </p:cBhvr>
                                    </p:animEffect>
                                  </p:childTnLst>
                                </p:cTn>
                              </p:par>
                              <p:par>
                                <p:cTn id="11" presetID="10" presetClass="entr" presetSubtype="0" fill="hold"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10" presetClass="entr" presetSubtype="0" fill="hold" nodeType="withEffect">
                                  <p:stCondLst>
                                    <p:cond delay="10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32" grpId="0"/>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descr="&quot;&quot;">
            <a:extLst>
              <a:ext uri="{FF2B5EF4-FFF2-40B4-BE49-F238E27FC236}">
                <a16:creationId xmlns:a16="http://schemas.microsoft.com/office/drawing/2014/main" id="{4964C6E8-38C8-B4E2-ADCE-BF5D4C995A48}"/>
              </a:ext>
            </a:extLst>
          </p:cNvPr>
          <p:cNvSpPr>
            <a:spLocks noGrp="1" noRot="1" noChangeAspect="1" noMove="1" noResize="1" noEditPoints="1" noAdjustHandles="1" noChangeArrowheads="1" noChangeShapeType="1" noTextEdit="1"/>
          </p:cNvSpPr>
          <p:nvPr/>
        </p:nvSpPr>
        <p:spPr>
          <a:xfrm rot="5400000">
            <a:off x="662781" y="605632"/>
            <a:ext cx="73025" cy="547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prstClr val="white"/>
              </a:solidFill>
              <a:latin typeface="Calibri" panose="020F0502020204030204"/>
            </a:endParaRPr>
          </a:p>
        </p:txBody>
      </p:sp>
      <p:sp>
        <p:nvSpPr>
          <p:cNvPr id="19" name="Rectangle 18" descr="&quot;&quot;">
            <a:extLst>
              <a:ext uri="{FF2B5EF4-FFF2-40B4-BE49-F238E27FC236}">
                <a16:creationId xmlns:a16="http://schemas.microsoft.com/office/drawing/2014/main" id="{48B56832-C640-FF8A-AA7B-B8F300667A68}"/>
              </a:ext>
            </a:extLst>
          </p:cNvPr>
          <p:cNvSpPr>
            <a:spLocks noGrp="1" noRot="1" noChangeAspect="1" noMove="1" noResize="1" noEditPoints="1" noAdjustHandles="1" noChangeArrowheads="1" noChangeShapeType="1" noTextEdit="1"/>
          </p:cNvSpPr>
          <p:nvPr/>
        </p:nvSpPr>
        <p:spPr>
          <a:xfrm>
            <a:off x="428625" y="2443163"/>
            <a:ext cx="3300413" cy="9525"/>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prstClr val="white"/>
              </a:solidFill>
              <a:latin typeface="Calibri" panose="020F0502020204030204"/>
            </a:endParaRPr>
          </a:p>
        </p:txBody>
      </p:sp>
      <p:sp useBgFill="1">
        <p:nvSpPr>
          <p:cNvPr id="13" name="Rectangle 12" descr="&quot;&quot;">
            <a:extLst>
              <a:ext uri="{FF2B5EF4-FFF2-40B4-BE49-F238E27FC236}">
                <a16:creationId xmlns:a16="http://schemas.microsoft.com/office/drawing/2014/main" id="{80D49391-B020-9C2E-9038-ED5EE55ADE40}"/>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pic>
        <p:nvPicPr>
          <p:cNvPr id="119813" name="Picture 17" descr="Une personne vaccinant un enfant avec un spray nasal&#10;&#10;Description générée automatiquement">
            <a:extLst>
              <a:ext uri="{FF2B5EF4-FFF2-40B4-BE49-F238E27FC236}">
                <a16:creationId xmlns:a16="http://schemas.microsoft.com/office/drawing/2014/main" id="{368D362A-DDF0-C9AB-969B-8F81E0D063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91"/>
          <a:stretch>
            <a:fillRect/>
          </a:stretch>
        </p:blipFill>
        <p:spPr bwMode="auto">
          <a:xfrm>
            <a:off x="3978275" y="-33338"/>
            <a:ext cx="8270875"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9814" name="Rectangle 14">
            <a:extLst>
              <a:ext uri="{FF2B5EF4-FFF2-40B4-BE49-F238E27FC236}">
                <a16:creationId xmlns:a16="http://schemas.microsoft.com/office/drawing/2014/main" id="{F1ADA156-57A9-78C4-AE22-01FAF302E40B}"/>
              </a:ext>
            </a:extLst>
          </p:cNvPr>
          <p:cNvGrpSpPr>
            <a:grpSpLocks noGrp="1" noRot="1" noChangeAspect="1" noMove="1" noResize="1"/>
          </p:cNvGrpSpPr>
          <p:nvPr/>
        </p:nvGrpSpPr>
        <p:grpSpPr bwMode="auto">
          <a:xfrm>
            <a:off x="0" y="0"/>
            <a:ext cx="9753600" cy="6858000"/>
            <a:chOff x="0" y="0"/>
            <a:chExt cx="6144" cy="4320"/>
          </a:xfrm>
        </p:grpSpPr>
        <p:pic>
          <p:nvPicPr>
            <p:cNvPr id="119818" name="Rectangle 14">
              <a:extLst>
                <a:ext uri="{FF2B5EF4-FFF2-40B4-BE49-F238E27FC236}">
                  <a16:creationId xmlns:a16="http://schemas.microsoft.com/office/drawing/2014/main" id="{A8CDE0B1-0208-84F8-B5EC-C139B2C74A08}"/>
                </a:ext>
              </a:extLst>
            </p:cNvPr>
            <p:cNvPicPr>
              <a:picLocks noRot="1" noChangeAspect="1" noMove="1" noResize="1" noEditPoints="1" noAdjustHandles="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144"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9" name="Text Box 7">
              <a:extLst>
                <a:ext uri="{FF2B5EF4-FFF2-40B4-BE49-F238E27FC236}">
                  <a16:creationId xmlns:a16="http://schemas.microsoft.com/office/drawing/2014/main" id="{E1B317DE-AB3B-775F-6DB0-B524EEFB9D7D}"/>
                </a:ext>
              </a:extLst>
            </p:cNvPr>
            <p:cNvSpPr txBox="1">
              <a:spLocks noChangeArrowheads="1" noChangeShapeType="1"/>
            </p:cNvSpPr>
            <p:nvPr/>
          </p:nvSpPr>
          <p:spPr bwMode="auto">
            <a:xfrm>
              <a:off x="0" y="0"/>
              <a:ext cx="614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endParaRPr lang="fr-FR" altLang="en-US" sz="1800">
                <a:solidFill>
                  <a:srgbClr val="FFFFFF"/>
                </a:solidFill>
              </a:endParaRPr>
            </a:p>
          </p:txBody>
        </p:sp>
      </p:grpSp>
      <p:sp>
        <p:nvSpPr>
          <p:cNvPr id="4" name="TextBox 3">
            <a:extLst>
              <a:ext uri="{FF2B5EF4-FFF2-40B4-BE49-F238E27FC236}">
                <a16:creationId xmlns:a16="http://schemas.microsoft.com/office/drawing/2014/main" id="{B3635753-2559-8DF3-B5F8-84DE6A236343}"/>
              </a:ext>
            </a:extLst>
          </p:cNvPr>
          <p:cNvSpPr txBox="1">
            <a:spLocks noChangeArrowheads="1"/>
          </p:cNvSpPr>
          <p:nvPr/>
        </p:nvSpPr>
        <p:spPr bwMode="auto">
          <a:xfrm>
            <a:off x="371475" y="3251200"/>
            <a:ext cx="4926013"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spcAft>
                <a:spcPts val="600"/>
              </a:spcAft>
              <a:buFontTx/>
              <a:buNone/>
            </a:pPr>
            <a:r>
              <a:rPr lang="fr-FR" altLang="en-US" sz="2000" b="1">
                <a:solidFill>
                  <a:srgbClr val="E02927"/>
                </a:solidFill>
                <a:latin typeface="Open Sans" panose="020B0606030504020204" pitchFamily="34" charset="0"/>
                <a:cs typeface="Open Sans" panose="020B0606030504020204" pitchFamily="34" charset="0"/>
              </a:rPr>
              <a:t>LA POLIO, OÙ QU’ELLE SOIT, EST UNE MENACE POUR TOUS LES ENFANTS.</a:t>
            </a:r>
          </a:p>
          <a:p>
            <a:pPr eaLnBrk="1" hangingPunct="1">
              <a:spcBef>
                <a:spcPct val="0"/>
              </a:spcBef>
              <a:spcAft>
                <a:spcPts val="600"/>
              </a:spcAft>
              <a:buFontTx/>
              <a:buNone/>
            </a:pPr>
            <a:r>
              <a:rPr lang="fr-FR" altLang="en-US" sz="1700"/>
              <a:t> </a:t>
            </a:r>
          </a:p>
          <a:p>
            <a:pPr eaLnBrk="1" hangingPunct="1">
              <a:spcBef>
                <a:spcPct val="0"/>
              </a:spcBef>
              <a:spcAft>
                <a:spcPts val="600"/>
              </a:spcAft>
              <a:buFontTx/>
              <a:buNone/>
            </a:pPr>
            <a:r>
              <a:rPr lang="fr-FR" altLang="en-US" sz="2000" b="1">
                <a:solidFill>
                  <a:srgbClr val="323E4F"/>
                </a:solidFill>
                <a:latin typeface="Open Sans" panose="020B0606030504020204" pitchFamily="34" charset="0"/>
                <a:cs typeface="Open Sans" panose="020B0606030504020204" pitchFamily="34" charset="0"/>
              </a:rPr>
              <a:t>Si nous arrêtons maintenant, 200 000 enfants seront paralysés par la polio tous les ans d’ici 10 ans !</a:t>
            </a:r>
          </a:p>
          <a:p>
            <a:pPr eaLnBrk="1" hangingPunct="1">
              <a:spcBef>
                <a:spcPct val="0"/>
              </a:spcBef>
              <a:spcAft>
                <a:spcPts val="600"/>
              </a:spcAft>
            </a:pPr>
            <a:endParaRPr lang="fr-FR" altLang="en-US" sz="1700"/>
          </a:p>
        </p:txBody>
      </p:sp>
      <p:sp>
        <p:nvSpPr>
          <p:cNvPr id="119816" name="Slide Number Placeholder 2">
            <a:extLst>
              <a:ext uri="{FF2B5EF4-FFF2-40B4-BE49-F238E27FC236}">
                <a16:creationId xmlns:a16="http://schemas.microsoft.com/office/drawing/2014/main" id="{1541C718-0A5D-EEC5-C664-363B622884B8}"/>
              </a:ext>
            </a:extLst>
          </p:cNvPr>
          <p:cNvSpPr>
            <a:spLocks noGrp="1" noChangeArrowheads="1"/>
          </p:cNvSpPr>
          <p:nvPr>
            <p:ph type="sldNum" sz="quarter" idx="10"/>
          </p:nvPr>
        </p:nvSpPr>
        <p:spPr bwMode="auto">
          <a:xfrm>
            <a:off x="9077325"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fontAlgn="base">
              <a:lnSpc>
                <a:spcPct val="100000"/>
              </a:lnSpc>
              <a:spcBef>
                <a:spcPct val="0"/>
              </a:spcBef>
              <a:spcAft>
                <a:spcPts val="600"/>
              </a:spcAft>
              <a:buFontTx/>
              <a:buNone/>
            </a:pPr>
            <a:fld id="{34B10945-686E-4D73-8025-2B9E6FD3DCDC}" type="slidenum">
              <a:rPr altLang="en-US" sz="1200" smtClean="0">
                <a:solidFill>
                  <a:schemeClr val="bg1"/>
                </a:solidFill>
                <a:latin typeface="Calibri" panose="020F0502020204030204" pitchFamily="34" charset="0"/>
              </a:rPr>
              <a:pPr fontAlgn="base">
                <a:lnSpc>
                  <a:spcPct val="100000"/>
                </a:lnSpc>
                <a:spcBef>
                  <a:spcPct val="0"/>
                </a:spcBef>
                <a:spcAft>
                  <a:spcPts val="600"/>
                </a:spcAft>
                <a:buFontTx/>
                <a:buNone/>
              </a:pPr>
              <a:t>22</a:t>
            </a:fld>
            <a:endParaRPr lang="fr-FR" altLang="en-US" sz="1200">
              <a:solidFill>
                <a:schemeClr val="bg1"/>
              </a:solidFill>
              <a:latin typeface="Calibri" panose="020F0502020204030204" pitchFamily="34" charset="0"/>
            </a:endParaRPr>
          </a:p>
        </p:txBody>
      </p:sp>
      <p:sp>
        <p:nvSpPr>
          <p:cNvPr id="22" name="Title 2">
            <a:extLst>
              <a:ext uri="{FF2B5EF4-FFF2-40B4-BE49-F238E27FC236}">
                <a16:creationId xmlns:a16="http://schemas.microsoft.com/office/drawing/2014/main" id="{81682955-4938-C32B-2F1D-36D88E75CAD9}"/>
              </a:ext>
            </a:extLst>
          </p:cNvPr>
          <p:cNvSpPr txBox="1">
            <a:spLocks noChangeArrowheads="1"/>
          </p:cNvSpPr>
          <p:nvPr/>
        </p:nvSpPr>
        <p:spPr bwMode="auto">
          <a:xfrm>
            <a:off x="371475" y="2003425"/>
            <a:ext cx="3821113"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ts val="4200"/>
              </a:lnSpc>
              <a:spcBef>
                <a:spcPct val="0"/>
              </a:spcBef>
              <a:buFontTx/>
              <a:buNone/>
            </a:pPr>
            <a:r>
              <a:rPr lang="fr-FR" altLang="en-US" sz="4400" b="1">
                <a:solidFill>
                  <a:srgbClr val="A05CBF"/>
                </a:solidFill>
                <a:latin typeface="Open Sans Extrabold" panose="020B0906030804020204" pitchFamily="34" charset="0"/>
                <a:cs typeface="Open Sans Extrabold" panose="020B0906030804020204" pitchFamily="34" charset="0"/>
              </a:rPr>
              <a:t>QUELS SONT </a:t>
            </a:r>
            <a:r>
              <a:rPr lang="fr-FR" altLang="en-US" sz="4400" b="1">
                <a:solidFill>
                  <a:srgbClr val="F7A81B"/>
                </a:solidFill>
                <a:latin typeface="Open Sans Extrabold" panose="020B0906030804020204" pitchFamily="34" charset="0"/>
                <a:cs typeface="Open Sans Extrabold" panose="020B0906030804020204" pitchFamily="34" charset="0"/>
              </a:rPr>
              <a:t>LES ENJEUX ? </a:t>
            </a:r>
            <a:br>
              <a:rPr lang="fr-FR" altLang="en-US" sz="4400" b="1">
                <a:solidFill>
                  <a:srgbClr val="A05CBF"/>
                </a:solidFill>
                <a:latin typeface="Open Sans Extrabold" panose="020B0906030804020204" pitchFamily="34" charset="0"/>
                <a:cs typeface="Open Sans Extrabold" panose="020B0906030804020204" pitchFamily="34" charset="0"/>
              </a:rPr>
            </a:br>
            <a:endParaRPr lang="fr-FR" altLang="en-US" sz="4400" b="1">
              <a:solidFill>
                <a:schemeClr val="bg1"/>
              </a:solidFill>
              <a:latin typeface="Open Sans Extrabold" panose="020B0906030804020204" pitchFamily="34" charset="0"/>
              <a:cs typeface="Open Sans Extrabold" panose="020B0906030804020204" pitchFamily="34" charset="0"/>
            </a:endParaRP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A04E2DA8-4D86-5181-536B-8404AADB7251}"/>
              </a:ext>
            </a:extLst>
          </p:cNvPr>
          <p:cNvSpPr/>
          <p:nvPr/>
        </p:nvSpPr>
        <p:spPr>
          <a:xfrm>
            <a:off x="0" y="3541713"/>
            <a:ext cx="12192000" cy="3684587"/>
          </a:xfrm>
          <a:prstGeom prst="rect">
            <a:avLst/>
          </a:prstGeom>
          <a:solidFill>
            <a:srgbClr val="FFD1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grpSp>
        <p:nvGrpSpPr>
          <p:cNvPr id="103" name="Group 102">
            <a:extLst>
              <a:ext uri="{FF2B5EF4-FFF2-40B4-BE49-F238E27FC236}">
                <a16:creationId xmlns:a16="http://schemas.microsoft.com/office/drawing/2014/main" id="{C46F1045-64E8-5ACA-2948-95F217076923}"/>
              </a:ext>
            </a:extLst>
          </p:cNvPr>
          <p:cNvGrpSpPr>
            <a:grpSpLocks/>
          </p:cNvGrpSpPr>
          <p:nvPr/>
        </p:nvGrpSpPr>
        <p:grpSpPr bwMode="auto">
          <a:xfrm>
            <a:off x="647700" y="369888"/>
            <a:ext cx="7964488" cy="2144712"/>
            <a:chOff x="647285" y="369627"/>
            <a:chExt cx="7965760" cy="2144942"/>
          </a:xfrm>
        </p:grpSpPr>
        <p:sp>
          <p:nvSpPr>
            <p:cNvPr id="121888" name="TextBox 47">
              <a:extLst>
                <a:ext uri="{FF2B5EF4-FFF2-40B4-BE49-F238E27FC236}">
                  <a16:creationId xmlns:a16="http://schemas.microsoft.com/office/drawing/2014/main" id="{1EFDC842-9E58-E5CE-1B49-4F9ABA3F122E}"/>
                </a:ext>
              </a:extLst>
            </p:cNvPr>
            <p:cNvSpPr txBox="1">
              <a:spLocks noChangeArrowheads="1"/>
            </p:cNvSpPr>
            <p:nvPr/>
          </p:nvSpPr>
          <p:spPr bwMode="auto">
            <a:xfrm>
              <a:off x="670455" y="1875099"/>
              <a:ext cx="7942590" cy="639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ts val="1800"/>
                </a:lnSpc>
                <a:spcBef>
                  <a:spcPct val="0"/>
                </a:spcBef>
                <a:spcAft>
                  <a:spcPts val="600"/>
                </a:spcAft>
                <a:buFontTx/>
                <a:buNone/>
              </a:pPr>
              <a:r>
                <a:rPr lang="fr-FR" altLang="en-US" sz="2000" b="1">
                  <a:solidFill>
                    <a:srgbClr val="323E4F"/>
                  </a:solidFill>
                  <a:latin typeface="Open Sans" panose="020B0606030504020204" pitchFamily="34" charset="0"/>
                  <a:cs typeface="Open Sans" panose="020B0606030504020204" pitchFamily="34" charset="0"/>
                </a:rPr>
                <a:t>Pour atteindre notre objectif, nous devons rester engagés. </a:t>
              </a:r>
            </a:p>
            <a:p>
              <a:pPr eaLnBrk="1" hangingPunct="1">
                <a:lnSpc>
                  <a:spcPts val="1800"/>
                </a:lnSpc>
                <a:spcBef>
                  <a:spcPct val="0"/>
                </a:spcBef>
                <a:spcAft>
                  <a:spcPts val="600"/>
                </a:spcAft>
                <a:buFontTx/>
                <a:buNone/>
              </a:pPr>
              <a:r>
                <a:rPr lang="fr-FR" altLang="en-US" sz="2000" b="1">
                  <a:solidFill>
                    <a:srgbClr val="323E4F"/>
                  </a:solidFill>
                  <a:latin typeface="Open Sans" panose="020B0606030504020204" pitchFamily="34" charset="0"/>
                  <a:cs typeface="Open Sans" panose="020B0606030504020204" pitchFamily="34" charset="0"/>
                </a:rPr>
                <a:t>Cela signifie :</a:t>
              </a:r>
            </a:p>
          </p:txBody>
        </p:sp>
        <p:sp>
          <p:nvSpPr>
            <p:cNvPr id="121889" name="Title 2">
              <a:extLst>
                <a:ext uri="{FF2B5EF4-FFF2-40B4-BE49-F238E27FC236}">
                  <a16:creationId xmlns:a16="http://schemas.microsoft.com/office/drawing/2014/main" id="{1D6D23E9-A1AE-0AB0-963B-2487FB50298D}"/>
                </a:ext>
              </a:extLst>
            </p:cNvPr>
            <p:cNvSpPr txBox="1">
              <a:spLocks noChangeArrowheads="1"/>
            </p:cNvSpPr>
            <p:nvPr/>
          </p:nvSpPr>
          <p:spPr bwMode="auto">
            <a:xfrm>
              <a:off x="647285" y="369627"/>
              <a:ext cx="4602019" cy="1900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ts val="4500"/>
                </a:lnSpc>
                <a:spcBef>
                  <a:spcPct val="0"/>
                </a:spcBef>
                <a:buFontTx/>
                <a:buNone/>
              </a:pPr>
              <a:r>
                <a:rPr lang="fr-FR" altLang="en-US" sz="4800" b="1">
                  <a:solidFill>
                    <a:srgbClr val="A05CBF"/>
                  </a:solidFill>
                  <a:latin typeface="Open Sans Extrabold" panose="020B0906030804020204" pitchFamily="34" charset="0"/>
                  <a:cs typeface="Open Sans Extrabold" panose="020B0906030804020204" pitchFamily="34" charset="0"/>
                </a:rPr>
                <a:t>CE QUE VOUS</a:t>
              </a:r>
              <a:br>
                <a:rPr lang="fr-FR" altLang="en-US" sz="4800" b="1">
                  <a:solidFill>
                    <a:srgbClr val="A05CBF"/>
                  </a:solidFill>
                  <a:latin typeface="Open Sans Extrabold" panose="020B0906030804020204" pitchFamily="34" charset="0"/>
                  <a:cs typeface="Open Sans Extrabold" panose="020B0906030804020204" pitchFamily="34" charset="0"/>
                </a:rPr>
              </a:br>
              <a:r>
                <a:rPr lang="fr-FR" altLang="en-US" sz="4800" b="1">
                  <a:solidFill>
                    <a:srgbClr val="FF7600"/>
                  </a:solidFill>
                  <a:latin typeface="Open Sans Extrabold" panose="020B0906030804020204" pitchFamily="34" charset="0"/>
                  <a:cs typeface="Open Sans Extrabold" panose="020B0906030804020204" pitchFamily="34" charset="0"/>
                </a:rPr>
                <a:t>POUVEZ FAIRE</a:t>
              </a:r>
            </a:p>
          </p:txBody>
        </p:sp>
      </p:grpSp>
      <p:grpSp>
        <p:nvGrpSpPr>
          <p:cNvPr id="100" name="Group 99">
            <a:extLst>
              <a:ext uri="{FF2B5EF4-FFF2-40B4-BE49-F238E27FC236}">
                <a16:creationId xmlns:a16="http://schemas.microsoft.com/office/drawing/2014/main" id="{D64F01F3-A71A-41C6-CF46-D213AA663866}"/>
              </a:ext>
            </a:extLst>
          </p:cNvPr>
          <p:cNvGrpSpPr>
            <a:grpSpLocks/>
          </p:cNvGrpSpPr>
          <p:nvPr/>
        </p:nvGrpSpPr>
        <p:grpSpPr bwMode="auto">
          <a:xfrm>
            <a:off x="3559175" y="2514600"/>
            <a:ext cx="2370138" cy="3041650"/>
            <a:chOff x="3455781" y="2517570"/>
            <a:chExt cx="2370489" cy="3042084"/>
          </a:xfrm>
        </p:grpSpPr>
        <p:grpSp>
          <p:nvGrpSpPr>
            <p:cNvPr id="121882" name="Group 52">
              <a:extLst>
                <a:ext uri="{FF2B5EF4-FFF2-40B4-BE49-F238E27FC236}">
                  <a16:creationId xmlns:a16="http://schemas.microsoft.com/office/drawing/2014/main" id="{2AA0C847-BCA0-6EF7-B215-2B6F36D36A23}"/>
                </a:ext>
              </a:extLst>
            </p:cNvPr>
            <p:cNvGrpSpPr>
              <a:grpSpLocks/>
            </p:cNvGrpSpPr>
            <p:nvPr/>
          </p:nvGrpSpPr>
          <p:grpSpPr bwMode="auto">
            <a:xfrm>
              <a:off x="3455781" y="4838889"/>
              <a:ext cx="2370489" cy="720765"/>
              <a:chOff x="2886007" y="2426719"/>
              <a:chExt cx="2370489" cy="720765"/>
            </a:xfrm>
          </p:grpSpPr>
          <p:sp>
            <p:nvSpPr>
              <p:cNvPr id="66" name="Rectangle 65">
                <a:extLst>
                  <a:ext uri="{FF2B5EF4-FFF2-40B4-BE49-F238E27FC236}">
                    <a16:creationId xmlns:a16="http://schemas.microsoft.com/office/drawing/2014/main" id="{FB1F2B33-48C7-A206-9DAC-79591509124F}"/>
                  </a:ext>
                </a:extLst>
              </p:cNvPr>
              <p:cNvSpPr/>
              <p:nvPr/>
            </p:nvSpPr>
            <p:spPr>
              <a:xfrm>
                <a:off x="2886007" y="2428244"/>
                <a:ext cx="2370489" cy="71924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eaLnBrk="1" fontAlgn="auto" hangingPunct="1">
                  <a:spcBef>
                    <a:spcPts val="0"/>
                  </a:spcBef>
                  <a:spcAft>
                    <a:spcPts val="0"/>
                  </a:spcAft>
                  <a:defRPr/>
                </a:pPr>
                <a:endParaRPr lang="fr-fr"/>
              </a:p>
            </p:txBody>
          </p:sp>
          <p:sp>
            <p:nvSpPr>
              <p:cNvPr id="67" name="TextBox 66">
                <a:extLst>
                  <a:ext uri="{FF2B5EF4-FFF2-40B4-BE49-F238E27FC236}">
                    <a16:creationId xmlns:a16="http://schemas.microsoft.com/office/drawing/2014/main" id="{1F6CD011-33CE-9A23-69E9-827459BC3416}"/>
                  </a:ext>
                </a:extLst>
              </p:cNvPr>
              <p:cNvSpPr txBox="1"/>
              <p:nvPr/>
            </p:nvSpPr>
            <p:spPr>
              <a:xfrm>
                <a:off x="2960631" y="2426656"/>
                <a:ext cx="2037064" cy="71924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0" tIns="0" rIns="0" bIns="0" spcCol="1270"/>
              <a:lstStyle/>
              <a:p>
                <a:pPr algn="ctr" defTabSz="533400" eaLnBrk="1" fontAlgn="auto" hangingPunct="1">
                  <a:lnSpc>
                    <a:spcPts val="1600"/>
                  </a:lnSpc>
                  <a:spcAft>
                    <a:spcPct val="35000"/>
                  </a:spcAft>
                  <a:defRPr/>
                </a:pPr>
                <a:r>
                  <a:rPr lang="fr-fr" sz="1400" b="1" dirty="0">
                    <a:solidFill>
                      <a:srgbClr val="323E4F"/>
                    </a:solidFill>
                    <a:latin typeface="Open Sans" panose="020B0606030504020204" pitchFamily="34" charset="0"/>
                    <a:ea typeface="Open Sans" panose="020B0606030504020204" pitchFamily="34" charset="0"/>
                    <a:cs typeface="Open Sans" panose="020B0606030504020204" pitchFamily="34" charset="0"/>
                  </a:rPr>
                  <a:t>Rejoignez ou créez un Cercle </a:t>
                </a:r>
                <a:r>
                  <a:rPr lang="fr-fr" sz="1400" b="1" dirty="0" err="1">
                    <a:solidFill>
                      <a:srgbClr val="323E4F"/>
                    </a:solidFill>
                    <a:latin typeface="Open Sans" panose="020B0606030504020204" pitchFamily="34" charset="0"/>
                    <a:ea typeface="Open Sans" panose="020B0606030504020204" pitchFamily="34" charset="0"/>
                    <a:cs typeface="Open Sans" panose="020B0606030504020204" pitchFamily="34" charset="0"/>
                  </a:rPr>
                  <a:t>Polioplus</a:t>
                </a:r>
                <a:endParaRPr lang="fr-fr" sz="1400" b="1" dirty="0">
                  <a:solidFill>
                    <a:srgbClr val="323E4F"/>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21883" name="Group 95">
              <a:extLst>
                <a:ext uri="{FF2B5EF4-FFF2-40B4-BE49-F238E27FC236}">
                  <a16:creationId xmlns:a16="http://schemas.microsoft.com/office/drawing/2014/main" id="{40F9B5ED-A9F3-B22A-E38D-BE6EB578F89C}"/>
                </a:ext>
              </a:extLst>
            </p:cNvPr>
            <p:cNvGrpSpPr>
              <a:grpSpLocks/>
            </p:cNvGrpSpPr>
            <p:nvPr/>
          </p:nvGrpSpPr>
          <p:grpSpPr bwMode="auto">
            <a:xfrm>
              <a:off x="3753325" y="2517570"/>
              <a:ext cx="1591056" cy="2263563"/>
              <a:chOff x="3753325" y="2517570"/>
              <a:chExt cx="1591056" cy="2263563"/>
            </a:xfrm>
          </p:grpSpPr>
          <p:sp>
            <p:nvSpPr>
              <p:cNvPr id="72" name="Oval 71">
                <a:extLst>
                  <a:ext uri="{FF2B5EF4-FFF2-40B4-BE49-F238E27FC236}">
                    <a16:creationId xmlns:a16="http://schemas.microsoft.com/office/drawing/2014/main" id="{E9A0BF4D-F436-B344-33CA-F9C2B82B9A5A}"/>
                  </a:ext>
                </a:extLst>
              </p:cNvPr>
              <p:cNvSpPr/>
              <p:nvPr/>
            </p:nvSpPr>
            <p:spPr>
              <a:xfrm>
                <a:off x="3752688" y="2889098"/>
                <a:ext cx="1590911" cy="1590902"/>
              </a:xfrm>
              <a:prstGeom prst="ellipse">
                <a:avLst/>
              </a:prstGeom>
              <a:solidFill>
                <a:srgbClr val="A05CB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pic>
            <p:nvPicPr>
              <p:cNvPr id="121885" name="Picture 88" descr="Groupe de personnes avec un enfant&#10;&#10;Description générée automatiquement">
                <a:extLst>
                  <a:ext uri="{FF2B5EF4-FFF2-40B4-BE49-F238E27FC236}">
                    <a16:creationId xmlns:a16="http://schemas.microsoft.com/office/drawing/2014/main" id="{ED37130B-B008-E73D-1A5A-556FAEB533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6982" y="2517570"/>
                <a:ext cx="1302328" cy="22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99" name="Group 98">
            <a:extLst>
              <a:ext uri="{FF2B5EF4-FFF2-40B4-BE49-F238E27FC236}">
                <a16:creationId xmlns:a16="http://schemas.microsoft.com/office/drawing/2014/main" id="{C38E328E-63BE-4E80-4145-4A400C5EC014}"/>
              </a:ext>
            </a:extLst>
          </p:cNvPr>
          <p:cNvGrpSpPr>
            <a:grpSpLocks/>
          </p:cNvGrpSpPr>
          <p:nvPr/>
        </p:nvGrpSpPr>
        <p:grpSpPr bwMode="auto">
          <a:xfrm>
            <a:off x="620713" y="2886075"/>
            <a:ext cx="2524125" cy="2673350"/>
            <a:chOff x="518858" y="2889027"/>
            <a:chExt cx="2522087" cy="2674313"/>
          </a:xfrm>
        </p:grpSpPr>
        <p:grpSp>
          <p:nvGrpSpPr>
            <p:cNvPr id="121876" name="Group 50">
              <a:extLst>
                <a:ext uri="{FF2B5EF4-FFF2-40B4-BE49-F238E27FC236}">
                  <a16:creationId xmlns:a16="http://schemas.microsoft.com/office/drawing/2014/main" id="{A7ED27C5-6365-DAB0-6FFE-51CEE42775CB}"/>
                </a:ext>
              </a:extLst>
            </p:cNvPr>
            <p:cNvGrpSpPr>
              <a:grpSpLocks/>
            </p:cNvGrpSpPr>
            <p:nvPr/>
          </p:nvGrpSpPr>
          <p:grpSpPr bwMode="auto">
            <a:xfrm>
              <a:off x="518858" y="4838807"/>
              <a:ext cx="2522087" cy="724533"/>
              <a:chOff x="-50916" y="2426637"/>
              <a:chExt cx="2522087" cy="724533"/>
            </a:xfrm>
          </p:grpSpPr>
          <p:sp>
            <p:nvSpPr>
              <p:cNvPr id="68" name="Rectangle 67">
                <a:extLst>
                  <a:ext uri="{FF2B5EF4-FFF2-40B4-BE49-F238E27FC236}">
                    <a16:creationId xmlns:a16="http://schemas.microsoft.com/office/drawing/2014/main" id="{38182A14-85A7-1613-5E81-E7A7E78BC444}"/>
                  </a:ext>
                </a:extLst>
              </p:cNvPr>
              <p:cNvSpPr/>
              <p:nvPr/>
            </p:nvSpPr>
            <p:spPr>
              <a:xfrm>
                <a:off x="99774" y="2427009"/>
                <a:ext cx="2371397" cy="72098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eaLnBrk="1" fontAlgn="auto" hangingPunct="1">
                  <a:spcBef>
                    <a:spcPts val="0"/>
                  </a:spcBef>
                  <a:spcAft>
                    <a:spcPts val="0"/>
                  </a:spcAft>
                  <a:defRPr/>
                </a:pPr>
                <a:endParaRPr lang="fr-fr"/>
              </a:p>
            </p:txBody>
          </p:sp>
          <p:sp>
            <p:nvSpPr>
              <p:cNvPr id="69" name="TextBox 68">
                <a:extLst>
                  <a:ext uri="{FF2B5EF4-FFF2-40B4-BE49-F238E27FC236}">
                    <a16:creationId xmlns:a16="http://schemas.microsoft.com/office/drawing/2014/main" id="{F49C7B62-1773-8C8E-0459-BE2924E9420C}"/>
                  </a:ext>
                </a:extLst>
              </p:cNvPr>
              <p:cNvSpPr txBox="1"/>
              <p:nvPr/>
            </p:nvSpPr>
            <p:spPr>
              <a:xfrm>
                <a:off x="-50916" y="2430185"/>
                <a:ext cx="2491948" cy="72098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0" tIns="0" rIns="0" bIns="0" spcCol="1270"/>
              <a:lstStyle/>
              <a:p>
                <a:pPr algn="ctr" defTabSz="533400" eaLnBrk="1" fontAlgn="auto" hangingPunct="1">
                  <a:lnSpc>
                    <a:spcPts val="1600"/>
                  </a:lnSpc>
                  <a:spcAft>
                    <a:spcPct val="35000"/>
                  </a:spcAft>
                  <a:defRPr/>
                </a:pPr>
                <a:r>
                  <a:rPr lang="fr-fr" sz="1400" b="1" dirty="0">
                    <a:solidFill>
                      <a:srgbClr val="323E4F"/>
                    </a:solidFill>
                    <a:latin typeface="Open Sans" panose="020B0606030504020204" pitchFamily="34" charset="0"/>
                    <a:ea typeface="Open Sans" panose="020B0606030504020204" pitchFamily="34" charset="0"/>
                    <a:cs typeface="Open Sans" panose="020B0606030504020204" pitchFamily="34" charset="0"/>
                  </a:rPr>
                  <a:t>Veillez à ce que nous atteignions notre objectif de collecte de fonds </a:t>
                </a:r>
                <a:r>
                  <a:rPr lang="fr-fr" sz="1400" b="1">
                    <a:solidFill>
                      <a:srgbClr val="323E4F"/>
                    </a:solidFill>
                    <a:latin typeface="Open Sans" panose="020B0606030504020204" pitchFamily="34" charset="0"/>
                    <a:ea typeface="Open Sans" panose="020B0606030504020204" pitchFamily="34" charset="0"/>
                    <a:cs typeface="Open Sans" panose="020B0606030504020204" pitchFamily="34" charset="0"/>
                  </a:rPr>
                  <a:t>de </a:t>
                </a:r>
                <a:br>
                  <a:rPr lang="fr-fr" sz="1400" b="1">
                    <a:solidFill>
                      <a:srgbClr val="323E4F"/>
                    </a:solidFill>
                    <a:latin typeface="Open Sans" panose="020B0606030504020204" pitchFamily="34" charset="0"/>
                    <a:ea typeface="Open Sans" panose="020B0606030504020204" pitchFamily="34" charset="0"/>
                    <a:cs typeface="Open Sans" panose="020B0606030504020204" pitchFamily="34" charset="0"/>
                  </a:rPr>
                </a:br>
                <a:r>
                  <a:rPr lang="fr-fr" sz="1400" b="1">
                    <a:solidFill>
                      <a:srgbClr val="323E4F"/>
                    </a:solidFill>
                    <a:latin typeface="Open Sans" panose="020B0606030504020204" pitchFamily="34" charset="0"/>
                    <a:ea typeface="Open Sans" panose="020B0606030504020204" pitchFamily="34" charset="0"/>
                    <a:cs typeface="Open Sans" panose="020B0606030504020204" pitchFamily="34" charset="0"/>
                  </a:rPr>
                  <a:t>50 </a:t>
                </a:r>
                <a:r>
                  <a:rPr lang="fr-fr" sz="1400" b="1" dirty="0">
                    <a:solidFill>
                      <a:srgbClr val="323E4F"/>
                    </a:solidFill>
                    <a:latin typeface="Open Sans" panose="020B0606030504020204" pitchFamily="34" charset="0"/>
                    <a:ea typeface="Open Sans" panose="020B0606030504020204" pitchFamily="34" charset="0"/>
                    <a:cs typeface="Open Sans" panose="020B0606030504020204" pitchFamily="34" charset="0"/>
                  </a:rPr>
                  <a:t>millions de dollars chaque année pour bénéficier </a:t>
                </a:r>
                <a:r>
                  <a:rPr lang="fr-fr" sz="1400" b="1">
                    <a:solidFill>
                      <a:srgbClr val="323E4F"/>
                    </a:solidFill>
                    <a:latin typeface="Open Sans" panose="020B0606030504020204" pitchFamily="34" charset="0"/>
                    <a:ea typeface="Open Sans" panose="020B0606030504020204" pitchFamily="34" charset="0"/>
                    <a:cs typeface="Open Sans" panose="020B0606030504020204" pitchFamily="34" charset="0"/>
                  </a:rPr>
                  <a:t>pleinement </a:t>
                </a:r>
                <a:br>
                  <a:rPr lang="fr-fr" sz="1400" b="1">
                    <a:solidFill>
                      <a:srgbClr val="323E4F"/>
                    </a:solidFill>
                    <a:latin typeface="Open Sans" panose="020B0606030504020204" pitchFamily="34" charset="0"/>
                    <a:ea typeface="Open Sans" panose="020B0606030504020204" pitchFamily="34" charset="0"/>
                    <a:cs typeface="Open Sans" panose="020B0606030504020204" pitchFamily="34" charset="0"/>
                  </a:rPr>
                </a:br>
                <a:r>
                  <a:rPr lang="fr-fr" sz="1400" b="1">
                    <a:solidFill>
                      <a:srgbClr val="323E4F"/>
                    </a:solidFill>
                    <a:latin typeface="Open Sans" panose="020B0606030504020204" pitchFamily="34" charset="0"/>
                    <a:ea typeface="Open Sans" panose="020B0606030504020204" pitchFamily="34" charset="0"/>
                    <a:cs typeface="Open Sans" panose="020B0606030504020204" pitchFamily="34" charset="0"/>
                  </a:rPr>
                  <a:t>de la </a:t>
                </a:r>
                <a:r>
                  <a:rPr lang="fr-fr" sz="1400" b="1" dirty="0">
                    <a:solidFill>
                      <a:srgbClr val="323E4F"/>
                    </a:solidFill>
                    <a:latin typeface="Open Sans" panose="020B0606030504020204" pitchFamily="34" charset="0"/>
                    <a:ea typeface="Open Sans" panose="020B0606030504020204" pitchFamily="34" charset="0"/>
                    <a:cs typeface="Open Sans" panose="020B0606030504020204" pitchFamily="34" charset="0"/>
                  </a:rPr>
                  <a:t>contrepartie </a:t>
                </a:r>
                <a:r>
                  <a:rPr lang="fr-fr" sz="1400" b="1">
                    <a:solidFill>
                      <a:srgbClr val="323E4F"/>
                    </a:solidFill>
                    <a:latin typeface="Open Sans" panose="020B0606030504020204" pitchFamily="34" charset="0"/>
                    <a:ea typeface="Open Sans" panose="020B0606030504020204" pitchFamily="34" charset="0"/>
                    <a:cs typeface="Open Sans" panose="020B0606030504020204" pitchFamily="34" charset="0"/>
                  </a:rPr>
                  <a:t>de </a:t>
                </a:r>
                <a:br>
                  <a:rPr lang="fr-fr" sz="1400" b="1">
                    <a:solidFill>
                      <a:srgbClr val="323E4F"/>
                    </a:solidFill>
                    <a:latin typeface="Open Sans" panose="020B0606030504020204" pitchFamily="34" charset="0"/>
                    <a:ea typeface="Open Sans" panose="020B0606030504020204" pitchFamily="34" charset="0"/>
                    <a:cs typeface="Open Sans" panose="020B0606030504020204" pitchFamily="34" charset="0"/>
                  </a:rPr>
                </a:br>
                <a:r>
                  <a:rPr lang="fr-fr" sz="1400" b="1">
                    <a:solidFill>
                      <a:srgbClr val="323E4F"/>
                    </a:solidFill>
                    <a:latin typeface="Open Sans" panose="020B0606030504020204" pitchFamily="34" charset="0"/>
                    <a:ea typeface="Open Sans" panose="020B0606030504020204" pitchFamily="34" charset="0"/>
                    <a:cs typeface="Open Sans" panose="020B0606030504020204" pitchFamily="34" charset="0"/>
                  </a:rPr>
                  <a:t>la </a:t>
                </a:r>
                <a:r>
                  <a:rPr lang="fr-fr" sz="1400" b="1" dirty="0">
                    <a:solidFill>
                      <a:srgbClr val="323E4F"/>
                    </a:solidFill>
                    <a:latin typeface="Open Sans" panose="020B0606030504020204" pitchFamily="34" charset="0"/>
                    <a:ea typeface="Open Sans" panose="020B0606030504020204" pitchFamily="34" charset="0"/>
                    <a:cs typeface="Open Sans" panose="020B0606030504020204" pitchFamily="34" charset="0"/>
                  </a:rPr>
                  <a:t>Fondation Gates</a:t>
                </a:r>
              </a:p>
            </p:txBody>
          </p:sp>
        </p:grpSp>
        <p:grpSp>
          <p:nvGrpSpPr>
            <p:cNvPr id="121877" name="Group 94">
              <a:extLst>
                <a:ext uri="{FF2B5EF4-FFF2-40B4-BE49-F238E27FC236}">
                  <a16:creationId xmlns:a16="http://schemas.microsoft.com/office/drawing/2014/main" id="{9430F007-9A47-138C-157A-66C2A783CAE3}"/>
                </a:ext>
              </a:extLst>
            </p:cNvPr>
            <p:cNvGrpSpPr>
              <a:grpSpLocks/>
            </p:cNvGrpSpPr>
            <p:nvPr/>
          </p:nvGrpSpPr>
          <p:grpSpPr bwMode="auto">
            <a:xfrm>
              <a:off x="927563" y="2889027"/>
              <a:ext cx="1591056" cy="1591056"/>
              <a:chOff x="927563" y="2889027"/>
              <a:chExt cx="1591056" cy="1591056"/>
            </a:xfrm>
          </p:grpSpPr>
          <p:sp>
            <p:nvSpPr>
              <p:cNvPr id="73" name="Oval 72">
                <a:extLst>
                  <a:ext uri="{FF2B5EF4-FFF2-40B4-BE49-F238E27FC236}">
                    <a16:creationId xmlns:a16="http://schemas.microsoft.com/office/drawing/2014/main" id="{B579ADB8-E4F3-431B-A208-7A3164EFB4A2}"/>
                  </a:ext>
                </a:extLst>
              </p:cNvPr>
              <p:cNvSpPr/>
              <p:nvPr/>
            </p:nvSpPr>
            <p:spPr>
              <a:xfrm>
                <a:off x="928103" y="2889027"/>
                <a:ext cx="1590976" cy="1591248"/>
              </a:xfrm>
              <a:prstGeom prst="ellipse">
                <a:avLst/>
              </a:prstGeom>
              <a:solidFill>
                <a:srgbClr val="FF76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pic>
            <p:nvPicPr>
              <p:cNvPr id="121879" name="Picture 90" descr="Dessin au trait blanc d'une main tenant une pièce de monnaie&#10;&#10;Description générée automatiquement">
                <a:extLst>
                  <a:ext uri="{FF2B5EF4-FFF2-40B4-BE49-F238E27FC236}">
                    <a16:creationId xmlns:a16="http://schemas.microsoft.com/office/drawing/2014/main" id="{996E5665-46E9-9A03-52CA-88302C5395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9347" y="3166127"/>
                <a:ext cx="1024881" cy="1024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01" name="Group 100">
            <a:extLst>
              <a:ext uri="{FF2B5EF4-FFF2-40B4-BE49-F238E27FC236}">
                <a16:creationId xmlns:a16="http://schemas.microsoft.com/office/drawing/2014/main" id="{359EFAD9-8D39-DED8-B021-535B0200DA74}"/>
              </a:ext>
            </a:extLst>
          </p:cNvPr>
          <p:cNvGrpSpPr>
            <a:grpSpLocks/>
          </p:cNvGrpSpPr>
          <p:nvPr/>
        </p:nvGrpSpPr>
        <p:grpSpPr bwMode="auto">
          <a:xfrm>
            <a:off x="6343650" y="2886075"/>
            <a:ext cx="2371725" cy="2670175"/>
            <a:chOff x="6241106" y="2889027"/>
            <a:chExt cx="2370489" cy="2670627"/>
          </a:xfrm>
        </p:grpSpPr>
        <p:grpSp>
          <p:nvGrpSpPr>
            <p:cNvPr id="121870" name="Group 56">
              <a:extLst>
                <a:ext uri="{FF2B5EF4-FFF2-40B4-BE49-F238E27FC236}">
                  <a16:creationId xmlns:a16="http://schemas.microsoft.com/office/drawing/2014/main" id="{2C15CE84-883D-5053-DAD2-9D5A248B12E5}"/>
                </a:ext>
              </a:extLst>
            </p:cNvPr>
            <p:cNvGrpSpPr>
              <a:grpSpLocks/>
            </p:cNvGrpSpPr>
            <p:nvPr/>
          </p:nvGrpSpPr>
          <p:grpSpPr bwMode="auto">
            <a:xfrm>
              <a:off x="6241106" y="4839654"/>
              <a:ext cx="2370489" cy="720000"/>
              <a:chOff x="5671332" y="2427484"/>
              <a:chExt cx="2370489" cy="720000"/>
            </a:xfrm>
          </p:grpSpPr>
          <p:sp>
            <p:nvSpPr>
              <p:cNvPr id="64" name="Rectangle 63">
                <a:extLst>
                  <a:ext uri="{FF2B5EF4-FFF2-40B4-BE49-F238E27FC236}">
                    <a16:creationId xmlns:a16="http://schemas.microsoft.com/office/drawing/2014/main" id="{EE09C98A-10B4-1CB9-3F66-9EE410812F98}"/>
                  </a:ext>
                </a:extLst>
              </p:cNvPr>
              <p:cNvSpPr/>
              <p:nvPr/>
            </p:nvSpPr>
            <p:spPr>
              <a:xfrm>
                <a:off x="5671332" y="2428225"/>
                <a:ext cx="2370489" cy="7192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eaLnBrk="1" fontAlgn="auto" hangingPunct="1">
                  <a:spcBef>
                    <a:spcPts val="0"/>
                  </a:spcBef>
                  <a:spcAft>
                    <a:spcPts val="0"/>
                  </a:spcAft>
                  <a:defRPr/>
                </a:pPr>
                <a:endParaRPr lang="fr-fr"/>
              </a:p>
            </p:txBody>
          </p:sp>
          <p:sp>
            <p:nvSpPr>
              <p:cNvPr id="65" name="TextBox 64">
                <a:extLst>
                  <a:ext uri="{FF2B5EF4-FFF2-40B4-BE49-F238E27FC236}">
                    <a16:creationId xmlns:a16="http://schemas.microsoft.com/office/drawing/2014/main" id="{679C1224-17BF-6DD8-F6D9-243A8312F7F8}"/>
                  </a:ext>
                </a:extLst>
              </p:cNvPr>
              <p:cNvSpPr txBox="1"/>
              <p:nvPr/>
            </p:nvSpPr>
            <p:spPr>
              <a:xfrm>
                <a:off x="5671332" y="2428225"/>
                <a:ext cx="2370489" cy="7192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0" tIns="0" rIns="0" bIns="0" spcCol="1270"/>
              <a:lstStyle/>
              <a:p>
                <a:pPr algn="ctr" defTabSz="533400" eaLnBrk="1" fontAlgn="auto" hangingPunct="1">
                  <a:lnSpc>
                    <a:spcPts val="1600"/>
                  </a:lnSpc>
                  <a:spcAft>
                    <a:spcPct val="35000"/>
                  </a:spcAft>
                  <a:defRPr/>
                </a:pPr>
                <a:r>
                  <a:rPr lang="fr-fr" sz="1400" b="1" dirty="0">
                    <a:solidFill>
                      <a:srgbClr val="323E4F"/>
                    </a:solidFill>
                    <a:latin typeface="Open Sans" panose="020B0606030504020204" pitchFamily="34" charset="0"/>
                    <a:ea typeface="Open Sans" panose="020B0606030504020204" pitchFamily="34" charset="0"/>
                    <a:cs typeface="Open Sans" panose="020B0606030504020204" pitchFamily="34" charset="0"/>
                  </a:rPr>
                  <a:t>Plaidez </a:t>
                </a:r>
                <a:r>
                  <a:rPr lang="fr-fr" sz="1400" b="1">
                    <a:solidFill>
                      <a:srgbClr val="323E4F"/>
                    </a:solidFill>
                    <a:latin typeface="Open Sans" panose="020B0606030504020204" pitchFamily="34" charset="0"/>
                    <a:ea typeface="Open Sans" panose="020B0606030504020204" pitchFamily="34" charset="0"/>
                    <a:cs typeface="Open Sans" panose="020B0606030504020204" pitchFamily="34" charset="0"/>
                  </a:rPr>
                  <a:t>pour l’effort d’éradication </a:t>
                </a:r>
                <a:r>
                  <a:rPr lang="fr-fr" sz="1400" b="1" dirty="0">
                    <a:solidFill>
                      <a:srgbClr val="323E4F"/>
                    </a:solidFill>
                    <a:latin typeface="Open Sans" panose="020B0606030504020204" pitchFamily="34" charset="0"/>
                    <a:ea typeface="Open Sans" panose="020B0606030504020204" pitchFamily="34" charset="0"/>
                    <a:cs typeface="Open Sans" panose="020B0606030504020204" pitchFamily="34" charset="0"/>
                  </a:rPr>
                  <a:t>de la polio chaque fois que vous le pouvez et souligner </a:t>
                </a:r>
                <a:r>
                  <a:rPr lang="fr-fr" sz="1400" b="1">
                    <a:solidFill>
                      <a:srgbClr val="323E4F"/>
                    </a:solidFill>
                    <a:latin typeface="Open Sans" panose="020B0606030504020204" pitchFamily="34" charset="0"/>
                    <a:ea typeface="Open Sans" panose="020B0606030504020204" pitchFamily="34" charset="0"/>
                    <a:cs typeface="Open Sans" panose="020B0606030504020204" pitchFamily="34" charset="0"/>
                  </a:rPr>
                  <a:t>pourquoi c’est </a:t>
                </a:r>
                <a:r>
                  <a:rPr lang="fr-fr" sz="1400" b="1" dirty="0">
                    <a:solidFill>
                      <a:srgbClr val="323E4F"/>
                    </a:solidFill>
                    <a:latin typeface="Open Sans" panose="020B0606030504020204" pitchFamily="34" charset="0"/>
                    <a:ea typeface="Open Sans" panose="020B0606030504020204" pitchFamily="34" charset="0"/>
                    <a:cs typeface="Open Sans" panose="020B0606030504020204" pitchFamily="34" charset="0"/>
                  </a:rPr>
                  <a:t>si important</a:t>
                </a:r>
              </a:p>
            </p:txBody>
          </p:sp>
        </p:grpSp>
        <p:grpSp>
          <p:nvGrpSpPr>
            <p:cNvPr id="121871" name="Group 96">
              <a:extLst>
                <a:ext uri="{FF2B5EF4-FFF2-40B4-BE49-F238E27FC236}">
                  <a16:creationId xmlns:a16="http://schemas.microsoft.com/office/drawing/2014/main" id="{DCB8C07C-5DA4-9B98-719A-E722F0F42447}"/>
                </a:ext>
              </a:extLst>
            </p:cNvPr>
            <p:cNvGrpSpPr>
              <a:grpSpLocks/>
            </p:cNvGrpSpPr>
            <p:nvPr/>
          </p:nvGrpSpPr>
          <p:grpSpPr bwMode="auto">
            <a:xfrm>
              <a:off x="6579087" y="2889027"/>
              <a:ext cx="1591056" cy="1591056"/>
              <a:chOff x="6579087" y="2889027"/>
              <a:chExt cx="1591056" cy="1591056"/>
            </a:xfrm>
          </p:grpSpPr>
          <p:sp>
            <p:nvSpPr>
              <p:cNvPr id="71" name="Oval 70">
                <a:extLst>
                  <a:ext uri="{FF2B5EF4-FFF2-40B4-BE49-F238E27FC236}">
                    <a16:creationId xmlns:a16="http://schemas.microsoft.com/office/drawing/2014/main" id="{E664CECE-4600-A49E-6155-5E9D2149A69D}"/>
                  </a:ext>
                </a:extLst>
              </p:cNvPr>
              <p:cNvSpPr/>
              <p:nvPr/>
            </p:nvSpPr>
            <p:spPr>
              <a:xfrm>
                <a:off x="6579068" y="2889027"/>
                <a:ext cx="1591432" cy="1590944"/>
              </a:xfrm>
              <a:prstGeom prst="ellipse">
                <a:avLst/>
              </a:prstGeom>
              <a:solidFill>
                <a:srgbClr val="E02927"/>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pic>
            <p:nvPicPr>
              <p:cNvPr id="121873" name="Picture 91">
                <a:extLst>
                  <a:ext uri="{FF2B5EF4-FFF2-40B4-BE49-F238E27FC236}">
                    <a16:creationId xmlns:a16="http://schemas.microsoft.com/office/drawing/2014/main" id="{4C2197AF-6A46-A90F-312D-87F68DE185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9657" y="3302552"/>
                <a:ext cx="1113386" cy="751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02" name="Group 101">
            <a:extLst>
              <a:ext uri="{FF2B5EF4-FFF2-40B4-BE49-F238E27FC236}">
                <a16:creationId xmlns:a16="http://schemas.microsoft.com/office/drawing/2014/main" id="{3F079807-8334-5467-D38E-81464A3181EB}"/>
              </a:ext>
            </a:extLst>
          </p:cNvPr>
          <p:cNvGrpSpPr>
            <a:grpSpLocks/>
          </p:cNvGrpSpPr>
          <p:nvPr/>
        </p:nvGrpSpPr>
        <p:grpSpPr bwMode="auto">
          <a:xfrm>
            <a:off x="9129713" y="2886075"/>
            <a:ext cx="2370137" cy="2670175"/>
            <a:chOff x="9026431" y="2889027"/>
            <a:chExt cx="2370489" cy="2670627"/>
          </a:xfrm>
        </p:grpSpPr>
        <p:grpSp>
          <p:nvGrpSpPr>
            <p:cNvPr id="121864" name="Group 60">
              <a:extLst>
                <a:ext uri="{FF2B5EF4-FFF2-40B4-BE49-F238E27FC236}">
                  <a16:creationId xmlns:a16="http://schemas.microsoft.com/office/drawing/2014/main" id="{3FA0535B-A1B0-9F46-A65C-D8B752694452}"/>
                </a:ext>
              </a:extLst>
            </p:cNvPr>
            <p:cNvGrpSpPr>
              <a:grpSpLocks/>
            </p:cNvGrpSpPr>
            <p:nvPr/>
          </p:nvGrpSpPr>
          <p:grpSpPr bwMode="auto">
            <a:xfrm>
              <a:off x="9026431" y="4839654"/>
              <a:ext cx="2370489" cy="720000"/>
              <a:chOff x="8456657" y="2427484"/>
              <a:chExt cx="2370489" cy="720000"/>
            </a:xfrm>
          </p:grpSpPr>
          <p:sp>
            <p:nvSpPr>
              <p:cNvPr id="62" name="Rectangle 61">
                <a:extLst>
                  <a:ext uri="{FF2B5EF4-FFF2-40B4-BE49-F238E27FC236}">
                    <a16:creationId xmlns:a16="http://schemas.microsoft.com/office/drawing/2014/main" id="{015D4849-52CC-C1CF-7ACD-8EFEB8A6F730}"/>
                  </a:ext>
                </a:extLst>
              </p:cNvPr>
              <p:cNvSpPr/>
              <p:nvPr/>
            </p:nvSpPr>
            <p:spPr>
              <a:xfrm>
                <a:off x="8456657" y="2428225"/>
                <a:ext cx="2370489" cy="7192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eaLnBrk="1" fontAlgn="auto" hangingPunct="1">
                  <a:spcBef>
                    <a:spcPts val="0"/>
                  </a:spcBef>
                  <a:spcAft>
                    <a:spcPts val="0"/>
                  </a:spcAft>
                  <a:defRPr/>
                </a:pPr>
                <a:endParaRPr lang="fr-fr"/>
              </a:p>
            </p:txBody>
          </p:sp>
          <p:sp>
            <p:nvSpPr>
              <p:cNvPr id="63" name="TextBox 62">
                <a:extLst>
                  <a:ext uri="{FF2B5EF4-FFF2-40B4-BE49-F238E27FC236}">
                    <a16:creationId xmlns:a16="http://schemas.microsoft.com/office/drawing/2014/main" id="{7AFE73FD-9A95-E5A0-2E80-EBA0AA866709}"/>
                  </a:ext>
                </a:extLst>
              </p:cNvPr>
              <p:cNvSpPr txBox="1"/>
              <p:nvPr/>
            </p:nvSpPr>
            <p:spPr>
              <a:xfrm>
                <a:off x="8456657" y="2428225"/>
                <a:ext cx="2370489" cy="7192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0" tIns="0" rIns="0" bIns="0" spcCol="1270"/>
              <a:lstStyle/>
              <a:p>
                <a:pPr algn="ctr" defTabSz="533400" eaLnBrk="1" fontAlgn="auto" hangingPunct="1">
                  <a:lnSpc>
                    <a:spcPts val="1600"/>
                  </a:lnSpc>
                  <a:spcAft>
                    <a:spcPct val="35000"/>
                  </a:spcAft>
                  <a:defRPr/>
                </a:pPr>
                <a:r>
                  <a:rPr lang="fr-fr" sz="1400" b="1" dirty="0">
                    <a:solidFill>
                      <a:srgbClr val="323E4F"/>
                    </a:solidFill>
                    <a:latin typeface="Open Sans" panose="020B0606030504020204" pitchFamily="34" charset="0"/>
                    <a:ea typeface="Open Sans" panose="020B0606030504020204" pitchFamily="34" charset="0"/>
                    <a:cs typeface="Open Sans" panose="020B0606030504020204" pitchFamily="34" charset="0"/>
                  </a:rPr>
                  <a:t>Utilisez la Journée mondiale contre la polio et la Semaine mondiale de la vaccination pour mettre en </a:t>
                </a:r>
                <a:r>
                  <a:rPr lang="fr-fr" sz="1400" b="1">
                    <a:solidFill>
                      <a:srgbClr val="323E4F"/>
                    </a:solidFill>
                    <a:latin typeface="Open Sans" panose="020B0606030504020204" pitchFamily="34" charset="0"/>
                    <a:ea typeface="Open Sans" panose="020B0606030504020204" pitchFamily="34" charset="0"/>
                    <a:cs typeface="Open Sans" panose="020B0606030504020204" pitchFamily="34" charset="0"/>
                  </a:rPr>
                  <a:t>évidence </a:t>
                </a:r>
                <a:br>
                  <a:rPr lang="fr-fr" sz="1400" b="1">
                    <a:solidFill>
                      <a:srgbClr val="323E4F"/>
                    </a:solidFill>
                    <a:latin typeface="Open Sans" panose="020B0606030504020204" pitchFamily="34" charset="0"/>
                    <a:ea typeface="Open Sans" panose="020B0606030504020204" pitchFamily="34" charset="0"/>
                    <a:cs typeface="Open Sans" panose="020B0606030504020204" pitchFamily="34" charset="0"/>
                  </a:rPr>
                </a:br>
                <a:r>
                  <a:rPr lang="fr-fr" sz="1400" b="1">
                    <a:solidFill>
                      <a:srgbClr val="323E4F"/>
                    </a:solidFill>
                    <a:latin typeface="Open Sans" panose="020B0606030504020204" pitchFamily="34" charset="0"/>
                    <a:ea typeface="Open Sans" panose="020B0606030504020204" pitchFamily="34" charset="0"/>
                    <a:cs typeface="Open Sans" panose="020B0606030504020204" pitchFamily="34" charset="0"/>
                  </a:rPr>
                  <a:t>le </a:t>
                </a:r>
                <a:r>
                  <a:rPr lang="fr-fr" sz="1400" b="1" dirty="0">
                    <a:solidFill>
                      <a:srgbClr val="323E4F"/>
                    </a:solidFill>
                    <a:latin typeface="Open Sans" panose="020B0606030504020204" pitchFamily="34" charset="0"/>
                    <a:ea typeface="Open Sans" panose="020B0606030504020204" pitchFamily="34" charset="0"/>
                    <a:cs typeface="Open Sans" panose="020B0606030504020204" pitchFamily="34" charset="0"/>
                  </a:rPr>
                  <a:t>rôle du Rotary</a:t>
                </a:r>
              </a:p>
            </p:txBody>
          </p:sp>
        </p:grpSp>
        <p:grpSp>
          <p:nvGrpSpPr>
            <p:cNvPr id="121865" name="Group 97">
              <a:extLst>
                <a:ext uri="{FF2B5EF4-FFF2-40B4-BE49-F238E27FC236}">
                  <a16:creationId xmlns:a16="http://schemas.microsoft.com/office/drawing/2014/main" id="{91B8B468-C73F-F4DB-2D0A-5A0EDA512A40}"/>
                </a:ext>
              </a:extLst>
            </p:cNvPr>
            <p:cNvGrpSpPr>
              <a:grpSpLocks/>
            </p:cNvGrpSpPr>
            <p:nvPr/>
          </p:nvGrpSpPr>
          <p:grpSpPr bwMode="auto">
            <a:xfrm>
              <a:off x="9404849" y="2889027"/>
              <a:ext cx="1591056" cy="1591056"/>
              <a:chOff x="9404849" y="2889027"/>
              <a:chExt cx="1591056" cy="1591056"/>
            </a:xfrm>
          </p:grpSpPr>
          <p:sp>
            <p:nvSpPr>
              <p:cNvPr id="70" name="Oval 69">
                <a:extLst>
                  <a:ext uri="{FF2B5EF4-FFF2-40B4-BE49-F238E27FC236}">
                    <a16:creationId xmlns:a16="http://schemas.microsoft.com/office/drawing/2014/main" id="{934CA701-35EC-67B2-B633-FC4D5DC95CD7}"/>
                  </a:ext>
                </a:extLst>
              </p:cNvPr>
              <p:cNvSpPr/>
              <p:nvPr/>
            </p:nvSpPr>
            <p:spPr>
              <a:xfrm>
                <a:off x="9404312" y="2889027"/>
                <a:ext cx="1590911" cy="1590944"/>
              </a:xfrm>
              <a:prstGeom prst="ellipse">
                <a:avLst/>
              </a:prstGeom>
              <a:solidFill>
                <a:srgbClr val="F7A81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pic>
            <p:nvPicPr>
              <p:cNvPr id="121867" name="Picture 92">
                <a:extLst>
                  <a:ext uri="{FF2B5EF4-FFF2-40B4-BE49-F238E27FC236}">
                    <a16:creationId xmlns:a16="http://schemas.microsoft.com/office/drawing/2014/main" id="{30BA31BE-BD84-E7CD-C7EA-CF8E61C8EB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55564" y="3160395"/>
                <a:ext cx="912222" cy="953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additive="base">
                                        <p:cTn id="7" dur="1000" fill="hold"/>
                                        <p:tgtEl>
                                          <p:spTgt spid="103"/>
                                        </p:tgtEl>
                                        <p:attrNameLst>
                                          <p:attrName>ppt_x</p:attrName>
                                        </p:attrNameLst>
                                      </p:cBhvr>
                                      <p:tavLst>
                                        <p:tav tm="0">
                                          <p:val>
                                            <p:strVal val="0-#ppt_w/2"/>
                                          </p:val>
                                        </p:tav>
                                        <p:tav tm="100000">
                                          <p:val>
                                            <p:strVal val="#ppt_x"/>
                                          </p:val>
                                        </p:tav>
                                      </p:tavLst>
                                    </p:anim>
                                    <p:anim calcmode="lin" valueType="num">
                                      <p:cBhvr additive="base">
                                        <p:cTn id="8" dur="1000" fill="hold"/>
                                        <p:tgtEl>
                                          <p:spTgt spid="10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0" presetClass="entr" presetSubtype="0" fill="hold" nodeType="after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childTnLst>
                                </p:cTn>
                              </p:par>
                            </p:childTnLst>
                          </p:cTn>
                        </p:par>
                        <p:par>
                          <p:cTn id="13" fill="hold" nodeType="afterGroup">
                            <p:stCondLst>
                              <p:cond delay="2000"/>
                            </p:stCondLst>
                            <p:childTnLst>
                              <p:par>
                                <p:cTn id="14" presetID="10" presetClass="entr" presetSubtype="0" fill="hold" nodeType="afterEffect">
                                  <p:stCondLst>
                                    <p:cond delay="0"/>
                                  </p:stCondLst>
                                  <p:childTnLst>
                                    <p:set>
                                      <p:cBhvr>
                                        <p:cTn id="15" dur="1" fill="hold">
                                          <p:stCondLst>
                                            <p:cond delay="0"/>
                                          </p:stCondLst>
                                        </p:cTn>
                                        <p:tgtEl>
                                          <p:spTgt spid="100"/>
                                        </p:tgtEl>
                                        <p:attrNameLst>
                                          <p:attrName>style.visibility</p:attrName>
                                        </p:attrNameLst>
                                      </p:cBhvr>
                                      <p:to>
                                        <p:strVal val="visible"/>
                                      </p:to>
                                    </p:set>
                                    <p:animEffect transition="in" filter="fade">
                                      <p:cBhvr>
                                        <p:cTn id="16" dur="1000"/>
                                        <p:tgtEl>
                                          <p:spTgt spid="100"/>
                                        </p:tgtEl>
                                      </p:cBhvr>
                                    </p:animEffect>
                                  </p:childTnLst>
                                </p:cTn>
                              </p:par>
                            </p:childTnLst>
                          </p:cTn>
                        </p:par>
                        <p:par>
                          <p:cTn id="17" fill="hold" nodeType="afterGroup">
                            <p:stCondLst>
                              <p:cond delay="3000"/>
                            </p:stCondLst>
                            <p:childTnLst>
                              <p:par>
                                <p:cTn id="18" presetID="10" presetClass="entr" presetSubtype="0" fill="hold" nodeType="afterEffect">
                                  <p:stCondLst>
                                    <p:cond delay="0"/>
                                  </p:stCondLst>
                                  <p:childTnLst>
                                    <p:set>
                                      <p:cBhvr>
                                        <p:cTn id="19" dur="1" fill="hold">
                                          <p:stCondLst>
                                            <p:cond delay="0"/>
                                          </p:stCondLst>
                                        </p:cTn>
                                        <p:tgtEl>
                                          <p:spTgt spid="101"/>
                                        </p:tgtEl>
                                        <p:attrNameLst>
                                          <p:attrName>style.visibility</p:attrName>
                                        </p:attrNameLst>
                                      </p:cBhvr>
                                      <p:to>
                                        <p:strVal val="visible"/>
                                      </p:to>
                                    </p:set>
                                    <p:animEffect transition="in" filter="fade">
                                      <p:cBhvr>
                                        <p:cTn id="20" dur="1000"/>
                                        <p:tgtEl>
                                          <p:spTgt spid="101"/>
                                        </p:tgtEl>
                                      </p:cBhvr>
                                    </p:animEffect>
                                  </p:childTnLst>
                                </p:cTn>
                              </p:par>
                            </p:childTnLst>
                          </p:cTn>
                        </p:par>
                        <p:par>
                          <p:cTn id="21" fill="hold" nodeType="afterGroup">
                            <p:stCondLst>
                              <p:cond delay="4000"/>
                            </p:stCondLst>
                            <p:childTnLst>
                              <p:par>
                                <p:cTn id="22" presetID="10" presetClass="entr" presetSubtype="0" fill="hold" nodeType="after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fade">
                                      <p:cBhvr>
                                        <p:cTn id="24" dur="1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4" descr="Groupe d'enfants sur une aire de jeux&#10;&#10;Description générée automatiquement">
            <a:extLst>
              <a:ext uri="{FF2B5EF4-FFF2-40B4-BE49-F238E27FC236}">
                <a16:creationId xmlns:a16="http://schemas.microsoft.com/office/drawing/2014/main" id="{CCE652F6-99FE-4A5B-58F0-50491E9F1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620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a 8">
            <a:extLst>
              <a:ext uri="{FF2B5EF4-FFF2-40B4-BE49-F238E27FC236}">
                <a16:creationId xmlns:a16="http://schemas.microsoft.com/office/drawing/2014/main" id="{FEE80637-3352-9AFC-28CD-7832EA66BD79}"/>
              </a:ext>
            </a:extLst>
          </p:cNvPr>
          <p:cNvSpPr/>
          <p:nvPr/>
        </p:nvSpPr>
        <p:spPr>
          <a:xfrm>
            <a:off x="5707063" y="0"/>
            <a:ext cx="16259175" cy="6858000"/>
          </a:xfrm>
          <a:prstGeom prst="flowChartInputOutput">
            <a:avLst/>
          </a:prstGeom>
          <a:gradFill>
            <a:gsLst>
              <a:gs pos="100000">
                <a:srgbClr val="901F93">
                  <a:shade val="100000"/>
                  <a:satMod val="115000"/>
                </a:srgbClr>
              </a:gs>
              <a:gs pos="0">
                <a:srgbClr val="F7A81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7" name="TextBox 6">
            <a:extLst>
              <a:ext uri="{FF2B5EF4-FFF2-40B4-BE49-F238E27FC236}">
                <a16:creationId xmlns:a16="http://schemas.microsoft.com/office/drawing/2014/main" id="{E59BF802-F4FE-24CC-4020-BEA7F55E96C5}"/>
              </a:ext>
            </a:extLst>
          </p:cNvPr>
          <p:cNvSpPr txBox="1">
            <a:spLocks noChangeArrowheads="1"/>
          </p:cNvSpPr>
          <p:nvPr/>
        </p:nvSpPr>
        <p:spPr bwMode="auto">
          <a:xfrm>
            <a:off x="7548563" y="3594100"/>
            <a:ext cx="47783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ts val="4600"/>
              </a:lnSpc>
              <a:spcBef>
                <a:spcPct val="0"/>
              </a:spcBef>
              <a:buFontTx/>
              <a:buNone/>
            </a:pPr>
            <a:r>
              <a:rPr lang="fr-FR" altLang="en-US" sz="3200" b="1">
                <a:solidFill>
                  <a:srgbClr val="FFD100"/>
                </a:solidFill>
                <a:latin typeface="Frutiger LT Std 55 Roman" pitchFamily="34" charset="0"/>
                <a:cs typeface="Open Sans Extrabold" panose="020B0906030804020204" pitchFamily="34" charset="0"/>
              </a:rPr>
              <a:t>ENSEMBLE, NOUS</a:t>
            </a:r>
          </a:p>
          <a:p>
            <a:pPr eaLnBrk="1" hangingPunct="1">
              <a:lnSpc>
                <a:spcPts val="4600"/>
              </a:lnSpc>
              <a:spcBef>
                <a:spcPct val="0"/>
              </a:spcBef>
              <a:buFontTx/>
              <a:buNone/>
            </a:pPr>
            <a:r>
              <a:rPr lang="fr-FR" altLang="en-US" sz="4800" b="1">
                <a:solidFill>
                  <a:schemeClr val="bg1"/>
                </a:solidFill>
                <a:latin typeface="Frutiger LT Std 55 Roman" pitchFamily="34" charset="0"/>
                <a:cs typeface="Open Sans" panose="020B0606030504020204" pitchFamily="34" charset="0"/>
              </a:rPr>
              <a:t>ÉRADIQUONS </a:t>
            </a:r>
            <a:br>
              <a:rPr lang="fr-FR" altLang="en-US" sz="4800" b="1">
                <a:solidFill>
                  <a:schemeClr val="bg1"/>
                </a:solidFill>
                <a:latin typeface="Frutiger LT Std 55 Roman" pitchFamily="34" charset="0"/>
                <a:cs typeface="Open Sans" panose="020B0606030504020204" pitchFamily="34" charset="0"/>
              </a:rPr>
            </a:br>
            <a:r>
              <a:rPr lang="fr-FR" altLang="en-US" sz="4800" b="1">
                <a:solidFill>
                  <a:schemeClr val="bg1"/>
                </a:solidFill>
                <a:latin typeface="Frutiger LT Std 55 Roman" pitchFamily="34" charset="0"/>
                <a:cs typeface="Open Sans" panose="020B0606030504020204" pitchFamily="34" charset="0"/>
              </a:rPr>
              <a:t>LA POLIO</a:t>
            </a:r>
          </a:p>
        </p:txBody>
      </p:sp>
      <p:pic>
        <p:nvPicPr>
          <p:cNvPr id="8" name="Picture 7" descr="Une roue jaune avec un contour noir&#10;&#10;Description générée automatiquement">
            <a:extLst>
              <a:ext uri="{FF2B5EF4-FFF2-40B4-BE49-F238E27FC236}">
                <a16:creationId xmlns:a16="http://schemas.microsoft.com/office/drawing/2014/main" id="{150DC225-80B1-F70C-3C2D-E43C9841FB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7625" y="5678488"/>
            <a:ext cx="2870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descr="Photo de personnes&#10;&#10;Description générée automatiquement.">
            <a:extLst>
              <a:ext uri="{FF2B5EF4-FFF2-40B4-BE49-F238E27FC236}">
                <a16:creationId xmlns:a16="http://schemas.microsoft.com/office/drawing/2014/main" id="{63B28E6F-7B84-2A34-B9C3-6EDCC26ACD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r="-2" b="-2"/>
          <a:stretch>
            <a:fillRect/>
          </a:stretch>
        </p:blipFill>
        <p:spPr bwMode="auto">
          <a:xfrm>
            <a:off x="-257175" y="0"/>
            <a:ext cx="8415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0899" name="Rectangle 12">
            <a:extLst>
              <a:ext uri="{FF2B5EF4-FFF2-40B4-BE49-F238E27FC236}">
                <a16:creationId xmlns:a16="http://schemas.microsoft.com/office/drawing/2014/main" id="{FC4CF7BF-6F54-0695-3BE7-2CFDC47DFC16}"/>
              </a:ext>
            </a:extLst>
          </p:cNvPr>
          <p:cNvGrpSpPr>
            <a:grpSpLocks/>
          </p:cNvGrpSpPr>
          <p:nvPr/>
        </p:nvGrpSpPr>
        <p:grpSpPr bwMode="auto">
          <a:xfrm>
            <a:off x="-266700" y="0"/>
            <a:ext cx="12471400" cy="6858000"/>
            <a:chOff x="-168" y="0"/>
            <a:chExt cx="7856" cy="4320"/>
          </a:xfrm>
        </p:grpSpPr>
        <p:pic>
          <p:nvPicPr>
            <p:cNvPr id="80903" name="Rectangle 12">
              <a:extLst>
                <a:ext uri="{FF2B5EF4-FFF2-40B4-BE49-F238E27FC236}">
                  <a16:creationId xmlns:a16="http://schemas.microsoft.com/office/drawing/2014/main" id="{A9B0EFA1-93D9-B4DD-9842-3B7915CEC064}"/>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 y="0"/>
              <a:ext cx="785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4" name="Text Box 3">
              <a:extLst>
                <a:ext uri="{FF2B5EF4-FFF2-40B4-BE49-F238E27FC236}">
                  <a16:creationId xmlns:a16="http://schemas.microsoft.com/office/drawing/2014/main" id="{E3CA93DA-C4E7-84BB-A945-90A7C2C47F48}"/>
                </a:ext>
              </a:extLst>
            </p:cNvPr>
            <p:cNvSpPr txBox="1">
              <a:spLocks noChangeArrowheads="1"/>
            </p:cNvSpPr>
            <p:nvPr/>
          </p:nvSpPr>
          <p:spPr bwMode="auto">
            <a:xfrm>
              <a:off x="-161" y="0"/>
              <a:ext cx="7841"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endParaRPr lang="fr-FR" altLang="en-US" sz="1800">
                <a:solidFill>
                  <a:srgbClr val="FFFFFF"/>
                </a:solidFill>
              </a:endParaRPr>
            </a:p>
          </p:txBody>
        </p:sp>
      </p:grpSp>
      <p:sp>
        <p:nvSpPr>
          <p:cNvPr id="6" name="TextBox 5">
            <a:extLst>
              <a:ext uri="{FF2B5EF4-FFF2-40B4-BE49-F238E27FC236}">
                <a16:creationId xmlns:a16="http://schemas.microsoft.com/office/drawing/2014/main" id="{D7BD53A1-F34C-9E23-E7F1-4B950B97C2FE}"/>
              </a:ext>
            </a:extLst>
          </p:cNvPr>
          <p:cNvSpPr txBox="1">
            <a:spLocks noChangeArrowheads="1"/>
          </p:cNvSpPr>
          <p:nvPr/>
        </p:nvSpPr>
        <p:spPr bwMode="auto">
          <a:xfrm>
            <a:off x="6735763" y="3114675"/>
            <a:ext cx="4913312"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228600">
              <a:lnSpc>
                <a:spcPct val="90000"/>
              </a:lnSpc>
              <a:spcBef>
                <a:spcPts val="1000"/>
              </a:spcBef>
              <a:buFont typeface="Arial" panose="020B0604020202020204" pitchFamily="34" charset="0"/>
              <a:buChar char="•"/>
              <a:tabLst>
                <a:tab pos="457200" algn="l"/>
              </a:tabLst>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tabLst>
                <a:tab pos="457200" algn="l"/>
              </a:tabLst>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tabLst>
                <a:tab pos="457200" algn="l"/>
              </a:tabLst>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tabLst>
                <a:tab pos="457200" algn="l"/>
              </a:tabLst>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tabLst>
                <a:tab pos="457200" algn="l"/>
              </a:tabLst>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Arial" panose="020B0604020202020204" pitchFamily="34" charset="0"/>
              </a:defRPr>
            </a:lvl9pPr>
          </a:lstStyle>
          <a:p>
            <a:pPr eaLnBrk="1" hangingPunct="1">
              <a:spcBef>
                <a:spcPct val="0"/>
              </a:spcBef>
              <a:spcAft>
                <a:spcPts val="800"/>
              </a:spcAft>
            </a:pPr>
            <a:r>
              <a:rPr lang="fr-FR" altLang="en-US" sz="1800" b="1">
                <a:solidFill>
                  <a:schemeClr val="bg1"/>
                </a:solidFill>
                <a:latin typeface="Open Sans" panose="020B0606030504020204" pitchFamily="34" charset="0"/>
                <a:cs typeface="Open Sans" panose="020B0606030504020204" pitchFamily="34" charset="0"/>
              </a:rPr>
              <a:t>Causée par le poliovirus, elle se propage d'une personne à l’autre.</a:t>
            </a:r>
          </a:p>
          <a:p>
            <a:pPr eaLnBrk="1" hangingPunct="1">
              <a:spcBef>
                <a:spcPct val="0"/>
              </a:spcBef>
              <a:spcAft>
                <a:spcPts val="800"/>
              </a:spcAft>
            </a:pPr>
            <a:r>
              <a:rPr lang="fr-FR" altLang="en-US" sz="1800" b="1">
                <a:solidFill>
                  <a:schemeClr val="bg1"/>
                </a:solidFill>
                <a:latin typeface="Open Sans" panose="020B0606030504020204" pitchFamily="34" charset="0"/>
                <a:cs typeface="Open Sans" panose="020B0606030504020204" pitchFamily="34" charset="0"/>
              </a:rPr>
              <a:t>Elle peut attaquer le système nerveux et provoquer une paralysie irréversible, voire la mort.</a:t>
            </a:r>
          </a:p>
          <a:p>
            <a:pPr eaLnBrk="1" hangingPunct="1">
              <a:spcBef>
                <a:spcPct val="0"/>
              </a:spcBef>
              <a:spcAft>
                <a:spcPts val="800"/>
              </a:spcAft>
            </a:pPr>
            <a:r>
              <a:rPr lang="fr-FR" altLang="en-US" sz="1800" b="1">
                <a:solidFill>
                  <a:schemeClr val="bg1"/>
                </a:solidFill>
                <a:latin typeface="Open Sans" panose="020B0606030504020204" pitchFamily="34" charset="0"/>
                <a:cs typeface="Open Sans" panose="020B0606030504020204" pitchFamily="34" charset="0"/>
              </a:rPr>
              <a:t>Elle touche le plus souvent les enfants de moins de 5 ans et subsiste grâce à un mauvais assainissement.</a:t>
            </a:r>
          </a:p>
          <a:p>
            <a:pPr eaLnBrk="1" hangingPunct="1">
              <a:spcBef>
                <a:spcPct val="0"/>
              </a:spcBef>
            </a:pPr>
            <a:r>
              <a:rPr lang="fr-FR" altLang="en-US" sz="1800" b="1">
                <a:solidFill>
                  <a:schemeClr val="bg1"/>
                </a:solidFill>
                <a:latin typeface="Open Sans" panose="020B0606030504020204" pitchFamily="34" charset="0"/>
                <a:cs typeface="Open Sans" panose="020B0606030504020204" pitchFamily="34" charset="0"/>
              </a:rPr>
              <a:t>Il n’y a aucun remède, mais un vaccin existe.</a:t>
            </a:r>
          </a:p>
        </p:txBody>
      </p:sp>
      <p:sp>
        <p:nvSpPr>
          <p:cNvPr id="80901" name="Slide Number Placeholder 6">
            <a:extLst>
              <a:ext uri="{FF2B5EF4-FFF2-40B4-BE49-F238E27FC236}">
                <a16:creationId xmlns:a16="http://schemas.microsoft.com/office/drawing/2014/main" id="{51889F13-3300-6CA9-3531-E3BFB6892763}"/>
              </a:ext>
            </a:extLst>
          </p:cNvPr>
          <p:cNvSpPr>
            <a:spLocks noGrp="1" noChangeArrowheads="1"/>
          </p:cNvSpPr>
          <p:nvPr>
            <p:ph type="sldNum" sz="quarter" idx="10"/>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fontAlgn="base">
              <a:lnSpc>
                <a:spcPct val="100000"/>
              </a:lnSpc>
              <a:spcBef>
                <a:spcPct val="0"/>
              </a:spcBef>
              <a:spcAft>
                <a:spcPts val="600"/>
              </a:spcAft>
              <a:buFontTx/>
              <a:buNone/>
            </a:pPr>
            <a:fld id="{286543E5-7A9F-4624-AD9C-BE2D49CD74BB}" type="slidenum">
              <a:rPr altLang="en-US" sz="1200" smtClean="0">
                <a:solidFill>
                  <a:srgbClr val="898989"/>
                </a:solidFill>
                <a:latin typeface="Calibri" panose="020F0502020204030204" pitchFamily="34" charset="0"/>
              </a:rPr>
              <a:pPr fontAlgn="base">
                <a:lnSpc>
                  <a:spcPct val="100000"/>
                </a:lnSpc>
                <a:spcBef>
                  <a:spcPct val="0"/>
                </a:spcBef>
                <a:spcAft>
                  <a:spcPts val="600"/>
                </a:spcAft>
                <a:buFontTx/>
                <a:buNone/>
              </a:pPr>
              <a:t>3</a:t>
            </a:fld>
            <a:endParaRPr lang="fr-FR" altLang="en-US" sz="1200">
              <a:solidFill>
                <a:srgbClr val="898989"/>
              </a:solidFill>
              <a:latin typeface="Calibri" panose="020F0502020204030204" pitchFamily="34" charset="0"/>
            </a:endParaRPr>
          </a:p>
        </p:txBody>
      </p:sp>
      <p:sp>
        <p:nvSpPr>
          <p:cNvPr id="5" name="Title 2">
            <a:extLst>
              <a:ext uri="{FF2B5EF4-FFF2-40B4-BE49-F238E27FC236}">
                <a16:creationId xmlns:a16="http://schemas.microsoft.com/office/drawing/2014/main" id="{C88062D7-5836-CEC2-B81F-172CD8BAB010}"/>
              </a:ext>
            </a:extLst>
          </p:cNvPr>
          <p:cNvSpPr txBox="1">
            <a:spLocks noChangeArrowheads="1"/>
          </p:cNvSpPr>
          <p:nvPr/>
        </p:nvSpPr>
        <p:spPr bwMode="auto">
          <a:xfrm>
            <a:off x="6850063" y="1304925"/>
            <a:ext cx="623570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ts val="5063"/>
              </a:lnSpc>
              <a:spcBef>
                <a:spcPct val="0"/>
              </a:spcBef>
              <a:buFontTx/>
              <a:buNone/>
            </a:pPr>
            <a:r>
              <a:rPr lang="fr-FR" altLang="en-US" sz="4800" b="1">
                <a:solidFill>
                  <a:schemeClr val="bg1"/>
                </a:solidFill>
                <a:latin typeface="Open Sans Extrabold" panose="020B0906030804020204" pitchFamily="34" charset="0"/>
                <a:cs typeface="Open Sans Extrabold" panose="020B0906030804020204" pitchFamily="34" charset="0"/>
              </a:rPr>
              <a:t>QU’EST-CE QUE </a:t>
            </a:r>
            <a:br>
              <a:rPr lang="fr-FR" altLang="en-US" sz="4800" b="1">
                <a:solidFill>
                  <a:srgbClr val="A05CBF"/>
                </a:solidFill>
                <a:latin typeface="Open Sans Extrabold" panose="020B0906030804020204" pitchFamily="34" charset="0"/>
                <a:cs typeface="Open Sans Extrabold" panose="020B0906030804020204" pitchFamily="34" charset="0"/>
              </a:rPr>
            </a:br>
            <a:r>
              <a:rPr lang="fr-FR" altLang="en-US" sz="4800" b="1">
                <a:solidFill>
                  <a:srgbClr val="F7A81B"/>
                </a:solidFill>
                <a:latin typeface="Open Sans Extrabold" panose="020B0906030804020204" pitchFamily="34" charset="0"/>
                <a:cs typeface="Open Sans Extrabold" panose="020B0906030804020204" pitchFamily="34" charset="0"/>
              </a:rPr>
              <a:t>LA POLIO ?</a:t>
            </a: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ight Triangle 29">
            <a:extLst>
              <a:ext uri="{FF2B5EF4-FFF2-40B4-BE49-F238E27FC236}">
                <a16:creationId xmlns:a16="http://schemas.microsoft.com/office/drawing/2014/main" id="{1C01C3AC-4591-3602-83E4-DEEE5E321E84}"/>
              </a:ext>
            </a:extLst>
          </p:cNvPr>
          <p:cNvSpPr/>
          <p:nvPr/>
        </p:nvSpPr>
        <p:spPr>
          <a:xfrm>
            <a:off x="1446213" y="-796925"/>
            <a:ext cx="5743575" cy="7794625"/>
          </a:xfrm>
          <a:prstGeom prst="rtTriangle">
            <a:avLst/>
          </a:prstGeom>
          <a:solidFill>
            <a:srgbClr val="A05CBF">
              <a:alpha val="6788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pic>
        <p:nvPicPr>
          <p:cNvPr id="29" name="Google Shape;72;p3" descr="Gros plan sur un panneau&#10;&#10;Description générée avec un haut niveau de confiance">
            <a:extLst>
              <a:ext uri="{FF2B5EF4-FFF2-40B4-BE49-F238E27FC236}">
                <a16:creationId xmlns:a16="http://schemas.microsoft.com/office/drawing/2014/main" id="{75E6F1D7-043B-9627-4814-E6E4F9AEF839}"/>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0550" y="4146550"/>
            <a:ext cx="1709738" cy="5826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3" name="Google Shape;67;p3" descr="Logo d’un vaccin&#10;&#10;Description générée automatiquement">
            <a:extLst>
              <a:ext uri="{FF2B5EF4-FFF2-40B4-BE49-F238E27FC236}">
                <a16:creationId xmlns:a16="http://schemas.microsoft.com/office/drawing/2014/main" id="{C787C082-D22B-1877-28BC-536E1E17A0FA}"/>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4663" y="2293938"/>
            <a:ext cx="1825625" cy="10588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8" name="Google Shape;71;p3" descr="Texte noir sur fond blanc&#10;&#10;Description générée automatiquement">
            <a:extLst>
              <a:ext uri="{FF2B5EF4-FFF2-40B4-BE49-F238E27FC236}">
                <a16:creationId xmlns:a16="http://schemas.microsoft.com/office/drawing/2014/main" id="{740C85CC-D8A2-6B6B-7907-E41ED8A15CEA}"/>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8175" y="3475038"/>
            <a:ext cx="1673225" cy="404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5" name="Google Shape;69;p3" descr="Logo bleu et blanc&#10;&#10;Description générée automatiquement">
            <a:extLst>
              <a:ext uri="{FF2B5EF4-FFF2-40B4-BE49-F238E27FC236}">
                <a16:creationId xmlns:a16="http://schemas.microsoft.com/office/drawing/2014/main" id="{0D422D24-57F6-1A73-DB89-E77A2B4AB2A4}"/>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67900" y="1444625"/>
            <a:ext cx="979488" cy="839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82951" name="Rectangle 21">
            <a:extLst>
              <a:ext uri="{FF2B5EF4-FFF2-40B4-BE49-F238E27FC236}">
                <a16:creationId xmlns:a16="http://schemas.microsoft.com/office/drawing/2014/main" id="{0B0DD23D-F364-94AA-67CC-CC5FEEC6A091}"/>
              </a:ext>
            </a:extLst>
          </p:cNvPr>
          <p:cNvGrpSpPr>
            <a:grpSpLocks/>
          </p:cNvGrpSpPr>
          <p:nvPr/>
        </p:nvGrpSpPr>
        <p:grpSpPr bwMode="auto">
          <a:xfrm>
            <a:off x="0" y="0"/>
            <a:ext cx="8775700" cy="7010400"/>
            <a:chOff x="0" y="0"/>
            <a:chExt cx="5528" cy="4416"/>
          </a:xfrm>
        </p:grpSpPr>
        <p:pic>
          <p:nvPicPr>
            <p:cNvPr id="82956" name="Rectangle 21">
              <a:extLst>
                <a:ext uri="{FF2B5EF4-FFF2-40B4-BE49-F238E27FC236}">
                  <a16:creationId xmlns:a16="http://schemas.microsoft.com/office/drawing/2014/main" id="{D111D1BC-31EC-194C-1233-D9589FB4255C}"/>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5528" cy="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7" name="Text Box 7">
              <a:extLst>
                <a:ext uri="{FF2B5EF4-FFF2-40B4-BE49-F238E27FC236}">
                  <a16:creationId xmlns:a16="http://schemas.microsoft.com/office/drawing/2014/main" id="{679238E1-92AF-4B45-0823-711025B091D5}"/>
                </a:ext>
              </a:extLst>
            </p:cNvPr>
            <p:cNvSpPr txBox="1">
              <a:spLocks noChangeArrowheads="1"/>
            </p:cNvSpPr>
            <p:nvPr/>
          </p:nvSpPr>
          <p:spPr bwMode="auto">
            <a:xfrm>
              <a:off x="0" y="0"/>
              <a:ext cx="5526" cy="4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endParaRPr lang="fr-FR" altLang="en-US" sz="1800">
                <a:solidFill>
                  <a:srgbClr val="FFFFFF"/>
                </a:solidFill>
              </a:endParaRPr>
            </a:p>
          </p:txBody>
        </p:sp>
      </p:grpSp>
      <p:sp>
        <p:nvSpPr>
          <p:cNvPr id="82952" name="TextBox 3">
            <a:extLst>
              <a:ext uri="{FF2B5EF4-FFF2-40B4-BE49-F238E27FC236}">
                <a16:creationId xmlns:a16="http://schemas.microsoft.com/office/drawing/2014/main" id="{CC2CEA32-9DA8-6BD8-49EA-3A02BB082441}"/>
              </a:ext>
            </a:extLst>
          </p:cNvPr>
          <p:cNvSpPr txBox="1">
            <a:spLocks noChangeArrowheads="1"/>
          </p:cNvSpPr>
          <p:nvPr/>
        </p:nvSpPr>
        <p:spPr bwMode="auto">
          <a:xfrm>
            <a:off x="450850" y="2025650"/>
            <a:ext cx="5743575"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ts val="5025"/>
              </a:lnSpc>
              <a:spcBef>
                <a:spcPct val="0"/>
              </a:spcBef>
              <a:spcAft>
                <a:spcPts val="600"/>
              </a:spcAft>
              <a:buFontTx/>
              <a:buNone/>
            </a:pPr>
            <a:r>
              <a:rPr lang="fr-FR" altLang="en-US" sz="6600" b="1">
                <a:solidFill>
                  <a:schemeClr val="bg1"/>
                </a:solidFill>
                <a:latin typeface="Open Sans Extrabold" panose="020B0906030804020204" pitchFamily="34" charset="0"/>
                <a:cs typeface="Open Sans Extrabold" panose="020B0906030804020204" pitchFamily="34" charset="0"/>
              </a:rPr>
              <a:t>NOS</a:t>
            </a:r>
            <a:r>
              <a:rPr lang="fr-FR" altLang="en-US" sz="6600" b="1">
                <a:latin typeface="Open Sans Extrabold" panose="020B0906030804020204" pitchFamily="34" charset="0"/>
                <a:cs typeface="Open Sans Extrabold" panose="020B0906030804020204" pitchFamily="34" charset="0"/>
              </a:rPr>
              <a:t> </a:t>
            </a:r>
          </a:p>
          <a:p>
            <a:pPr eaLnBrk="1" hangingPunct="1">
              <a:lnSpc>
                <a:spcPts val="5025"/>
              </a:lnSpc>
              <a:spcBef>
                <a:spcPct val="0"/>
              </a:spcBef>
              <a:spcAft>
                <a:spcPts val="600"/>
              </a:spcAft>
              <a:buFontTx/>
              <a:buNone/>
            </a:pPr>
            <a:r>
              <a:rPr lang="fr-FR" altLang="en-US" sz="6000" b="1">
                <a:solidFill>
                  <a:srgbClr val="006271"/>
                </a:solidFill>
                <a:latin typeface="Open Sans Extrabold" panose="020B0906030804020204" pitchFamily="34" charset="0"/>
                <a:cs typeface="Open Sans Extrabold" panose="020B0906030804020204" pitchFamily="34" charset="0"/>
              </a:rPr>
              <a:t>PARTENAIRES</a:t>
            </a:r>
          </a:p>
        </p:txBody>
      </p:sp>
      <p:sp>
        <p:nvSpPr>
          <p:cNvPr id="21" name="TextBox 20">
            <a:extLst>
              <a:ext uri="{FF2B5EF4-FFF2-40B4-BE49-F238E27FC236}">
                <a16:creationId xmlns:a16="http://schemas.microsoft.com/office/drawing/2014/main" id="{6D4A5CC0-4BBA-3874-41F3-B910DA5D6FDB}"/>
              </a:ext>
            </a:extLst>
          </p:cNvPr>
          <p:cNvSpPr txBox="1">
            <a:spLocks noChangeArrowheads="1"/>
          </p:cNvSpPr>
          <p:nvPr/>
        </p:nvSpPr>
        <p:spPr bwMode="auto">
          <a:xfrm>
            <a:off x="9480550" y="5924550"/>
            <a:ext cx="259238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ts val="1563"/>
              </a:lnSpc>
              <a:spcBef>
                <a:spcPct val="0"/>
              </a:spcBef>
              <a:buFontTx/>
              <a:buNone/>
            </a:pPr>
            <a:r>
              <a:rPr lang="fr-FR" altLang="en-US" sz="1800" b="1">
                <a:solidFill>
                  <a:srgbClr val="A05CBF"/>
                </a:solidFill>
              </a:rPr>
              <a:t>LES POUVOIRS </a:t>
            </a:r>
            <a:br>
              <a:rPr lang="fr-FR" altLang="en-US" sz="1800" b="1">
                <a:solidFill>
                  <a:srgbClr val="A05CBF"/>
                </a:solidFill>
              </a:rPr>
            </a:br>
            <a:r>
              <a:rPr lang="fr-FR" altLang="en-US" sz="1800" b="1">
                <a:solidFill>
                  <a:srgbClr val="A05CBF"/>
                </a:solidFill>
              </a:rPr>
              <a:t>PUBLICS</a:t>
            </a:r>
            <a:endParaRPr lang="fr-FR" altLang="en-US" sz="1800"/>
          </a:p>
        </p:txBody>
      </p:sp>
      <p:pic>
        <p:nvPicPr>
          <p:cNvPr id="82954" name="Picture 2" descr="Logo bleu et jaune&#10;&#10;Description générée automatiquement">
            <a:extLst>
              <a:ext uri="{FF2B5EF4-FFF2-40B4-BE49-F238E27FC236}">
                <a16:creationId xmlns:a16="http://schemas.microsoft.com/office/drawing/2014/main" id="{73271738-A729-66C5-36CD-9673D11A51F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55163" y="4995863"/>
            <a:ext cx="167322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5" name="Picture 5" descr="Gros plan sur un panneau&#10;&#10;Description générée automatiquement">
            <a:extLst>
              <a:ext uri="{FF2B5EF4-FFF2-40B4-BE49-F238E27FC236}">
                <a16:creationId xmlns:a16="http://schemas.microsoft.com/office/drawing/2014/main" id="{3DF7ADB9-1281-B8AB-091E-54ABAD51D15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55138" y="714375"/>
            <a:ext cx="19685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1000"/>
                                        <p:tgtEl>
                                          <p:spTgt spid="29"/>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E85628E-066F-8F60-8761-6F5023F48BA5}"/>
              </a:ext>
            </a:extLst>
          </p:cNvPr>
          <p:cNvSpPr/>
          <p:nvPr/>
        </p:nvSpPr>
        <p:spPr>
          <a:xfrm>
            <a:off x="0" y="2573338"/>
            <a:ext cx="12257088" cy="4292600"/>
          </a:xfrm>
          <a:prstGeom prst="rect">
            <a:avLst/>
          </a:prstGeom>
          <a:solidFill>
            <a:srgbClr val="901F93"/>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grpSp>
        <p:nvGrpSpPr>
          <p:cNvPr id="16" name="Group 15">
            <a:extLst>
              <a:ext uri="{FF2B5EF4-FFF2-40B4-BE49-F238E27FC236}">
                <a16:creationId xmlns:a16="http://schemas.microsoft.com/office/drawing/2014/main" id="{3A2EBA76-46D4-5056-2438-23FCC43D9FC4}"/>
              </a:ext>
            </a:extLst>
          </p:cNvPr>
          <p:cNvGrpSpPr>
            <a:grpSpLocks/>
          </p:cNvGrpSpPr>
          <p:nvPr/>
        </p:nvGrpSpPr>
        <p:grpSpPr bwMode="auto">
          <a:xfrm>
            <a:off x="908050" y="2827338"/>
            <a:ext cx="4265613" cy="2792412"/>
            <a:chOff x="376158" y="1399803"/>
            <a:chExt cx="3323810" cy="1725487"/>
          </a:xfrm>
        </p:grpSpPr>
        <p:sp>
          <p:nvSpPr>
            <p:cNvPr id="17" name="Freeform 6">
              <a:extLst>
                <a:ext uri="{FF2B5EF4-FFF2-40B4-BE49-F238E27FC236}">
                  <a16:creationId xmlns:a16="http://schemas.microsoft.com/office/drawing/2014/main" id="{C7D06689-4AA5-C428-D71E-0A2F6525E7B7}"/>
                </a:ext>
              </a:extLst>
            </p:cNvPr>
            <p:cNvSpPr>
              <a:spLocks/>
            </p:cNvSpPr>
            <p:nvPr/>
          </p:nvSpPr>
          <p:spPr bwMode="auto">
            <a:xfrm>
              <a:off x="376158" y="1609726"/>
              <a:ext cx="11133" cy="7848"/>
            </a:xfrm>
            <a:custGeom>
              <a:avLst/>
              <a:gdLst>
                <a:gd name="T0" fmla="*/ 0 w 18"/>
                <a:gd name="T1" fmla="*/ 0 h 17"/>
                <a:gd name="T2" fmla="*/ 0 w 18"/>
                <a:gd name="T3" fmla="*/ 0 h 17"/>
                <a:gd name="T4" fmla="*/ 0 w 18"/>
                <a:gd name="T5" fmla="*/ 0 h 17"/>
                <a:gd name="T6" fmla="*/ 0 w 18"/>
                <a:gd name="T7" fmla="*/ 0 h 17"/>
                <a:gd name="T8" fmla="*/ 0 60000 65536"/>
                <a:gd name="T9" fmla="*/ 0 60000 65536"/>
                <a:gd name="T10" fmla="*/ 0 60000 65536"/>
                <a:gd name="T11" fmla="*/ 0 60000 65536"/>
                <a:gd name="T12" fmla="*/ 0 w 18"/>
                <a:gd name="T13" fmla="*/ 0 h 17"/>
                <a:gd name="T14" fmla="*/ 18 w 18"/>
                <a:gd name="T15" fmla="*/ 17 h 17"/>
              </a:gdLst>
              <a:ahLst/>
              <a:cxnLst>
                <a:cxn ang="T8">
                  <a:pos x="T0" y="T1"/>
                </a:cxn>
                <a:cxn ang="T9">
                  <a:pos x="T2" y="T3"/>
                </a:cxn>
                <a:cxn ang="T10">
                  <a:pos x="T4" y="T5"/>
                </a:cxn>
                <a:cxn ang="T11">
                  <a:pos x="T6" y="T7"/>
                </a:cxn>
              </a:cxnLst>
              <a:rect l="T12" t="T13" r="T14" b="T15"/>
              <a:pathLst>
                <a:path w="18" h="17">
                  <a:moveTo>
                    <a:pt x="17" y="0"/>
                  </a:moveTo>
                  <a:lnTo>
                    <a:pt x="17" y="16"/>
                  </a:lnTo>
                  <a:lnTo>
                    <a:pt x="0" y="16"/>
                  </a:lnTo>
                  <a:lnTo>
                    <a:pt x="17"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9" name="Freeform 7">
              <a:extLst>
                <a:ext uri="{FF2B5EF4-FFF2-40B4-BE49-F238E27FC236}">
                  <a16:creationId xmlns:a16="http://schemas.microsoft.com/office/drawing/2014/main" id="{2DD65B30-9420-EB6B-E534-5F51A01D86A3}"/>
                </a:ext>
              </a:extLst>
            </p:cNvPr>
            <p:cNvSpPr>
              <a:spLocks/>
            </p:cNvSpPr>
            <p:nvPr/>
          </p:nvSpPr>
          <p:spPr bwMode="auto">
            <a:xfrm>
              <a:off x="635927" y="1679373"/>
              <a:ext cx="17318" cy="23543"/>
            </a:xfrm>
            <a:custGeom>
              <a:avLst/>
              <a:gdLst>
                <a:gd name="T0" fmla="*/ 0 w 31"/>
                <a:gd name="T1" fmla="*/ 0 h 47"/>
                <a:gd name="T2" fmla="*/ 0 w 31"/>
                <a:gd name="T3" fmla="*/ 0 h 47"/>
                <a:gd name="T4" fmla="*/ 0 w 31"/>
                <a:gd name="T5" fmla="*/ 0 h 47"/>
                <a:gd name="T6" fmla="*/ 0 w 31"/>
                <a:gd name="T7" fmla="*/ 0 h 47"/>
                <a:gd name="T8" fmla="*/ 0 w 31"/>
                <a:gd name="T9" fmla="*/ 0 h 47"/>
                <a:gd name="T10" fmla="*/ 0 60000 65536"/>
                <a:gd name="T11" fmla="*/ 0 60000 65536"/>
                <a:gd name="T12" fmla="*/ 0 60000 65536"/>
                <a:gd name="T13" fmla="*/ 0 60000 65536"/>
                <a:gd name="T14" fmla="*/ 0 60000 65536"/>
                <a:gd name="T15" fmla="*/ 0 w 31"/>
                <a:gd name="T16" fmla="*/ 0 h 47"/>
                <a:gd name="T17" fmla="*/ 31 w 31"/>
                <a:gd name="T18" fmla="*/ 47 h 47"/>
              </a:gdLst>
              <a:ahLst/>
              <a:cxnLst>
                <a:cxn ang="T10">
                  <a:pos x="T0" y="T1"/>
                </a:cxn>
                <a:cxn ang="T11">
                  <a:pos x="T2" y="T3"/>
                </a:cxn>
                <a:cxn ang="T12">
                  <a:pos x="T4" y="T5"/>
                </a:cxn>
                <a:cxn ang="T13">
                  <a:pos x="T6" y="T7"/>
                </a:cxn>
                <a:cxn ang="T14">
                  <a:pos x="T8" y="T9"/>
                </a:cxn>
              </a:cxnLst>
              <a:rect l="T15" t="T16" r="T17" b="T18"/>
              <a:pathLst>
                <a:path w="31" h="47">
                  <a:moveTo>
                    <a:pt x="0" y="15"/>
                  </a:moveTo>
                  <a:lnTo>
                    <a:pt x="15" y="46"/>
                  </a:lnTo>
                  <a:lnTo>
                    <a:pt x="30" y="46"/>
                  </a:lnTo>
                  <a:lnTo>
                    <a:pt x="30" y="0"/>
                  </a:lnTo>
                  <a:lnTo>
                    <a:pt x="0" y="15"/>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0" name="Freeform 8">
              <a:extLst>
                <a:ext uri="{FF2B5EF4-FFF2-40B4-BE49-F238E27FC236}">
                  <a16:creationId xmlns:a16="http://schemas.microsoft.com/office/drawing/2014/main" id="{59EA064A-D02E-C0D3-728A-CEF367818B28}"/>
                </a:ext>
              </a:extLst>
            </p:cNvPr>
            <p:cNvSpPr>
              <a:spLocks/>
            </p:cNvSpPr>
            <p:nvPr/>
          </p:nvSpPr>
          <p:spPr bwMode="auto">
            <a:xfrm>
              <a:off x="635927" y="1719592"/>
              <a:ext cx="11133" cy="15695"/>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 name="T12" fmla="*/ 0 w 17"/>
                <a:gd name="T13" fmla="*/ 0 h 32"/>
                <a:gd name="T14" fmla="*/ 17 w 17"/>
                <a:gd name="T15" fmla="*/ 32 h 32"/>
              </a:gdLst>
              <a:ahLst/>
              <a:cxnLst>
                <a:cxn ang="T8">
                  <a:pos x="T0" y="T1"/>
                </a:cxn>
                <a:cxn ang="T9">
                  <a:pos x="T2" y="T3"/>
                </a:cxn>
                <a:cxn ang="T10">
                  <a:pos x="T4" y="T5"/>
                </a:cxn>
                <a:cxn ang="T11">
                  <a:pos x="T6" y="T7"/>
                </a:cxn>
              </a:cxnLst>
              <a:rect l="T12" t="T13" r="T14" b="T15"/>
              <a:pathLst>
                <a:path w="17" h="32">
                  <a:moveTo>
                    <a:pt x="16" y="0"/>
                  </a:moveTo>
                  <a:lnTo>
                    <a:pt x="0" y="16"/>
                  </a:lnTo>
                  <a:lnTo>
                    <a:pt x="16" y="31"/>
                  </a:lnTo>
                  <a:lnTo>
                    <a:pt x="16"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1" name="Freeform 9">
              <a:extLst>
                <a:ext uri="{FF2B5EF4-FFF2-40B4-BE49-F238E27FC236}">
                  <a16:creationId xmlns:a16="http://schemas.microsoft.com/office/drawing/2014/main" id="{F0C49286-F301-7655-6E8C-080CD5C68C67}"/>
                </a:ext>
              </a:extLst>
            </p:cNvPr>
            <p:cNvSpPr>
              <a:spLocks/>
            </p:cNvSpPr>
            <p:nvPr/>
          </p:nvSpPr>
          <p:spPr bwMode="auto">
            <a:xfrm>
              <a:off x="635927" y="1740192"/>
              <a:ext cx="11133" cy="17657"/>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 name="T12" fmla="*/ 0 w 17"/>
                <a:gd name="T13" fmla="*/ 0 h 32"/>
                <a:gd name="T14" fmla="*/ 17 w 17"/>
                <a:gd name="T15" fmla="*/ 32 h 32"/>
              </a:gdLst>
              <a:ahLst/>
              <a:cxnLst>
                <a:cxn ang="T8">
                  <a:pos x="T0" y="T1"/>
                </a:cxn>
                <a:cxn ang="T9">
                  <a:pos x="T2" y="T3"/>
                </a:cxn>
                <a:cxn ang="T10">
                  <a:pos x="T4" y="T5"/>
                </a:cxn>
                <a:cxn ang="T11">
                  <a:pos x="T6" y="T7"/>
                </a:cxn>
              </a:cxnLst>
              <a:rect l="T12" t="T13" r="T14" b="T15"/>
              <a:pathLst>
                <a:path w="17" h="32">
                  <a:moveTo>
                    <a:pt x="0" y="0"/>
                  </a:moveTo>
                  <a:lnTo>
                    <a:pt x="16" y="0"/>
                  </a:lnTo>
                  <a:lnTo>
                    <a:pt x="16" y="31"/>
                  </a:lnTo>
                  <a:lnTo>
                    <a:pt x="0"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2" name="Freeform 10">
              <a:extLst>
                <a:ext uri="{FF2B5EF4-FFF2-40B4-BE49-F238E27FC236}">
                  <a16:creationId xmlns:a16="http://schemas.microsoft.com/office/drawing/2014/main" id="{8F6E6C8A-948B-4DD1-AB50-BA4EB18BEB57}"/>
                </a:ext>
              </a:extLst>
            </p:cNvPr>
            <p:cNvSpPr>
              <a:spLocks/>
            </p:cNvSpPr>
            <p:nvPr/>
          </p:nvSpPr>
          <p:spPr bwMode="auto">
            <a:xfrm>
              <a:off x="1149281" y="2564188"/>
              <a:ext cx="128648" cy="143218"/>
            </a:xfrm>
            <a:custGeom>
              <a:avLst/>
              <a:gdLst>
                <a:gd name="T0" fmla="*/ 0 w 224"/>
                <a:gd name="T1" fmla="*/ 0 h 279"/>
                <a:gd name="T2" fmla="*/ 0 w 224"/>
                <a:gd name="T3" fmla="*/ 0 h 279"/>
                <a:gd name="T4" fmla="*/ 0 w 224"/>
                <a:gd name="T5" fmla="*/ 0 h 279"/>
                <a:gd name="T6" fmla="*/ 0 w 224"/>
                <a:gd name="T7" fmla="*/ 0 h 279"/>
                <a:gd name="T8" fmla="*/ 0 w 224"/>
                <a:gd name="T9" fmla="*/ 0 h 279"/>
                <a:gd name="T10" fmla="*/ 0 w 224"/>
                <a:gd name="T11" fmla="*/ 0 h 279"/>
                <a:gd name="T12" fmla="*/ 0 w 224"/>
                <a:gd name="T13" fmla="*/ 0 h 279"/>
                <a:gd name="T14" fmla="*/ 0 w 224"/>
                <a:gd name="T15" fmla="*/ 0 h 279"/>
                <a:gd name="T16" fmla="*/ 0 w 224"/>
                <a:gd name="T17" fmla="*/ 0 h 279"/>
                <a:gd name="T18" fmla="*/ 0 w 224"/>
                <a:gd name="T19" fmla="*/ 0 h 279"/>
                <a:gd name="T20" fmla="*/ 0 w 224"/>
                <a:gd name="T21" fmla="*/ 0 h 279"/>
                <a:gd name="T22" fmla="*/ 0 w 224"/>
                <a:gd name="T23" fmla="*/ 0 h 279"/>
                <a:gd name="T24" fmla="*/ 0 w 224"/>
                <a:gd name="T25" fmla="*/ 0 h 279"/>
                <a:gd name="T26" fmla="*/ 0 w 224"/>
                <a:gd name="T27" fmla="*/ 0 h 279"/>
                <a:gd name="T28" fmla="*/ 0 w 224"/>
                <a:gd name="T29" fmla="*/ 0 h 279"/>
                <a:gd name="T30" fmla="*/ 0 w 224"/>
                <a:gd name="T31" fmla="*/ 0 h 279"/>
                <a:gd name="T32" fmla="*/ 0 w 224"/>
                <a:gd name="T33" fmla="*/ 0 h 279"/>
                <a:gd name="T34" fmla="*/ 0 w 224"/>
                <a:gd name="T35" fmla="*/ 0 h 279"/>
                <a:gd name="T36" fmla="*/ 0 w 224"/>
                <a:gd name="T37" fmla="*/ 0 h 279"/>
                <a:gd name="T38" fmla="*/ 0 w 224"/>
                <a:gd name="T39" fmla="*/ 0 h 279"/>
                <a:gd name="T40" fmla="*/ 0 w 224"/>
                <a:gd name="T41" fmla="*/ 0 h 279"/>
                <a:gd name="T42" fmla="*/ 0 w 224"/>
                <a:gd name="T43" fmla="*/ 0 h 279"/>
                <a:gd name="T44" fmla="*/ 0 w 224"/>
                <a:gd name="T45" fmla="*/ 0 h 279"/>
                <a:gd name="T46" fmla="*/ 0 w 224"/>
                <a:gd name="T47" fmla="*/ 0 h 279"/>
                <a:gd name="T48" fmla="*/ 0 w 224"/>
                <a:gd name="T49" fmla="*/ 0 h 279"/>
                <a:gd name="T50" fmla="*/ 0 w 224"/>
                <a:gd name="T51" fmla="*/ 0 h 279"/>
                <a:gd name="T52" fmla="*/ 0 w 224"/>
                <a:gd name="T53" fmla="*/ 0 h 279"/>
                <a:gd name="T54" fmla="*/ 0 w 224"/>
                <a:gd name="T55" fmla="*/ 0 h 279"/>
                <a:gd name="T56" fmla="*/ 0 w 224"/>
                <a:gd name="T57" fmla="*/ 0 h 279"/>
                <a:gd name="T58" fmla="*/ 0 w 224"/>
                <a:gd name="T59" fmla="*/ 0 h 279"/>
                <a:gd name="T60" fmla="*/ 0 w 224"/>
                <a:gd name="T61" fmla="*/ 0 h 279"/>
                <a:gd name="T62" fmla="*/ 0 w 224"/>
                <a:gd name="T63" fmla="*/ 0 h 279"/>
                <a:gd name="T64" fmla="*/ 0 w 224"/>
                <a:gd name="T65" fmla="*/ 0 h 2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4"/>
                <a:gd name="T100" fmla="*/ 0 h 279"/>
                <a:gd name="T101" fmla="*/ 224 w 224"/>
                <a:gd name="T102" fmla="*/ 279 h 27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4" h="279">
                  <a:moveTo>
                    <a:pt x="74" y="0"/>
                  </a:moveTo>
                  <a:lnTo>
                    <a:pt x="59" y="0"/>
                  </a:lnTo>
                  <a:lnTo>
                    <a:pt x="45" y="15"/>
                  </a:lnTo>
                  <a:lnTo>
                    <a:pt x="30" y="31"/>
                  </a:lnTo>
                  <a:lnTo>
                    <a:pt x="15" y="15"/>
                  </a:lnTo>
                  <a:lnTo>
                    <a:pt x="0" y="15"/>
                  </a:lnTo>
                  <a:lnTo>
                    <a:pt x="15" y="46"/>
                  </a:lnTo>
                  <a:lnTo>
                    <a:pt x="15" y="77"/>
                  </a:lnTo>
                  <a:lnTo>
                    <a:pt x="15" y="93"/>
                  </a:lnTo>
                  <a:lnTo>
                    <a:pt x="15" y="108"/>
                  </a:lnTo>
                  <a:lnTo>
                    <a:pt x="15" y="124"/>
                  </a:lnTo>
                  <a:lnTo>
                    <a:pt x="30" y="124"/>
                  </a:lnTo>
                  <a:lnTo>
                    <a:pt x="30" y="139"/>
                  </a:lnTo>
                  <a:lnTo>
                    <a:pt x="15" y="154"/>
                  </a:lnTo>
                  <a:lnTo>
                    <a:pt x="30" y="201"/>
                  </a:lnTo>
                  <a:lnTo>
                    <a:pt x="59" y="263"/>
                  </a:lnTo>
                  <a:lnTo>
                    <a:pt x="59" y="278"/>
                  </a:lnTo>
                  <a:lnTo>
                    <a:pt x="74" y="232"/>
                  </a:lnTo>
                  <a:lnTo>
                    <a:pt x="89" y="247"/>
                  </a:lnTo>
                  <a:lnTo>
                    <a:pt x="104" y="247"/>
                  </a:lnTo>
                  <a:lnTo>
                    <a:pt x="104" y="263"/>
                  </a:lnTo>
                  <a:lnTo>
                    <a:pt x="134" y="247"/>
                  </a:lnTo>
                  <a:lnTo>
                    <a:pt x="149" y="201"/>
                  </a:lnTo>
                  <a:lnTo>
                    <a:pt x="208" y="185"/>
                  </a:lnTo>
                  <a:lnTo>
                    <a:pt x="223" y="201"/>
                  </a:lnTo>
                  <a:lnTo>
                    <a:pt x="223" y="154"/>
                  </a:lnTo>
                  <a:lnTo>
                    <a:pt x="193" y="124"/>
                  </a:lnTo>
                  <a:lnTo>
                    <a:pt x="178" y="124"/>
                  </a:lnTo>
                  <a:lnTo>
                    <a:pt x="149" y="77"/>
                  </a:lnTo>
                  <a:lnTo>
                    <a:pt x="119" y="46"/>
                  </a:lnTo>
                  <a:lnTo>
                    <a:pt x="104" y="46"/>
                  </a:lnTo>
                  <a:lnTo>
                    <a:pt x="74" y="31"/>
                  </a:lnTo>
                  <a:lnTo>
                    <a:pt x="74"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3" name="Freeform 11">
              <a:extLst>
                <a:ext uri="{FF2B5EF4-FFF2-40B4-BE49-F238E27FC236}">
                  <a16:creationId xmlns:a16="http://schemas.microsoft.com/office/drawing/2014/main" id="{8BD35042-05E1-73DB-9021-9E2C61A33A0E}"/>
                </a:ext>
              </a:extLst>
            </p:cNvPr>
            <p:cNvSpPr>
              <a:spLocks/>
            </p:cNvSpPr>
            <p:nvPr/>
          </p:nvSpPr>
          <p:spPr bwMode="auto">
            <a:xfrm>
              <a:off x="1019396" y="2464131"/>
              <a:ext cx="145966" cy="186380"/>
            </a:xfrm>
            <a:custGeom>
              <a:avLst/>
              <a:gdLst>
                <a:gd name="T0" fmla="*/ 0 w 253"/>
                <a:gd name="T1" fmla="*/ 0 h 370"/>
                <a:gd name="T2" fmla="*/ 0 w 253"/>
                <a:gd name="T3" fmla="*/ 0 h 370"/>
                <a:gd name="T4" fmla="*/ 0 w 253"/>
                <a:gd name="T5" fmla="*/ 0 h 370"/>
                <a:gd name="T6" fmla="*/ 0 w 253"/>
                <a:gd name="T7" fmla="*/ 0 h 370"/>
                <a:gd name="T8" fmla="*/ 0 w 253"/>
                <a:gd name="T9" fmla="*/ 0 h 370"/>
                <a:gd name="T10" fmla="*/ 0 w 253"/>
                <a:gd name="T11" fmla="*/ 0 h 370"/>
                <a:gd name="T12" fmla="*/ 0 w 253"/>
                <a:gd name="T13" fmla="*/ 0 h 370"/>
                <a:gd name="T14" fmla="*/ 0 w 253"/>
                <a:gd name="T15" fmla="*/ 0 h 370"/>
                <a:gd name="T16" fmla="*/ 0 w 253"/>
                <a:gd name="T17" fmla="*/ 0 h 370"/>
                <a:gd name="T18" fmla="*/ 0 w 253"/>
                <a:gd name="T19" fmla="*/ 0 h 370"/>
                <a:gd name="T20" fmla="*/ 0 w 253"/>
                <a:gd name="T21" fmla="*/ 0 h 370"/>
                <a:gd name="T22" fmla="*/ 0 w 253"/>
                <a:gd name="T23" fmla="*/ 0 h 370"/>
                <a:gd name="T24" fmla="*/ 0 w 253"/>
                <a:gd name="T25" fmla="*/ 0 h 370"/>
                <a:gd name="T26" fmla="*/ 0 w 253"/>
                <a:gd name="T27" fmla="*/ 0 h 370"/>
                <a:gd name="T28" fmla="*/ 0 w 253"/>
                <a:gd name="T29" fmla="*/ 0 h 370"/>
                <a:gd name="T30" fmla="*/ 0 w 253"/>
                <a:gd name="T31" fmla="*/ 0 h 370"/>
                <a:gd name="T32" fmla="*/ 0 w 253"/>
                <a:gd name="T33" fmla="*/ 0 h 370"/>
                <a:gd name="T34" fmla="*/ 0 w 253"/>
                <a:gd name="T35" fmla="*/ 0 h 370"/>
                <a:gd name="T36" fmla="*/ 0 w 253"/>
                <a:gd name="T37" fmla="*/ 0 h 370"/>
                <a:gd name="T38" fmla="*/ 0 w 253"/>
                <a:gd name="T39" fmla="*/ 0 h 370"/>
                <a:gd name="T40" fmla="*/ 0 w 253"/>
                <a:gd name="T41" fmla="*/ 0 h 370"/>
                <a:gd name="T42" fmla="*/ 0 w 253"/>
                <a:gd name="T43" fmla="*/ 0 h 370"/>
                <a:gd name="T44" fmla="*/ 0 w 253"/>
                <a:gd name="T45" fmla="*/ 0 h 370"/>
                <a:gd name="T46" fmla="*/ 0 w 253"/>
                <a:gd name="T47" fmla="*/ 0 h 370"/>
                <a:gd name="T48" fmla="*/ 0 w 253"/>
                <a:gd name="T49" fmla="*/ 0 h 370"/>
                <a:gd name="T50" fmla="*/ 0 w 253"/>
                <a:gd name="T51" fmla="*/ 0 h 370"/>
                <a:gd name="T52" fmla="*/ 0 w 253"/>
                <a:gd name="T53" fmla="*/ 0 h 370"/>
                <a:gd name="T54" fmla="*/ 0 w 253"/>
                <a:gd name="T55" fmla="*/ 0 h 370"/>
                <a:gd name="T56" fmla="*/ 0 w 253"/>
                <a:gd name="T57" fmla="*/ 0 h 370"/>
                <a:gd name="T58" fmla="*/ 0 w 253"/>
                <a:gd name="T59" fmla="*/ 0 h 370"/>
                <a:gd name="T60" fmla="*/ 0 w 253"/>
                <a:gd name="T61" fmla="*/ 0 h 370"/>
                <a:gd name="T62" fmla="*/ 0 w 253"/>
                <a:gd name="T63" fmla="*/ 0 h 370"/>
                <a:gd name="T64" fmla="*/ 0 w 253"/>
                <a:gd name="T65" fmla="*/ 0 h 370"/>
                <a:gd name="T66" fmla="*/ 0 w 253"/>
                <a:gd name="T67" fmla="*/ 0 h 370"/>
                <a:gd name="T68" fmla="*/ 0 w 253"/>
                <a:gd name="T69" fmla="*/ 0 h 370"/>
                <a:gd name="T70" fmla="*/ 0 w 253"/>
                <a:gd name="T71" fmla="*/ 0 h 370"/>
                <a:gd name="T72" fmla="*/ 0 w 253"/>
                <a:gd name="T73" fmla="*/ 0 h 370"/>
                <a:gd name="T74" fmla="*/ 0 w 253"/>
                <a:gd name="T75" fmla="*/ 0 h 370"/>
                <a:gd name="T76" fmla="*/ 0 w 253"/>
                <a:gd name="T77" fmla="*/ 0 h 370"/>
                <a:gd name="T78" fmla="*/ 0 w 253"/>
                <a:gd name="T79" fmla="*/ 0 h 370"/>
                <a:gd name="T80" fmla="*/ 0 w 253"/>
                <a:gd name="T81" fmla="*/ 0 h 370"/>
                <a:gd name="T82" fmla="*/ 0 w 253"/>
                <a:gd name="T83" fmla="*/ 0 h 370"/>
                <a:gd name="T84" fmla="*/ 0 w 253"/>
                <a:gd name="T85" fmla="*/ 0 h 3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3"/>
                <a:gd name="T130" fmla="*/ 0 h 370"/>
                <a:gd name="T131" fmla="*/ 253 w 253"/>
                <a:gd name="T132" fmla="*/ 370 h 37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3" h="370">
                  <a:moveTo>
                    <a:pt x="119" y="0"/>
                  </a:moveTo>
                  <a:lnTo>
                    <a:pt x="133" y="15"/>
                  </a:lnTo>
                  <a:lnTo>
                    <a:pt x="119" y="31"/>
                  </a:lnTo>
                  <a:lnTo>
                    <a:pt x="59" y="77"/>
                  </a:lnTo>
                  <a:lnTo>
                    <a:pt x="44" y="92"/>
                  </a:lnTo>
                  <a:lnTo>
                    <a:pt x="30" y="77"/>
                  </a:lnTo>
                  <a:lnTo>
                    <a:pt x="15" y="92"/>
                  </a:lnTo>
                  <a:lnTo>
                    <a:pt x="15" y="62"/>
                  </a:lnTo>
                  <a:lnTo>
                    <a:pt x="0" y="77"/>
                  </a:lnTo>
                  <a:lnTo>
                    <a:pt x="15" y="123"/>
                  </a:lnTo>
                  <a:lnTo>
                    <a:pt x="30" y="138"/>
                  </a:lnTo>
                  <a:lnTo>
                    <a:pt x="59" y="200"/>
                  </a:lnTo>
                  <a:lnTo>
                    <a:pt x="104" y="277"/>
                  </a:lnTo>
                  <a:lnTo>
                    <a:pt x="148" y="338"/>
                  </a:lnTo>
                  <a:lnTo>
                    <a:pt x="178" y="338"/>
                  </a:lnTo>
                  <a:lnTo>
                    <a:pt x="193" y="354"/>
                  </a:lnTo>
                  <a:lnTo>
                    <a:pt x="193" y="369"/>
                  </a:lnTo>
                  <a:lnTo>
                    <a:pt x="208" y="369"/>
                  </a:lnTo>
                  <a:lnTo>
                    <a:pt x="222" y="354"/>
                  </a:lnTo>
                  <a:lnTo>
                    <a:pt x="237" y="354"/>
                  </a:lnTo>
                  <a:lnTo>
                    <a:pt x="237" y="338"/>
                  </a:lnTo>
                  <a:lnTo>
                    <a:pt x="252" y="338"/>
                  </a:lnTo>
                  <a:lnTo>
                    <a:pt x="237" y="338"/>
                  </a:lnTo>
                  <a:lnTo>
                    <a:pt x="237" y="323"/>
                  </a:lnTo>
                  <a:lnTo>
                    <a:pt x="237" y="308"/>
                  </a:lnTo>
                  <a:lnTo>
                    <a:pt x="237" y="292"/>
                  </a:lnTo>
                  <a:lnTo>
                    <a:pt x="237" y="277"/>
                  </a:lnTo>
                  <a:lnTo>
                    <a:pt x="237" y="246"/>
                  </a:lnTo>
                  <a:lnTo>
                    <a:pt x="222" y="215"/>
                  </a:lnTo>
                  <a:lnTo>
                    <a:pt x="193" y="215"/>
                  </a:lnTo>
                  <a:lnTo>
                    <a:pt x="193" y="200"/>
                  </a:lnTo>
                  <a:lnTo>
                    <a:pt x="178" y="200"/>
                  </a:lnTo>
                  <a:lnTo>
                    <a:pt x="148" y="169"/>
                  </a:lnTo>
                  <a:lnTo>
                    <a:pt x="148" y="138"/>
                  </a:lnTo>
                  <a:lnTo>
                    <a:pt x="163" y="108"/>
                  </a:lnTo>
                  <a:lnTo>
                    <a:pt x="193" y="77"/>
                  </a:lnTo>
                  <a:lnTo>
                    <a:pt x="222" y="77"/>
                  </a:lnTo>
                  <a:lnTo>
                    <a:pt x="208" y="46"/>
                  </a:lnTo>
                  <a:lnTo>
                    <a:pt x="178" y="31"/>
                  </a:lnTo>
                  <a:lnTo>
                    <a:pt x="163" y="31"/>
                  </a:lnTo>
                  <a:lnTo>
                    <a:pt x="148" y="31"/>
                  </a:lnTo>
                  <a:lnTo>
                    <a:pt x="133" y="0"/>
                  </a:lnTo>
                  <a:lnTo>
                    <a:pt x="119"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4" name="Freeform 12">
              <a:extLst>
                <a:ext uri="{FF2B5EF4-FFF2-40B4-BE49-F238E27FC236}">
                  <a16:creationId xmlns:a16="http://schemas.microsoft.com/office/drawing/2014/main" id="{CD9BAB4B-1696-7678-DB89-9CD4564B9913}"/>
                </a:ext>
              </a:extLst>
            </p:cNvPr>
            <p:cNvSpPr>
              <a:spLocks/>
            </p:cNvSpPr>
            <p:nvPr/>
          </p:nvSpPr>
          <p:spPr bwMode="auto">
            <a:xfrm>
              <a:off x="1026818" y="2449417"/>
              <a:ext cx="70509" cy="60819"/>
            </a:xfrm>
            <a:custGeom>
              <a:avLst/>
              <a:gdLst>
                <a:gd name="T0" fmla="*/ 0 w 120"/>
                <a:gd name="T1" fmla="*/ 0 h 124"/>
                <a:gd name="T2" fmla="*/ 0 w 120"/>
                <a:gd name="T3" fmla="*/ 0 h 124"/>
                <a:gd name="T4" fmla="*/ 0 w 120"/>
                <a:gd name="T5" fmla="*/ 0 h 124"/>
                <a:gd name="T6" fmla="*/ 0 w 120"/>
                <a:gd name="T7" fmla="*/ 0 h 124"/>
                <a:gd name="T8" fmla="*/ 0 w 120"/>
                <a:gd name="T9" fmla="*/ 0 h 124"/>
                <a:gd name="T10" fmla="*/ 0 w 120"/>
                <a:gd name="T11" fmla="*/ 0 h 124"/>
                <a:gd name="T12" fmla="*/ 0 w 120"/>
                <a:gd name="T13" fmla="*/ 0 h 124"/>
                <a:gd name="T14" fmla="*/ 0 w 120"/>
                <a:gd name="T15" fmla="*/ 0 h 124"/>
                <a:gd name="T16" fmla="*/ 0 w 120"/>
                <a:gd name="T17" fmla="*/ 0 h 124"/>
                <a:gd name="T18" fmla="*/ 0 w 120"/>
                <a:gd name="T19" fmla="*/ 0 h 124"/>
                <a:gd name="T20" fmla="*/ 0 w 120"/>
                <a:gd name="T21" fmla="*/ 0 h 124"/>
                <a:gd name="T22" fmla="*/ 0 w 120"/>
                <a:gd name="T23" fmla="*/ 0 h 124"/>
                <a:gd name="T24" fmla="*/ 0 w 120"/>
                <a:gd name="T25" fmla="*/ 0 h 124"/>
                <a:gd name="T26" fmla="*/ 0 w 120"/>
                <a:gd name="T27" fmla="*/ 0 h 124"/>
                <a:gd name="T28" fmla="*/ 0 w 120"/>
                <a:gd name="T29" fmla="*/ 0 h 124"/>
                <a:gd name="T30" fmla="*/ 0 w 120"/>
                <a:gd name="T31" fmla="*/ 0 h 124"/>
                <a:gd name="T32" fmla="*/ 0 w 120"/>
                <a:gd name="T33" fmla="*/ 0 h 1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0"/>
                <a:gd name="T52" fmla="*/ 0 h 124"/>
                <a:gd name="T53" fmla="*/ 120 w 120"/>
                <a:gd name="T54" fmla="*/ 124 h 1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0" h="124">
                  <a:moveTo>
                    <a:pt x="0" y="15"/>
                  </a:moveTo>
                  <a:lnTo>
                    <a:pt x="0" y="46"/>
                  </a:lnTo>
                  <a:lnTo>
                    <a:pt x="0" y="77"/>
                  </a:lnTo>
                  <a:lnTo>
                    <a:pt x="15" y="77"/>
                  </a:lnTo>
                  <a:lnTo>
                    <a:pt x="15" y="92"/>
                  </a:lnTo>
                  <a:lnTo>
                    <a:pt x="0" y="92"/>
                  </a:lnTo>
                  <a:lnTo>
                    <a:pt x="0" y="123"/>
                  </a:lnTo>
                  <a:lnTo>
                    <a:pt x="15" y="108"/>
                  </a:lnTo>
                  <a:lnTo>
                    <a:pt x="30" y="123"/>
                  </a:lnTo>
                  <a:lnTo>
                    <a:pt x="45" y="108"/>
                  </a:lnTo>
                  <a:lnTo>
                    <a:pt x="104" y="62"/>
                  </a:lnTo>
                  <a:lnTo>
                    <a:pt x="119" y="46"/>
                  </a:lnTo>
                  <a:lnTo>
                    <a:pt x="104" y="31"/>
                  </a:lnTo>
                  <a:lnTo>
                    <a:pt x="89" y="15"/>
                  </a:lnTo>
                  <a:lnTo>
                    <a:pt x="30" y="0"/>
                  </a:lnTo>
                  <a:lnTo>
                    <a:pt x="15" y="0"/>
                  </a:lnTo>
                  <a:lnTo>
                    <a:pt x="0" y="15"/>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5" name="Freeform 13">
              <a:extLst>
                <a:ext uri="{FF2B5EF4-FFF2-40B4-BE49-F238E27FC236}">
                  <a16:creationId xmlns:a16="http://schemas.microsoft.com/office/drawing/2014/main" id="{B85A3569-8FBF-07FD-96C2-6F1F63EE02A5}"/>
                </a:ext>
              </a:extLst>
            </p:cNvPr>
            <p:cNvSpPr>
              <a:spLocks/>
            </p:cNvSpPr>
            <p:nvPr/>
          </p:nvSpPr>
          <p:spPr bwMode="auto">
            <a:xfrm>
              <a:off x="653245" y="1857905"/>
              <a:ext cx="573966" cy="327637"/>
            </a:xfrm>
            <a:custGeom>
              <a:avLst/>
              <a:gdLst>
                <a:gd name="T0" fmla="*/ 0 w 985"/>
                <a:gd name="T1" fmla="*/ 0 h 647"/>
                <a:gd name="T2" fmla="*/ 0 w 985"/>
                <a:gd name="T3" fmla="*/ 0 h 647"/>
                <a:gd name="T4" fmla="*/ 0 w 985"/>
                <a:gd name="T5" fmla="*/ 0 h 647"/>
                <a:gd name="T6" fmla="*/ 0 w 985"/>
                <a:gd name="T7" fmla="*/ 0 h 647"/>
                <a:gd name="T8" fmla="*/ 0 w 985"/>
                <a:gd name="T9" fmla="*/ 0 h 647"/>
                <a:gd name="T10" fmla="*/ 0 w 985"/>
                <a:gd name="T11" fmla="*/ 0 h 647"/>
                <a:gd name="T12" fmla="*/ 0 w 985"/>
                <a:gd name="T13" fmla="*/ 0 h 647"/>
                <a:gd name="T14" fmla="*/ 0 w 985"/>
                <a:gd name="T15" fmla="*/ 0 h 647"/>
                <a:gd name="T16" fmla="*/ 0 w 985"/>
                <a:gd name="T17" fmla="*/ 0 h 647"/>
                <a:gd name="T18" fmla="*/ 0 w 985"/>
                <a:gd name="T19" fmla="*/ 0 h 647"/>
                <a:gd name="T20" fmla="*/ 0 w 985"/>
                <a:gd name="T21" fmla="*/ 0 h 647"/>
                <a:gd name="T22" fmla="*/ 0 w 985"/>
                <a:gd name="T23" fmla="*/ 0 h 647"/>
                <a:gd name="T24" fmla="*/ 0 w 985"/>
                <a:gd name="T25" fmla="*/ 0 h 647"/>
                <a:gd name="T26" fmla="*/ 0 w 985"/>
                <a:gd name="T27" fmla="*/ 0 h 647"/>
                <a:gd name="T28" fmla="*/ 0 w 985"/>
                <a:gd name="T29" fmla="*/ 0 h 647"/>
                <a:gd name="T30" fmla="*/ 0 w 985"/>
                <a:gd name="T31" fmla="*/ 0 h 647"/>
                <a:gd name="T32" fmla="*/ 0 w 985"/>
                <a:gd name="T33" fmla="*/ 0 h 647"/>
                <a:gd name="T34" fmla="*/ 0 w 985"/>
                <a:gd name="T35" fmla="*/ 0 h 647"/>
                <a:gd name="T36" fmla="*/ 0 w 985"/>
                <a:gd name="T37" fmla="*/ 0 h 647"/>
                <a:gd name="T38" fmla="*/ 0 w 985"/>
                <a:gd name="T39" fmla="*/ 0 h 647"/>
                <a:gd name="T40" fmla="*/ 0 w 985"/>
                <a:gd name="T41" fmla="*/ 0 h 647"/>
                <a:gd name="T42" fmla="*/ 0 w 985"/>
                <a:gd name="T43" fmla="*/ 0 h 647"/>
                <a:gd name="T44" fmla="*/ 0 w 985"/>
                <a:gd name="T45" fmla="*/ 0 h 647"/>
                <a:gd name="T46" fmla="*/ 0 w 985"/>
                <a:gd name="T47" fmla="*/ 0 h 647"/>
                <a:gd name="T48" fmla="*/ 0 w 985"/>
                <a:gd name="T49" fmla="*/ 0 h 647"/>
                <a:gd name="T50" fmla="*/ 0 w 985"/>
                <a:gd name="T51" fmla="*/ 0 h 647"/>
                <a:gd name="T52" fmla="*/ 0 w 985"/>
                <a:gd name="T53" fmla="*/ 0 h 647"/>
                <a:gd name="T54" fmla="*/ 0 w 985"/>
                <a:gd name="T55" fmla="*/ 0 h 647"/>
                <a:gd name="T56" fmla="*/ 0 w 985"/>
                <a:gd name="T57" fmla="*/ 0 h 647"/>
                <a:gd name="T58" fmla="*/ 0 w 985"/>
                <a:gd name="T59" fmla="*/ 0 h 647"/>
                <a:gd name="T60" fmla="*/ 0 w 985"/>
                <a:gd name="T61" fmla="*/ 0 h 647"/>
                <a:gd name="T62" fmla="*/ 0 w 985"/>
                <a:gd name="T63" fmla="*/ 0 h 647"/>
                <a:gd name="T64" fmla="*/ 0 w 985"/>
                <a:gd name="T65" fmla="*/ 0 h 647"/>
                <a:gd name="T66" fmla="*/ 0 w 985"/>
                <a:gd name="T67" fmla="*/ 0 h 647"/>
                <a:gd name="T68" fmla="*/ 0 w 985"/>
                <a:gd name="T69" fmla="*/ 0 h 647"/>
                <a:gd name="T70" fmla="*/ 0 w 985"/>
                <a:gd name="T71" fmla="*/ 0 h 647"/>
                <a:gd name="T72" fmla="*/ 0 w 985"/>
                <a:gd name="T73" fmla="*/ 0 h 647"/>
                <a:gd name="T74" fmla="*/ 0 w 985"/>
                <a:gd name="T75" fmla="*/ 0 h 647"/>
                <a:gd name="T76" fmla="*/ 0 w 985"/>
                <a:gd name="T77" fmla="*/ 0 h 647"/>
                <a:gd name="T78" fmla="*/ 0 w 985"/>
                <a:gd name="T79" fmla="*/ 0 h 647"/>
                <a:gd name="T80" fmla="*/ 0 w 985"/>
                <a:gd name="T81" fmla="*/ 0 h 647"/>
                <a:gd name="T82" fmla="*/ 0 w 985"/>
                <a:gd name="T83" fmla="*/ 0 h 647"/>
                <a:gd name="T84" fmla="*/ 0 w 985"/>
                <a:gd name="T85" fmla="*/ 0 h 647"/>
                <a:gd name="T86" fmla="*/ 0 w 985"/>
                <a:gd name="T87" fmla="*/ 0 h 647"/>
                <a:gd name="T88" fmla="*/ 0 w 985"/>
                <a:gd name="T89" fmla="*/ 0 h 647"/>
                <a:gd name="T90" fmla="*/ 0 w 985"/>
                <a:gd name="T91" fmla="*/ 0 h 647"/>
                <a:gd name="T92" fmla="*/ 0 w 985"/>
                <a:gd name="T93" fmla="*/ 0 h 647"/>
                <a:gd name="T94" fmla="*/ 0 w 985"/>
                <a:gd name="T95" fmla="*/ 0 h 647"/>
                <a:gd name="T96" fmla="*/ 0 w 985"/>
                <a:gd name="T97" fmla="*/ 0 h 647"/>
                <a:gd name="T98" fmla="*/ 0 w 985"/>
                <a:gd name="T99" fmla="*/ 0 h 647"/>
                <a:gd name="T100" fmla="*/ 0 w 985"/>
                <a:gd name="T101" fmla="*/ 0 h 647"/>
                <a:gd name="T102" fmla="*/ 0 w 985"/>
                <a:gd name="T103" fmla="*/ 0 h 647"/>
                <a:gd name="T104" fmla="*/ 0 w 985"/>
                <a:gd name="T105" fmla="*/ 0 h 647"/>
                <a:gd name="T106" fmla="*/ 0 w 985"/>
                <a:gd name="T107" fmla="*/ 0 h 647"/>
                <a:gd name="T108" fmla="*/ 0 w 985"/>
                <a:gd name="T109" fmla="*/ 0 h 647"/>
                <a:gd name="T110" fmla="*/ 0 w 985"/>
                <a:gd name="T111" fmla="*/ 0 h 647"/>
                <a:gd name="T112" fmla="*/ 0 w 985"/>
                <a:gd name="T113" fmla="*/ 0 h 64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85"/>
                <a:gd name="T172" fmla="*/ 0 h 647"/>
                <a:gd name="T173" fmla="*/ 985 w 985"/>
                <a:gd name="T174" fmla="*/ 647 h 64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85" h="647">
                  <a:moveTo>
                    <a:pt x="60" y="431"/>
                  </a:moveTo>
                  <a:lnTo>
                    <a:pt x="104" y="446"/>
                  </a:lnTo>
                  <a:lnTo>
                    <a:pt x="179" y="461"/>
                  </a:lnTo>
                  <a:lnTo>
                    <a:pt x="224" y="477"/>
                  </a:lnTo>
                  <a:lnTo>
                    <a:pt x="224" y="461"/>
                  </a:lnTo>
                  <a:lnTo>
                    <a:pt x="253" y="461"/>
                  </a:lnTo>
                  <a:lnTo>
                    <a:pt x="283" y="538"/>
                  </a:lnTo>
                  <a:lnTo>
                    <a:pt x="298" y="523"/>
                  </a:lnTo>
                  <a:lnTo>
                    <a:pt x="328" y="523"/>
                  </a:lnTo>
                  <a:lnTo>
                    <a:pt x="343" y="554"/>
                  </a:lnTo>
                  <a:lnTo>
                    <a:pt x="358" y="584"/>
                  </a:lnTo>
                  <a:lnTo>
                    <a:pt x="358" y="615"/>
                  </a:lnTo>
                  <a:lnTo>
                    <a:pt x="388" y="615"/>
                  </a:lnTo>
                  <a:lnTo>
                    <a:pt x="388" y="584"/>
                  </a:lnTo>
                  <a:lnTo>
                    <a:pt x="432" y="569"/>
                  </a:lnTo>
                  <a:lnTo>
                    <a:pt x="432" y="554"/>
                  </a:lnTo>
                  <a:lnTo>
                    <a:pt x="462" y="538"/>
                  </a:lnTo>
                  <a:lnTo>
                    <a:pt x="492" y="554"/>
                  </a:lnTo>
                  <a:lnTo>
                    <a:pt x="507" y="569"/>
                  </a:lnTo>
                  <a:lnTo>
                    <a:pt x="537" y="554"/>
                  </a:lnTo>
                  <a:lnTo>
                    <a:pt x="537" y="569"/>
                  </a:lnTo>
                  <a:lnTo>
                    <a:pt x="537" y="538"/>
                  </a:lnTo>
                  <a:lnTo>
                    <a:pt x="552" y="538"/>
                  </a:lnTo>
                  <a:lnTo>
                    <a:pt x="567" y="538"/>
                  </a:lnTo>
                  <a:lnTo>
                    <a:pt x="611" y="538"/>
                  </a:lnTo>
                  <a:lnTo>
                    <a:pt x="611" y="554"/>
                  </a:lnTo>
                  <a:lnTo>
                    <a:pt x="626" y="538"/>
                  </a:lnTo>
                  <a:lnTo>
                    <a:pt x="656" y="569"/>
                  </a:lnTo>
                  <a:lnTo>
                    <a:pt x="641" y="600"/>
                  </a:lnTo>
                  <a:lnTo>
                    <a:pt x="671" y="646"/>
                  </a:lnTo>
                  <a:lnTo>
                    <a:pt x="686" y="646"/>
                  </a:lnTo>
                  <a:lnTo>
                    <a:pt x="686" y="631"/>
                  </a:lnTo>
                  <a:lnTo>
                    <a:pt x="686" y="600"/>
                  </a:lnTo>
                  <a:lnTo>
                    <a:pt x="671" y="569"/>
                  </a:lnTo>
                  <a:lnTo>
                    <a:pt x="686" y="523"/>
                  </a:lnTo>
                  <a:lnTo>
                    <a:pt x="701" y="508"/>
                  </a:lnTo>
                  <a:lnTo>
                    <a:pt x="716" y="492"/>
                  </a:lnTo>
                  <a:lnTo>
                    <a:pt x="745" y="477"/>
                  </a:lnTo>
                  <a:lnTo>
                    <a:pt x="760" y="461"/>
                  </a:lnTo>
                  <a:lnTo>
                    <a:pt x="775" y="446"/>
                  </a:lnTo>
                  <a:lnTo>
                    <a:pt x="790" y="446"/>
                  </a:lnTo>
                  <a:lnTo>
                    <a:pt x="790" y="415"/>
                  </a:lnTo>
                  <a:lnTo>
                    <a:pt x="790" y="400"/>
                  </a:lnTo>
                  <a:lnTo>
                    <a:pt x="790" y="385"/>
                  </a:lnTo>
                  <a:lnTo>
                    <a:pt x="790" y="354"/>
                  </a:lnTo>
                  <a:lnTo>
                    <a:pt x="790" y="400"/>
                  </a:lnTo>
                  <a:lnTo>
                    <a:pt x="820" y="369"/>
                  </a:lnTo>
                  <a:lnTo>
                    <a:pt x="820" y="354"/>
                  </a:lnTo>
                  <a:lnTo>
                    <a:pt x="820" y="369"/>
                  </a:lnTo>
                  <a:lnTo>
                    <a:pt x="835" y="338"/>
                  </a:lnTo>
                  <a:lnTo>
                    <a:pt x="835" y="323"/>
                  </a:lnTo>
                  <a:lnTo>
                    <a:pt x="850" y="308"/>
                  </a:lnTo>
                  <a:lnTo>
                    <a:pt x="865" y="308"/>
                  </a:lnTo>
                  <a:lnTo>
                    <a:pt x="895" y="292"/>
                  </a:lnTo>
                  <a:lnTo>
                    <a:pt x="909" y="308"/>
                  </a:lnTo>
                  <a:lnTo>
                    <a:pt x="909" y="292"/>
                  </a:lnTo>
                  <a:lnTo>
                    <a:pt x="909" y="261"/>
                  </a:lnTo>
                  <a:lnTo>
                    <a:pt x="939" y="246"/>
                  </a:lnTo>
                  <a:lnTo>
                    <a:pt x="984" y="231"/>
                  </a:lnTo>
                  <a:lnTo>
                    <a:pt x="969" y="200"/>
                  </a:lnTo>
                  <a:lnTo>
                    <a:pt x="969" y="185"/>
                  </a:lnTo>
                  <a:lnTo>
                    <a:pt x="954" y="169"/>
                  </a:lnTo>
                  <a:lnTo>
                    <a:pt x="954" y="185"/>
                  </a:lnTo>
                  <a:lnTo>
                    <a:pt x="939" y="200"/>
                  </a:lnTo>
                  <a:lnTo>
                    <a:pt x="909" y="231"/>
                  </a:lnTo>
                  <a:lnTo>
                    <a:pt x="895" y="215"/>
                  </a:lnTo>
                  <a:lnTo>
                    <a:pt x="880" y="231"/>
                  </a:lnTo>
                  <a:lnTo>
                    <a:pt x="865" y="215"/>
                  </a:lnTo>
                  <a:lnTo>
                    <a:pt x="835" y="231"/>
                  </a:lnTo>
                  <a:lnTo>
                    <a:pt x="805" y="261"/>
                  </a:lnTo>
                  <a:lnTo>
                    <a:pt x="805" y="246"/>
                  </a:lnTo>
                  <a:lnTo>
                    <a:pt x="775" y="246"/>
                  </a:lnTo>
                  <a:lnTo>
                    <a:pt x="775" y="261"/>
                  </a:lnTo>
                  <a:lnTo>
                    <a:pt x="760" y="277"/>
                  </a:lnTo>
                  <a:lnTo>
                    <a:pt x="731" y="292"/>
                  </a:lnTo>
                  <a:lnTo>
                    <a:pt x="701" y="292"/>
                  </a:lnTo>
                  <a:lnTo>
                    <a:pt x="701" y="277"/>
                  </a:lnTo>
                  <a:lnTo>
                    <a:pt x="716" y="246"/>
                  </a:lnTo>
                  <a:lnTo>
                    <a:pt x="716" y="231"/>
                  </a:lnTo>
                  <a:lnTo>
                    <a:pt x="701" y="231"/>
                  </a:lnTo>
                  <a:lnTo>
                    <a:pt x="716" y="200"/>
                  </a:lnTo>
                  <a:lnTo>
                    <a:pt x="716" y="185"/>
                  </a:lnTo>
                  <a:lnTo>
                    <a:pt x="701" y="185"/>
                  </a:lnTo>
                  <a:lnTo>
                    <a:pt x="671" y="200"/>
                  </a:lnTo>
                  <a:lnTo>
                    <a:pt x="656" y="215"/>
                  </a:lnTo>
                  <a:lnTo>
                    <a:pt x="656" y="231"/>
                  </a:lnTo>
                  <a:lnTo>
                    <a:pt x="626" y="277"/>
                  </a:lnTo>
                  <a:lnTo>
                    <a:pt x="626" y="261"/>
                  </a:lnTo>
                  <a:lnTo>
                    <a:pt x="626" y="231"/>
                  </a:lnTo>
                  <a:lnTo>
                    <a:pt x="656" y="200"/>
                  </a:lnTo>
                  <a:lnTo>
                    <a:pt x="641" y="200"/>
                  </a:lnTo>
                  <a:lnTo>
                    <a:pt x="671" y="169"/>
                  </a:lnTo>
                  <a:lnTo>
                    <a:pt x="716" y="169"/>
                  </a:lnTo>
                  <a:lnTo>
                    <a:pt x="716" y="154"/>
                  </a:lnTo>
                  <a:lnTo>
                    <a:pt x="656" y="138"/>
                  </a:lnTo>
                  <a:lnTo>
                    <a:pt x="626" y="138"/>
                  </a:lnTo>
                  <a:lnTo>
                    <a:pt x="581" y="138"/>
                  </a:lnTo>
                  <a:lnTo>
                    <a:pt x="626" y="108"/>
                  </a:lnTo>
                  <a:lnTo>
                    <a:pt x="537" y="77"/>
                  </a:lnTo>
                  <a:lnTo>
                    <a:pt x="507" y="77"/>
                  </a:lnTo>
                  <a:lnTo>
                    <a:pt x="373" y="46"/>
                  </a:lnTo>
                  <a:lnTo>
                    <a:pt x="224" y="31"/>
                  </a:lnTo>
                  <a:lnTo>
                    <a:pt x="119" y="0"/>
                  </a:lnTo>
                  <a:lnTo>
                    <a:pt x="104" y="31"/>
                  </a:lnTo>
                  <a:lnTo>
                    <a:pt x="104" y="46"/>
                  </a:lnTo>
                  <a:lnTo>
                    <a:pt x="104" y="31"/>
                  </a:lnTo>
                  <a:lnTo>
                    <a:pt x="75" y="15"/>
                  </a:lnTo>
                  <a:lnTo>
                    <a:pt x="60" y="77"/>
                  </a:lnTo>
                  <a:lnTo>
                    <a:pt x="30" y="154"/>
                  </a:lnTo>
                  <a:lnTo>
                    <a:pt x="15" y="215"/>
                  </a:lnTo>
                  <a:lnTo>
                    <a:pt x="0" y="231"/>
                  </a:lnTo>
                  <a:lnTo>
                    <a:pt x="15" y="338"/>
                  </a:lnTo>
                  <a:lnTo>
                    <a:pt x="30" y="385"/>
                  </a:lnTo>
                  <a:lnTo>
                    <a:pt x="60" y="400"/>
                  </a:lnTo>
                  <a:lnTo>
                    <a:pt x="60" y="431"/>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6" name="Freeform 14">
              <a:extLst>
                <a:ext uri="{FF2B5EF4-FFF2-40B4-BE49-F238E27FC236}">
                  <a16:creationId xmlns:a16="http://schemas.microsoft.com/office/drawing/2014/main" id="{7FAEDE8D-31DF-C245-CE21-89E108F72307}"/>
                </a:ext>
              </a:extLst>
            </p:cNvPr>
            <p:cNvSpPr>
              <a:spLocks/>
            </p:cNvSpPr>
            <p:nvPr/>
          </p:nvSpPr>
          <p:spPr bwMode="auto">
            <a:xfrm>
              <a:off x="409557" y="1446888"/>
              <a:ext cx="366151" cy="303113"/>
            </a:xfrm>
            <a:custGeom>
              <a:avLst/>
              <a:gdLst>
                <a:gd name="T0" fmla="*/ 0 w 627"/>
                <a:gd name="T1" fmla="*/ 0 h 600"/>
                <a:gd name="T2" fmla="*/ 0 w 627"/>
                <a:gd name="T3" fmla="*/ 0 h 600"/>
                <a:gd name="T4" fmla="*/ 0 w 627"/>
                <a:gd name="T5" fmla="*/ 0 h 600"/>
                <a:gd name="T6" fmla="*/ 0 w 627"/>
                <a:gd name="T7" fmla="*/ 0 h 600"/>
                <a:gd name="T8" fmla="*/ 0 w 627"/>
                <a:gd name="T9" fmla="*/ 0 h 600"/>
                <a:gd name="T10" fmla="*/ 0 w 627"/>
                <a:gd name="T11" fmla="*/ 0 h 600"/>
                <a:gd name="T12" fmla="*/ 0 w 627"/>
                <a:gd name="T13" fmla="*/ 0 h 600"/>
                <a:gd name="T14" fmla="*/ 0 w 627"/>
                <a:gd name="T15" fmla="*/ 0 h 600"/>
                <a:gd name="T16" fmla="*/ 0 w 627"/>
                <a:gd name="T17" fmla="*/ 0 h 600"/>
                <a:gd name="T18" fmla="*/ 0 w 627"/>
                <a:gd name="T19" fmla="*/ 0 h 600"/>
                <a:gd name="T20" fmla="*/ 0 w 627"/>
                <a:gd name="T21" fmla="*/ 0 h 600"/>
                <a:gd name="T22" fmla="*/ 0 w 627"/>
                <a:gd name="T23" fmla="*/ 0 h 600"/>
                <a:gd name="T24" fmla="*/ 0 w 627"/>
                <a:gd name="T25" fmla="*/ 0 h 600"/>
                <a:gd name="T26" fmla="*/ 0 w 627"/>
                <a:gd name="T27" fmla="*/ 0 h 600"/>
                <a:gd name="T28" fmla="*/ 0 w 627"/>
                <a:gd name="T29" fmla="*/ 0 h 600"/>
                <a:gd name="T30" fmla="*/ 0 w 627"/>
                <a:gd name="T31" fmla="*/ 0 h 600"/>
                <a:gd name="T32" fmla="*/ 0 w 627"/>
                <a:gd name="T33" fmla="*/ 0 h 600"/>
                <a:gd name="T34" fmla="*/ 0 w 627"/>
                <a:gd name="T35" fmla="*/ 0 h 600"/>
                <a:gd name="T36" fmla="*/ 0 w 627"/>
                <a:gd name="T37" fmla="*/ 0 h 600"/>
                <a:gd name="T38" fmla="*/ 0 w 627"/>
                <a:gd name="T39" fmla="*/ 0 h 600"/>
                <a:gd name="T40" fmla="*/ 0 w 627"/>
                <a:gd name="T41" fmla="*/ 0 h 600"/>
                <a:gd name="T42" fmla="*/ 0 w 627"/>
                <a:gd name="T43" fmla="*/ 0 h 600"/>
                <a:gd name="T44" fmla="*/ 0 w 627"/>
                <a:gd name="T45" fmla="*/ 0 h 600"/>
                <a:gd name="T46" fmla="*/ 0 w 627"/>
                <a:gd name="T47" fmla="*/ 0 h 600"/>
                <a:gd name="T48" fmla="*/ 0 w 627"/>
                <a:gd name="T49" fmla="*/ 0 h 600"/>
                <a:gd name="T50" fmla="*/ 0 w 627"/>
                <a:gd name="T51" fmla="*/ 0 h 600"/>
                <a:gd name="T52" fmla="*/ 0 w 627"/>
                <a:gd name="T53" fmla="*/ 0 h 600"/>
                <a:gd name="T54" fmla="*/ 0 w 627"/>
                <a:gd name="T55" fmla="*/ 0 h 600"/>
                <a:gd name="T56" fmla="*/ 0 w 627"/>
                <a:gd name="T57" fmla="*/ 0 h 600"/>
                <a:gd name="T58" fmla="*/ 0 w 627"/>
                <a:gd name="T59" fmla="*/ 0 h 600"/>
                <a:gd name="T60" fmla="*/ 0 w 627"/>
                <a:gd name="T61" fmla="*/ 0 h 600"/>
                <a:gd name="T62" fmla="*/ 0 w 627"/>
                <a:gd name="T63" fmla="*/ 0 h 600"/>
                <a:gd name="T64" fmla="*/ 0 w 627"/>
                <a:gd name="T65" fmla="*/ 0 h 600"/>
                <a:gd name="T66" fmla="*/ 0 w 627"/>
                <a:gd name="T67" fmla="*/ 0 h 600"/>
                <a:gd name="T68" fmla="*/ 0 w 627"/>
                <a:gd name="T69" fmla="*/ 0 h 600"/>
                <a:gd name="T70" fmla="*/ 0 w 627"/>
                <a:gd name="T71" fmla="*/ 0 h 600"/>
                <a:gd name="T72" fmla="*/ 0 w 627"/>
                <a:gd name="T73" fmla="*/ 0 h 600"/>
                <a:gd name="T74" fmla="*/ 0 w 627"/>
                <a:gd name="T75" fmla="*/ 0 h 600"/>
                <a:gd name="T76" fmla="*/ 0 w 627"/>
                <a:gd name="T77" fmla="*/ 0 h 600"/>
                <a:gd name="T78" fmla="*/ 0 w 627"/>
                <a:gd name="T79" fmla="*/ 0 h 600"/>
                <a:gd name="T80" fmla="*/ 0 w 627"/>
                <a:gd name="T81" fmla="*/ 0 h 600"/>
                <a:gd name="T82" fmla="*/ 0 w 627"/>
                <a:gd name="T83" fmla="*/ 0 h 600"/>
                <a:gd name="T84" fmla="*/ 0 w 627"/>
                <a:gd name="T85" fmla="*/ 0 h 600"/>
                <a:gd name="T86" fmla="*/ 0 w 627"/>
                <a:gd name="T87" fmla="*/ 0 h 600"/>
                <a:gd name="T88" fmla="*/ 0 w 627"/>
                <a:gd name="T89" fmla="*/ 0 h 600"/>
                <a:gd name="T90" fmla="*/ 0 w 627"/>
                <a:gd name="T91" fmla="*/ 0 h 600"/>
                <a:gd name="T92" fmla="*/ 0 w 627"/>
                <a:gd name="T93" fmla="*/ 0 h 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27"/>
                <a:gd name="T142" fmla="*/ 0 h 600"/>
                <a:gd name="T143" fmla="*/ 627 w 627"/>
                <a:gd name="T144" fmla="*/ 600 h 60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27" h="600">
                  <a:moveTo>
                    <a:pt x="507" y="599"/>
                  </a:moveTo>
                  <a:lnTo>
                    <a:pt x="507" y="584"/>
                  </a:lnTo>
                  <a:lnTo>
                    <a:pt x="492" y="553"/>
                  </a:lnTo>
                  <a:lnTo>
                    <a:pt x="492" y="491"/>
                  </a:lnTo>
                  <a:lnTo>
                    <a:pt x="477" y="461"/>
                  </a:lnTo>
                  <a:lnTo>
                    <a:pt x="447" y="461"/>
                  </a:lnTo>
                  <a:lnTo>
                    <a:pt x="432" y="415"/>
                  </a:lnTo>
                  <a:lnTo>
                    <a:pt x="417" y="415"/>
                  </a:lnTo>
                  <a:lnTo>
                    <a:pt x="417" y="399"/>
                  </a:lnTo>
                  <a:lnTo>
                    <a:pt x="626" y="92"/>
                  </a:lnTo>
                  <a:lnTo>
                    <a:pt x="581" y="61"/>
                  </a:lnTo>
                  <a:lnTo>
                    <a:pt x="537" y="31"/>
                  </a:lnTo>
                  <a:lnTo>
                    <a:pt x="507" y="46"/>
                  </a:lnTo>
                  <a:lnTo>
                    <a:pt x="477" y="46"/>
                  </a:lnTo>
                  <a:lnTo>
                    <a:pt x="447" y="46"/>
                  </a:lnTo>
                  <a:lnTo>
                    <a:pt x="402" y="0"/>
                  </a:lnTo>
                  <a:lnTo>
                    <a:pt x="388" y="0"/>
                  </a:lnTo>
                  <a:lnTo>
                    <a:pt x="388" y="92"/>
                  </a:lnTo>
                  <a:lnTo>
                    <a:pt x="358" y="108"/>
                  </a:lnTo>
                  <a:lnTo>
                    <a:pt x="343" y="108"/>
                  </a:lnTo>
                  <a:lnTo>
                    <a:pt x="313" y="61"/>
                  </a:lnTo>
                  <a:lnTo>
                    <a:pt x="253" y="77"/>
                  </a:lnTo>
                  <a:lnTo>
                    <a:pt x="283" y="108"/>
                  </a:lnTo>
                  <a:lnTo>
                    <a:pt x="313" y="138"/>
                  </a:lnTo>
                  <a:lnTo>
                    <a:pt x="268" y="169"/>
                  </a:lnTo>
                  <a:lnTo>
                    <a:pt x="209" y="138"/>
                  </a:lnTo>
                  <a:lnTo>
                    <a:pt x="134" y="154"/>
                  </a:lnTo>
                  <a:lnTo>
                    <a:pt x="134" y="215"/>
                  </a:lnTo>
                  <a:lnTo>
                    <a:pt x="164" y="246"/>
                  </a:lnTo>
                  <a:lnTo>
                    <a:pt x="119" y="261"/>
                  </a:lnTo>
                  <a:lnTo>
                    <a:pt x="75" y="276"/>
                  </a:lnTo>
                  <a:lnTo>
                    <a:pt x="0" y="323"/>
                  </a:lnTo>
                  <a:lnTo>
                    <a:pt x="45" y="323"/>
                  </a:lnTo>
                  <a:lnTo>
                    <a:pt x="119" y="323"/>
                  </a:lnTo>
                  <a:lnTo>
                    <a:pt x="224" y="292"/>
                  </a:lnTo>
                  <a:lnTo>
                    <a:pt x="224" y="261"/>
                  </a:lnTo>
                  <a:lnTo>
                    <a:pt x="328" y="261"/>
                  </a:lnTo>
                  <a:lnTo>
                    <a:pt x="328" y="292"/>
                  </a:lnTo>
                  <a:lnTo>
                    <a:pt x="253" y="292"/>
                  </a:lnTo>
                  <a:lnTo>
                    <a:pt x="253" y="307"/>
                  </a:lnTo>
                  <a:lnTo>
                    <a:pt x="313" y="323"/>
                  </a:lnTo>
                  <a:lnTo>
                    <a:pt x="343" y="323"/>
                  </a:lnTo>
                  <a:lnTo>
                    <a:pt x="388" y="369"/>
                  </a:lnTo>
                  <a:lnTo>
                    <a:pt x="402" y="415"/>
                  </a:lnTo>
                  <a:lnTo>
                    <a:pt x="432" y="461"/>
                  </a:lnTo>
                  <a:lnTo>
                    <a:pt x="462" y="599"/>
                  </a:lnTo>
                  <a:lnTo>
                    <a:pt x="507" y="599"/>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7" name="Freeform 15">
              <a:extLst>
                <a:ext uri="{FF2B5EF4-FFF2-40B4-BE49-F238E27FC236}">
                  <a16:creationId xmlns:a16="http://schemas.microsoft.com/office/drawing/2014/main" id="{369A4999-C572-65E2-939B-04F45E5F1E8A}"/>
                </a:ext>
              </a:extLst>
            </p:cNvPr>
            <p:cNvSpPr>
              <a:spLocks/>
            </p:cNvSpPr>
            <p:nvPr/>
          </p:nvSpPr>
          <p:spPr bwMode="auto">
            <a:xfrm>
              <a:off x="819003" y="1594031"/>
              <a:ext cx="53191" cy="31390"/>
            </a:xfrm>
            <a:custGeom>
              <a:avLst/>
              <a:gdLst>
                <a:gd name="T0" fmla="*/ 0 w 90"/>
                <a:gd name="T1" fmla="*/ 0 h 62"/>
                <a:gd name="T2" fmla="*/ 0 w 90"/>
                <a:gd name="T3" fmla="*/ 0 h 62"/>
                <a:gd name="T4" fmla="*/ 0 w 90"/>
                <a:gd name="T5" fmla="*/ 0 h 62"/>
                <a:gd name="T6" fmla="*/ 0 w 90"/>
                <a:gd name="T7" fmla="*/ 0 h 62"/>
                <a:gd name="T8" fmla="*/ 0 w 90"/>
                <a:gd name="T9" fmla="*/ 0 h 62"/>
                <a:gd name="T10" fmla="*/ 0 w 90"/>
                <a:gd name="T11" fmla="*/ 0 h 62"/>
                <a:gd name="T12" fmla="*/ 0 w 90"/>
                <a:gd name="T13" fmla="*/ 0 h 62"/>
                <a:gd name="T14" fmla="*/ 0 w 90"/>
                <a:gd name="T15" fmla="*/ 0 h 62"/>
                <a:gd name="T16" fmla="*/ 0 w 90"/>
                <a:gd name="T17" fmla="*/ 0 h 62"/>
                <a:gd name="T18" fmla="*/ 0 w 90"/>
                <a:gd name="T19" fmla="*/ 0 h 62"/>
                <a:gd name="T20" fmla="*/ 0 w 90"/>
                <a:gd name="T21" fmla="*/ 0 h 62"/>
                <a:gd name="T22" fmla="*/ 0 w 90"/>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0"/>
                <a:gd name="T37" fmla="*/ 0 h 62"/>
                <a:gd name="T38" fmla="*/ 90 w 90"/>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0" h="62">
                  <a:moveTo>
                    <a:pt x="15" y="0"/>
                  </a:moveTo>
                  <a:lnTo>
                    <a:pt x="89" y="0"/>
                  </a:lnTo>
                  <a:lnTo>
                    <a:pt x="74" y="15"/>
                  </a:lnTo>
                  <a:lnTo>
                    <a:pt x="89" y="46"/>
                  </a:lnTo>
                  <a:lnTo>
                    <a:pt x="74" y="61"/>
                  </a:lnTo>
                  <a:lnTo>
                    <a:pt x="59" y="46"/>
                  </a:lnTo>
                  <a:lnTo>
                    <a:pt x="45" y="61"/>
                  </a:lnTo>
                  <a:lnTo>
                    <a:pt x="30" y="46"/>
                  </a:lnTo>
                  <a:lnTo>
                    <a:pt x="15" y="61"/>
                  </a:lnTo>
                  <a:lnTo>
                    <a:pt x="0" y="46"/>
                  </a:lnTo>
                  <a:lnTo>
                    <a:pt x="30" y="31"/>
                  </a:lnTo>
                  <a:lnTo>
                    <a:pt x="15"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8" name="Freeform 16">
              <a:extLst>
                <a:ext uri="{FF2B5EF4-FFF2-40B4-BE49-F238E27FC236}">
                  <a16:creationId xmlns:a16="http://schemas.microsoft.com/office/drawing/2014/main" id="{D23DDC46-4BE2-7485-0AAB-1FBAAE58DC03}"/>
                </a:ext>
              </a:extLst>
            </p:cNvPr>
            <p:cNvSpPr>
              <a:spLocks/>
            </p:cNvSpPr>
            <p:nvPr/>
          </p:nvSpPr>
          <p:spPr bwMode="auto">
            <a:xfrm>
              <a:off x="835084" y="1656811"/>
              <a:ext cx="44532" cy="31390"/>
            </a:xfrm>
            <a:custGeom>
              <a:avLst/>
              <a:gdLst>
                <a:gd name="T0" fmla="*/ 0 w 77"/>
                <a:gd name="T1" fmla="*/ 0 h 63"/>
                <a:gd name="T2" fmla="*/ 0 w 77"/>
                <a:gd name="T3" fmla="*/ 0 h 63"/>
                <a:gd name="T4" fmla="*/ 0 w 77"/>
                <a:gd name="T5" fmla="*/ 0 h 63"/>
                <a:gd name="T6" fmla="*/ 0 w 77"/>
                <a:gd name="T7" fmla="*/ 0 h 63"/>
                <a:gd name="T8" fmla="*/ 0 w 77"/>
                <a:gd name="T9" fmla="*/ 0 h 63"/>
                <a:gd name="T10" fmla="*/ 0 w 77"/>
                <a:gd name="T11" fmla="*/ 0 h 63"/>
                <a:gd name="T12" fmla="*/ 0 w 77"/>
                <a:gd name="T13" fmla="*/ 0 h 63"/>
                <a:gd name="T14" fmla="*/ 0 w 77"/>
                <a:gd name="T15" fmla="*/ 0 h 63"/>
                <a:gd name="T16" fmla="*/ 0 w 77"/>
                <a:gd name="T17" fmla="*/ 0 h 63"/>
                <a:gd name="T18" fmla="*/ 0 w 77"/>
                <a:gd name="T19" fmla="*/ 0 h 63"/>
                <a:gd name="T20" fmla="*/ 0 w 77"/>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7"/>
                <a:gd name="T34" fmla="*/ 0 h 63"/>
                <a:gd name="T35" fmla="*/ 77 w 77"/>
                <a:gd name="T36" fmla="*/ 63 h 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7" h="63">
                  <a:moveTo>
                    <a:pt x="30" y="0"/>
                  </a:moveTo>
                  <a:lnTo>
                    <a:pt x="46" y="16"/>
                  </a:lnTo>
                  <a:lnTo>
                    <a:pt x="46" y="31"/>
                  </a:lnTo>
                  <a:lnTo>
                    <a:pt x="61" y="16"/>
                  </a:lnTo>
                  <a:lnTo>
                    <a:pt x="76" y="47"/>
                  </a:lnTo>
                  <a:lnTo>
                    <a:pt x="46" y="47"/>
                  </a:lnTo>
                  <a:lnTo>
                    <a:pt x="30" y="62"/>
                  </a:lnTo>
                  <a:lnTo>
                    <a:pt x="0" y="47"/>
                  </a:lnTo>
                  <a:lnTo>
                    <a:pt x="15" y="31"/>
                  </a:lnTo>
                  <a:lnTo>
                    <a:pt x="30" y="31"/>
                  </a:lnTo>
                  <a:lnTo>
                    <a:pt x="30"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9" name="Freeform 17">
              <a:extLst>
                <a:ext uri="{FF2B5EF4-FFF2-40B4-BE49-F238E27FC236}">
                  <a16:creationId xmlns:a16="http://schemas.microsoft.com/office/drawing/2014/main" id="{33B6E25B-79B1-3A4D-D22B-C36382183117}"/>
                </a:ext>
              </a:extLst>
            </p:cNvPr>
            <p:cNvSpPr>
              <a:spLocks/>
            </p:cNvSpPr>
            <p:nvPr/>
          </p:nvSpPr>
          <p:spPr bwMode="auto">
            <a:xfrm>
              <a:off x="895697" y="1826515"/>
              <a:ext cx="9896" cy="25505"/>
            </a:xfrm>
            <a:custGeom>
              <a:avLst/>
              <a:gdLst>
                <a:gd name="T0" fmla="*/ 0 w 17"/>
                <a:gd name="T1" fmla="*/ 0 h 47"/>
                <a:gd name="T2" fmla="*/ 0 w 17"/>
                <a:gd name="T3" fmla="*/ 0 h 47"/>
                <a:gd name="T4" fmla="*/ 0 w 17"/>
                <a:gd name="T5" fmla="*/ 0 h 47"/>
                <a:gd name="T6" fmla="*/ 0 w 17"/>
                <a:gd name="T7" fmla="*/ 0 h 47"/>
                <a:gd name="T8" fmla="*/ 0 60000 65536"/>
                <a:gd name="T9" fmla="*/ 0 60000 65536"/>
                <a:gd name="T10" fmla="*/ 0 60000 65536"/>
                <a:gd name="T11" fmla="*/ 0 60000 65536"/>
                <a:gd name="T12" fmla="*/ 0 w 17"/>
                <a:gd name="T13" fmla="*/ 0 h 47"/>
                <a:gd name="T14" fmla="*/ 17 w 17"/>
                <a:gd name="T15" fmla="*/ 47 h 47"/>
              </a:gdLst>
              <a:ahLst/>
              <a:cxnLst>
                <a:cxn ang="T8">
                  <a:pos x="T0" y="T1"/>
                </a:cxn>
                <a:cxn ang="T9">
                  <a:pos x="T2" y="T3"/>
                </a:cxn>
                <a:cxn ang="T10">
                  <a:pos x="T4" y="T5"/>
                </a:cxn>
                <a:cxn ang="T11">
                  <a:pos x="T6" y="T7"/>
                </a:cxn>
              </a:cxnLst>
              <a:rect l="T12" t="T13" r="T14" b="T15"/>
              <a:pathLst>
                <a:path w="17" h="47">
                  <a:moveTo>
                    <a:pt x="0" y="0"/>
                  </a:moveTo>
                  <a:lnTo>
                    <a:pt x="16" y="0"/>
                  </a:lnTo>
                  <a:lnTo>
                    <a:pt x="16" y="46"/>
                  </a:lnTo>
                  <a:lnTo>
                    <a:pt x="0"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0" name="Freeform 18">
              <a:extLst>
                <a:ext uri="{FF2B5EF4-FFF2-40B4-BE49-F238E27FC236}">
                  <a16:creationId xmlns:a16="http://schemas.microsoft.com/office/drawing/2014/main" id="{53831C10-EB9D-8F6A-4266-23013AC17A52}"/>
                </a:ext>
              </a:extLst>
            </p:cNvPr>
            <p:cNvSpPr>
              <a:spLocks/>
            </p:cNvSpPr>
            <p:nvPr/>
          </p:nvSpPr>
          <p:spPr bwMode="auto">
            <a:xfrm>
              <a:off x="973628" y="2347399"/>
              <a:ext cx="35873" cy="32371"/>
            </a:xfrm>
            <a:custGeom>
              <a:avLst/>
              <a:gdLst>
                <a:gd name="T0" fmla="*/ 0 w 61"/>
                <a:gd name="T1" fmla="*/ 0 h 62"/>
                <a:gd name="T2" fmla="*/ 0 w 61"/>
                <a:gd name="T3" fmla="*/ 0 h 62"/>
                <a:gd name="T4" fmla="*/ 0 w 61"/>
                <a:gd name="T5" fmla="*/ 0 h 62"/>
                <a:gd name="T6" fmla="*/ 0 w 61"/>
                <a:gd name="T7" fmla="*/ 0 h 62"/>
                <a:gd name="T8" fmla="*/ 0 w 61"/>
                <a:gd name="T9" fmla="*/ 0 h 62"/>
                <a:gd name="T10" fmla="*/ 0 w 61"/>
                <a:gd name="T11" fmla="*/ 0 h 62"/>
                <a:gd name="T12" fmla="*/ 0 w 61"/>
                <a:gd name="T13" fmla="*/ 0 h 62"/>
                <a:gd name="T14" fmla="*/ 0 w 61"/>
                <a:gd name="T15" fmla="*/ 0 h 62"/>
                <a:gd name="T16" fmla="*/ 0 w 61"/>
                <a:gd name="T17" fmla="*/ 0 h 62"/>
                <a:gd name="T18" fmla="*/ 0 w 61"/>
                <a:gd name="T19" fmla="*/ 0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62"/>
                <a:gd name="T32" fmla="*/ 61 w 61"/>
                <a:gd name="T33" fmla="*/ 62 h 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62">
                  <a:moveTo>
                    <a:pt x="60" y="31"/>
                  </a:moveTo>
                  <a:lnTo>
                    <a:pt x="45" y="0"/>
                  </a:lnTo>
                  <a:lnTo>
                    <a:pt x="15" y="0"/>
                  </a:lnTo>
                  <a:lnTo>
                    <a:pt x="0" y="0"/>
                  </a:lnTo>
                  <a:lnTo>
                    <a:pt x="0" y="15"/>
                  </a:lnTo>
                  <a:lnTo>
                    <a:pt x="15" y="31"/>
                  </a:lnTo>
                  <a:lnTo>
                    <a:pt x="30" y="31"/>
                  </a:lnTo>
                  <a:lnTo>
                    <a:pt x="30" y="46"/>
                  </a:lnTo>
                  <a:lnTo>
                    <a:pt x="45" y="61"/>
                  </a:lnTo>
                  <a:lnTo>
                    <a:pt x="60" y="31"/>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1" name="Freeform 19">
              <a:extLst>
                <a:ext uri="{FF2B5EF4-FFF2-40B4-BE49-F238E27FC236}">
                  <a16:creationId xmlns:a16="http://schemas.microsoft.com/office/drawing/2014/main" id="{306CBAD4-154D-6F5E-A248-6E2FEE1F6981}"/>
                </a:ext>
              </a:extLst>
            </p:cNvPr>
            <p:cNvSpPr>
              <a:spLocks/>
            </p:cNvSpPr>
            <p:nvPr/>
          </p:nvSpPr>
          <p:spPr bwMode="auto">
            <a:xfrm>
              <a:off x="957546" y="2309141"/>
              <a:ext cx="44532" cy="39238"/>
            </a:xfrm>
            <a:custGeom>
              <a:avLst/>
              <a:gdLst>
                <a:gd name="T0" fmla="*/ 0 w 76"/>
                <a:gd name="T1" fmla="*/ 0 h 78"/>
                <a:gd name="T2" fmla="*/ 0 w 76"/>
                <a:gd name="T3" fmla="*/ 0 h 78"/>
                <a:gd name="T4" fmla="*/ 0 w 76"/>
                <a:gd name="T5" fmla="*/ 0 h 78"/>
                <a:gd name="T6" fmla="*/ 0 w 76"/>
                <a:gd name="T7" fmla="*/ 0 h 78"/>
                <a:gd name="T8" fmla="*/ 0 w 76"/>
                <a:gd name="T9" fmla="*/ 0 h 78"/>
                <a:gd name="T10" fmla="*/ 0 w 76"/>
                <a:gd name="T11" fmla="*/ 0 h 78"/>
                <a:gd name="T12" fmla="*/ 0 w 76"/>
                <a:gd name="T13" fmla="*/ 0 h 78"/>
                <a:gd name="T14" fmla="*/ 0 w 76"/>
                <a:gd name="T15" fmla="*/ 0 h 78"/>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78"/>
                <a:gd name="T26" fmla="*/ 76 w 76"/>
                <a:gd name="T27" fmla="*/ 78 h 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78">
                  <a:moveTo>
                    <a:pt x="30" y="77"/>
                  </a:moveTo>
                  <a:lnTo>
                    <a:pt x="45" y="77"/>
                  </a:lnTo>
                  <a:lnTo>
                    <a:pt x="75" y="77"/>
                  </a:lnTo>
                  <a:lnTo>
                    <a:pt x="75" y="0"/>
                  </a:lnTo>
                  <a:lnTo>
                    <a:pt x="30" y="15"/>
                  </a:lnTo>
                  <a:lnTo>
                    <a:pt x="15" y="31"/>
                  </a:lnTo>
                  <a:lnTo>
                    <a:pt x="0" y="31"/>
                  </a:lnTo>
                  <a:lnTo>
                    <a:pt x="30" y="77"/>
                  </a:lnTo>
                </a:path>
              </a:pathLst>
            </a:custGeom>
            <a:solidFill>
              <a:srgbClr val="C0C0C0"/>
            </a:solidFill>
            <a:ln w="3175">
              <a:solidFill>
                <a:schemeClr val="bg1"/>
              </a:solidFill>
              <a:round/>
              <a:headEnd/>
              <a:tailEnd/>
            </a:ln>
          </p:spPr>
          <p:txBody>
            <a:bodyPr wrap="none" lIns="67866" tIns="33338" rIns="67866" bIns="33338"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2" name="Freeform 20">
              <a:extLst>
                <a:ext uri="{FF2B5EF4-FFF2-40B4-BE49-F238E27FC236}">
                  <a16:creationId xmlns:a16="http://schemas.microsoft.com/office/drawing/2014/main" id="{60B22BEF-A425-1A5C-0B88-459C5E6E2A5F}"/>
                </a:ext>
              </a:extLst>
            </p:cNvPr>
            <p:cNvSpPr>
              <a:spLocks/>
            </p:cNvSpPr>
            <p:nvPr/>
          </p:nvSpPr>
          <p:spPr bwMode="auto">
            <a:xfrm>
              <a:off x="938992" y="2292466"/>
              <a:ext cx="63086" cy="32371"/>
            </a:xfrm>
            <a:custGeom>
              <a:avLst/>
              <a:gdLst>
                <a:gd name="T0" fmla="*/ 0 w 106"/>
                <a:gd name="T1" fmla="*/ 0 h 63"/>
                <a:gd name="T2" fmla="*/ 0 w 106"/>
                <a:gd name="T3" fmla="*/ 0 h 63"/>
                <a:gd name="T4" fmla="*/ 0 w 106"/>
                <a:gd name="T5" fmla="*/ 0 h 63"/>
                <a:gd name="T6" fmla="*/ 0 w 106"/>
                <a:gd name="T7" fmla="*/ 0 h 63"/>
                <a:gd name="T8" fmla="*/ 0 w 106"/>
                <a:gd name="T9" fmla="*/ 0 h 63"/>
                <a:gd name="T10" fmla="*/ 0 w 106"/>
                <a:gd name="T11" fmla="*/ 0 h 63"/>
                <a:gd name="T12" fmla="*/ 0 w 106"/>
                <a:gd name="T13" fmla="*/ 0 h 63"/>
                <a:gd name="T14" fmla="*/ 0 w 106"/>
                <a:gd name="T15" fmla="*/ 0 h 63"/>
                <a:gd name="T16" fmla="*/ 0 w 106"/>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
                <a:gd name="T28" fmla="*/ 0 h 63"/>
                <a:gd name="T29" fmla="*/ 106 w 106"/>
                <a:gd name="T30" fmla="*/ 63 h 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 h="63">
                  <a:moveTo>
                    <a:pt x="105" y="31"/>
                  </a:moveTo>
                  <a:lnTo>
                    <a:pt x="90" y="16"/>
                  </a:lnTo>
                  <a:lnTo>
                    <a:pt x="30" y="0"/>
                  </a:lnTo>
                  <a:lnTo>
                    <a:pt x="0" y="31"/>
                  </a:lnTo>
                  <a:lnTo>
                    <a:pt x="30" y="47"/>
                  </a:lnTo>
                  <a:lnTo>
                    <a:pt x="30" y="62"/>
                  </a:lnTo>
                  <a:lnTo>
                    <a:pt x="45" y="62"/>
                  </a:lnTo>
                  <a:lnTo>
                    <a:pt x="60" y="47"/>
                  </a:lnTo>
                  <a:lnTo>
                    <a:pt x="105" y="31"/>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3" name="Freeform 21">
              <a:extLst>
                <a:ext uri="{FF2B5EF4-FFF2-40B4-BE49-F238E27FC236}">
                  <a16:creationId xmlns:a16="http://schemas.microsoft.com/office/drawing/2014/main" id="{01BD3BD9-A573-CF2C-D9C1-D343A36E784D}"/>
                </a:ext>
              </a:extLst>
            </p:cNvPr>
            <p:cNvSpPr>
              <a:spLocks/>
            </p:cNvSpPr>
            <p:nvPr/>
          </p:nvSpPr>
          <p:spPr bwMode="auto">
            <a:xfrm>
              <a:off x="931570" y="2309141"/>
              <a:ext cx="25977" cy="15695"/>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60000 65536"/>
                <a:gd name="T13" fmla="*/ 0 60000 65536"/>
                <a:gd name="T14" fmla="*/ 0 60000 65536"/>
                <a:gd name="T15" fmla="*/ 0 60000 65536"/>
                <a:gd name="T16" fmla="*/ 0 60000 65536"/>
                <a:gd name="T17" fmla="*/ 0 60000 65536"/>
                <a:gd name="T18" fmla="*/ 0 w 46"/>
                <a:gd name="T19" fmla="*/ 0 h 32"/>
                <a:gd name="T20" fmla="*/ 46 w 46"/>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46" h="32">
                  <a:moveTo>
                    <a:pt x="45" y="31"/>
                  </a:moveTo>
                  <a:lnTo>
                    <a:pt x="45" y="16"/>
                  </a:lnTo>
                  <a:lnTo>
                    <a:pt x="15" y="0"/>
                  </a:lnTo>
                  <a:lnTo>
                    <a:pt x="0" y="16"/>
                  </a:lnTo>
                  <a:lnTo>
                    <a:pt x="30" y="31"/>
                  </a:lnTo>
                  <a:lnTo>
                    <a:pt x="45" y="31"/>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4" name="Freeform 22">
              <a:extLst>
                <a:ext uri="{FF2B5EF4-FFF2-40B4-BE49-F238E27FC236}">
                  <a16:creationId xmlns:a16="http://schemas.microsoft.com/office/drawing/2014/main" id="{01364E33-36A9-DEB8-3F08-E06B0473D1EC}"/>
                </a:ext>
              </a:extLst>
            </p:cNvPr>
            <p:cNvSpPr>
              <a:spLocks/>
            </p:cNvSpPr>
            <p:nvPr/>
          </p:nvSpPr>
          <p:spPr bwMode="auto">
            <a:xfrm>
              <a:off x="914252" y="2269903"/>
              <a:ext cx="43294" cy="47085"/>
            </a:xfrm>
            <a:custGeom>
              <a:avLst/>
              <a:gdLst>
                <a:gd name="T0" fmla="*/ 0 w 75"/>
                <a:gd name="T1" fmla="*/ 0 h 93"/>
                <a:gd name="T2" fmla="*/ 0 w 75"/>
                <a:gd name="T3" fmla="*/ 0 h 93"/>
                <a:gd name="T4" fmla="*/ 0 w 75"/>
                <a:gd name="T5" fmla="*/ 0 h 93"/>
                <a:gd name="T6" fmla="*/ 0 w 75"/>
                <a:gd name="T7" fmla="*/ 0 h 93"/>
                <a:gd name="T8" fmla="*/ 0 w 75"/>
                <a:gd name="T9" fmla="*/ 0 h 93"/>
                <a:gd name="T10" fmla="*/ 0 w 75"/>
                <a:gd name="T11" fmla="*/ 0 h 93"/>
                <a:gd name="T12" fmla="*/ 0 w 75"/>
                <a:gd name="T13" fmla="*/ 0 h 93"/>
                <a:gd name="T14" fmla="*/ 0 w 75"/>
                <a:gd name="T15" fmla="*/ 0 h 93"/>
                <a:gd name="T16" fmla="*/ 0 w 75"/>
                <a:gd name="T17" fmla="*/ 0 h 93"/>
                <a:gd name="T18" fmla="*/ 0 w 75"/>
                <a:gd name="T19" fmla="*/ 0 h 93"/>
                <a:gd name="T20" fmla="*/ 0 w 75"/>
                <a:gd name="T21" fmla="*/ 0 h 93"/>
                <a:gd name="T22" fmla="*/ 0 w 75"/>
                <a:gd name="T23" fmla="*/ 0 h 93"/>
                <a:gd name="T24" fmla="*/ 0 w 75"/>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5"/>
                <a:gd name="T40" fmla="*/ 0 h 93"/>
                <a:gd name="T41" fmla="*/ 75 w 75"/>
                <a:gd name="T42" fmla="*/ 93 h 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5" h="93">
                  <a:moveTo>
                    <a:pt x="30" y="92"/>
                  </a:moveTo>
                  <a:lnTo>
                    <a:pt x="44" y="77"/>
                  </a:lnTo>
                  <a:lnTo>
                    <a:pt x="74" y="46"/>
                  </a:lnTo>
                  <a:lnTo>
                    <a:pt x="74" y="31"/>
                  </a:lnTo>
                  <a:lnTo>
                    <a:pt x="59" y="31"/>
                  </a:lnTo>
                  <a:lnTo>
                    <a:pt x="59" y="0"/>
                  </a:lnTo>
                  <a:lnTo>
                    <a:pt x="30" y="0"/>
                  </a:lnTo>
                  <a:lnTo>
                    <a:pt x="15" y="15"/>
                  </a:lnTo>
                  <a:lnTo>
                    <a:pt x="30" y="31"/>
                  </a:lnTo>
                  <a:lnTo>
                    <a:pt x="15" y="31"/>
                  </a:lnTo>
                  <a:lnTo>
                    <a:pt x="0" y="61"/>
                  </a:lnTo>
                  <a:lnTo>
                    <a:pt x="0" y="77"/>
                  </a:lnTo>
                  <a:lnTo>
                    <a:pt x="30" y="92"/>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5" name="Freeform 23">
              <a:extLst>
                <a:ext uri="{FF2B5EF4-FFF2-40B4-BE49-F238E27FC236}">
                  <a16:creationId xmlns:a16="http://schemas.microsoft.com/office/drawing/2014/main" id="{A158F3EF-A56E-E799-EA33-4A95EBB21083}"/>
                </a:ext>
              </a:extLst>
            </p:cNvPr>
            <p:cNvSpPr>
              <a:spLocks/>
            </p:cNvSpPr>
            <p:nvPr/>
          </p:nvSpPr>
          <p:spPr bwMode="auto">
            <a:xfrm>
              <a:off x="948888" y="2269903"/>
              <a:ext cx="9896" cy="15695"/>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60000 65536"/>
                <a:gd name="T11" fmla="*/ 0 60000 65536"/>
                <a:gd name="T12" fmla="*/ 0 60000 65536"/>
                <a:gd name="T13" fmla="*/ 0 60000 65536"/>
                <a:gd name="T14" fmla="*/ 0 60000 65536"/>
                <a:gd name="T15" fmla="*/ 0 w 17"/>
                <a:gd name="T16" fmla="*/ 0 h 32"/>
                <a:gd name="T17" fmla="*/ 17 w 17"/>
                <a:gd name="T18" fmla="*/ 32 h 32"/>
              </a:gdLst>
              <a:ahLst/>
              <a:cxnLst>
                <a:cxn ang="T10">
                  <a:pos x="T0" y="T1"/>
                </a:cxn>
                <a:cxn ang="T11">
                  <a:pos x="T2" y="T3"/>
                </a:cxn>
                <a:cxn ang="T12">
                  <a:pos x="T4" y="T5"/>
                </a:cxn>
                <a:cxn ang="T13">
                  <a:pos x="T6" y="T7"/>
                </a:cxn>
                <a:cxn ang="T14">
                  <a:pos x="T8" y="T9"/>
                </a:cxn>
              </a:cxnLst>
              <a:rect l="T15" t="T16" r="T17" b="T18"/>
              <a:pathLst>
                <a:path w="17" h="32">
                  <a:moveTo>
                    <a:pt x="0" y="0"/>
                  </a:moveTo>
                  <a:lnTo>
                    <a:pt x="0" y="31"/>
                  </a:lnTo>
                  <a:lnTo>
                    <a:pt x="16" y="31"/>
                  </a:lnTo>
                  <a:lnTo>
                    <a:pt x="16" y="0"/>
                  </a:lnTo>
                  <a:lnTo>
                    <a:pt x="0" y="0"/>
                  </a:lnTo>
                </a:path>
              </a:pathLst>
            </a:custGeom>
            <a:solidFill>
              <a:srgbClr val="FFFF00"/>
            </a:solidFill>
            <a:ln w="3175">
              <a:solidFill>
                <a:schemeClr val="bg1"/>
              </a:solidFill>
              <a:round/>
              <a:headEnd/>
              <a:tailEnd/>
            </a:ln>
          </p:spPr>
          <p:txBody>
            <a:bodyPr wrap="none" lIns="67866" tIns="33338" rIns="67866" bIns="33338"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6" name="Freeform 24">
              <a:extLst>
                <a:ext uri="{FF2B5EF4-FFF2-40B4-BE49-F238E27FC236}">
                  <a16:creationId xmlns:a16="http://schemas.microsoft.com/office/drawing/2014/main" id="{E38088A6-93C2-89DA-1345-2AA3213EF78B}"/>
                </a:ext>
              </a:extLst>
            </p:cNvPr>
            <p:cNvSpPr>
              <a:spLocks/>
            </p:cNvSpPr>
            <p:nvPr/>
          </p:nvSpPr>
          <p:spPr bwMode="auto">
            <a:xfrm>
              <a:off x="687881" y="2075676"/>
              <a:ext cx="286983" cy="234447"/>
            </a:xfrm>
            <a:custGeom>
              <a:avLst/>
              <a:gdLst>
                <a:gd name="T0" fmla="*/ 0 w 492"/>
                <a:gd name="T1" fmla="*/ 0 h 462"/>
                <a:gd name="T2" fmla="*/ 0 w 492"/>
                <a:gd name="T3" fmla="*/ 0 h 462"/>
                <a:gd name="T4" fmla="*/ 0 w 492"/>
                <a:gd name="T5" fmla="*/ 0 h 462"/>
                <a:gd name="T6" fmla="*/ 0 w 492"/>
                <a:gd name="T7" fmla="*/ 0 h 462"/>
                <a:gd name="T8" fmla="*/ 0 w 492"/>
                <a:gd name="T9" fmla="*/ 0 h 462"/>
                <a:gd name="T10" fmla="*/ 0 w 492"/>
                <a:gd name="T11" fmla="*/ 0 h 462"/>
                <a:gd name="T12" fmla="*/ 0 w 492"/>
                <a:gd name="T13" fmla="*/ 0 h 462"/>
                <a:gd name="T14" fmla="*/ 0 w 492"/>
                <a:gd name="T15" fmla="*/ 0 h 462"/>
                <a:gd name="T16" fmla="*/ 0 w 492"/>
                <a:gd name="T17" fmla="*/ 0 h 462"/>
                <a:gd name="T18" fmla="*/ 0 w 492"/>
                <a:gd name="T19" fmla="*/ 0 h 462"/>
                <a:gd name="T20" fmla="*/ 0 w 492"/>
                <a:gd name="T21" fmla="*/ 0 h 462"/>
                <a:gd name="T22" fmla="*/ 0 w 492"/>
                <a:gd name="T23" fmla="*/ 0 h 462"/>
                <a:gd name="T24" fmla="*/ 0 w 492"/>
                <a:gd name="T25" fmla="*/ 0 h 462"/>
                <a:gd name="T26" fmla="*/ 0 w 492"/>
                <a:gd name="T27" fmla="*/ 0 h 462"/>
                <a:gd name="T28" fmla="*/ 0 w 492"/>
                <a:gd name="T29" fmla="*/ 0 h 462"/>
                <a:gd name="T30" fmla="*/ 0 w 492"/>
                <a:gd name="T31" fmla="*/ 0 h 462"/>
                <a:gd name="T32" fmla="*/ 0 w 492"/>
                <a:gd name="T33" fmla="*/ 0 h 462"/>
                <a:gd name="T34" fmla="*/ 0 w 492"/>
                <a:gd name="T35" fmla="*/ 0 h 462"/>
                <a:gd name="T36" fmla="*/ 0 w 492"/>
                <a:gd name="T37" fmla="*/ 0 h 462"/>
                <a:gd name="T38" fmla="*/ 0 w 492"/>
                <a:gd name="T39" fmla="*/ 0 h 462"/>
                <a:gd name="T40" fmla="*/ 0 w 492"/>
                <a:gd name="T41" fmla="*/ 0 h 462"/>
                <a:gd name="T42" fmla="*/ 0 w 492"/>
                <a:gd name="T43" fmla="*/ 0 h 462"/>
                <a:gd name="T44" fmla="*/ 0 w 492"/>
                <a:gd name="T45" fmla="*/ 0 h 462"/>
                <a:gd name="T46" fmla="*/ 0 w 492"/>
                <a:gd name="T47" fmla="*/ 0 h 462"/>
                <a:gd name="T48" fmla="*/ 0 w 492"/>
                <a:gd name="T49" fmla="*/ 0 h 462"/>
                <a:gd name="T50" fmla="*/ 0 w 492"/>
                <a:gd name="T51" fmla="*/ 0 h 462"/>
                <a:gd name="T52" fmla="*/ 0 w 492"/>
                <a:gd name="T53" fmla="*/ 0 h 462"/>
                <a:gd name="T54" fmla="*/ 0 w 492"/>
                <a:gd name="T55" fmla="*/ 0 h 462"/>
                <a:gd name="T56" fmla="*/ 0 w 492"/>
                <a:gd name="T57" fmla="*/ 0 h 462"/>
                <a:gd name="T58" fmla="*/ 0 w 492"/>
                <a:gd name="T59" fmla="*/ 0 h 462"/>
                <a:gd name="T60" fmla="*/ 0 w 492"/>
                <a:gd name="T61" fmla="*/ 0 h 462"/>
                <a:gd name="T62" fmla="*/ 0 w 492"/>
                <a:gd name="T63" fmla="*/ 0 h 462"/>
                <a:gd name="T64" fmla="*/ 0 w 492"/>
                <a:gd name="T65" fmla="*/ 0 h 462"/>
                <a:gd name="T66" fmla="*/ 0 w 492"/>
                <a:gd name="T67" fmla="*/ 0 h 462"/>
                <a:gd name="T68" fmla="*/ 0 w 492"/>
                <a:gd name="T69" fmla="*/ 0 h 462"/>
                <a:gd name="T70" fmla="*/ 0 w 492"/>
                <a:gd name="T71" fmla="*/ 0 h 462"/>
                <a:gd name="T72" fmla="*/ 0 w 492"/>
                <a:gd name="T73" fmla="*/ 0 h 462"/>
                <a:gd name="T74" fmla="*/ 0 w 492"/>
                <a:gd name="T75" fmla="*/ 0 h 462"/>
                <a:gd name="T76" fmla="*/ 0 w 492"/>
                <a:gd name="T77" fmla="*/ 0 h 462"/>
                <a:gd name="T78" fmla="*/ 0 w 492"/>
                <a:gd name="T79" fmla="*/ 0 h 462"/>
                <a:gd name="T80" fmla="*/ 0 w 492"/>
                <a:gd name="T81" fmla="*/ 0 h 462"/>
                <a:gd name="T82" fmla="*/ 0 w 492"/>
                <a:gd name="T83" fmla="*/ 0 h 462"/>
                <a:gd name="T84" fmla="*/ 0 w 492"/>
                <a:gd name="T85" fmla="*/ 0 h 462"/>
                <a:gd name="T86" fmla="*/ 0 w 492"/>
                <a:gd name="T87" fmla="*/ 0 h 462"/>
                <a:gd name="T88" fmla="*/ 0 w 492"/>
                <a:gd name="T89" fmla="*/ 0 h 462"/>
                <a:gd name="T90" fmla="*/ 0 w 492"/>
                <a:gd name="T91" fmla="*/ 0 h 462"/>
                <a:gd name="T92" fmla="*/ 0 w 492"/>
                <a:gd name="T93" fmla="*/ 0 h 462"/>
                <a:gd name="T94" fmla="*/ 0 w 492"/>
                <a:gd name="T95" fmla="*/ 0 h 462"/>
                <a:gd name="T96" fmla="*/ 0 w 492"/>
                <a:gd name="T97" fmla="*/ 0 h 462"/>
                <a:gd name="T98" fmla="*/ 0 w 492"/>
                <a:gd name="T99" fmla="*/ 0 h 462"/>
                <a:gd name="T100" fmla="*/ 0 w 492"/>
                <a:gd name="T101" fmla="*/ 0 h 462"/>
                <a:gd name="T102" fmla="*/ 0 w 492"/>
                <a:gd name="T103" fmla="*/ 0 h 462"/>
                <a:gd name="T104" fmla="*/ 0 w 492"/>
                <a:gd name="T105" fmla="*/ 0 h 462"/>
                <a:gd name="T106" fmla="*/ 0 w 492"/>
                <a:gd name="T107" fmla="*/ 0 h 462"/>
                <a:gd name="T108" fmla="*/ 0 w 492"/>
                <a:gd name="T109" fmla="*/ 0 h 462"/>
                <a:gd name="T110" fmla="*/ 0 w 492"/>
                <a:gd name="T111" fmla="*/ 0 h 462"/>
                <a:gd name="T112" fmla="*/ 0 w 492"/>
                <a:gd name="T113" fmla="*/ 0 h 462"/>
                <a:gd name="T114" fmla="*/ 0 w 492"/>
                <a:gd name="T115" fmla="*/ 0 h 462"/>
                <a:gd name="T116" fmla="*/ 0 w 492"/>
                <a:gd name="T117" fmla="*/ 0 h 4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92"/>
                <a:gd name="T178" fmla="*/ 0 h 462"/>
                <a:gd name="T179" fmla="*/ 492 w 492"/>
                <a:gd name="T180" fmla="*/ 462 h 46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92" h="462">
                  <a:moveTo>
                    <a:pt x="387" y="461"/>
                  </a:moveTo>
                  <a:lnTo>
                    <a:pt x="387" y="446"/>
                  </a:lnTo>
                  <a:lnTo>
                    <a:pt x="402" y="415"/>
                  </a:lnTo>
                  <a:lnTo>
                    <a:pt x="417" y="415"/>
                  </a:lnTo>
                  <a:lnTo>
                    <a:pt x="402" y="400"/>
                  </a:lnTo>
                  <a:lnTo>
                    <a:pt x="417" y="384"/>
                  </a:lnTo>
                  <a:lnTo>
                    <a:pt x="446" y="384"/>
                  </a:lnTo>
                  <a:lnTo>
                    <a:pt x="461" y="384"/>
                  </a:lnTo>
                  <a:lnTo>
                    <a:pt x="476" y="338"/>
                  </a:lnTo>
                  <a:lnTo>
                    <a:pt x="491" y="307"/>
                  </a:lnTo>
                  <a:lnTo>
                    <a:pt x="431" y="307"/>
                  </a:lnTo>
                  <a:lnTo>
                    <a:pt x="402" y="369"/>
                  </a:lnTo>
                  <a:lnTo>
                    <a:pt x="372" y="369"/>
                  </a:lnTo>
                  <a:lnTo>
                    <a:pt x="357" y="384"/>
                  </a:lnTo>
                  <a:lnTo>
                    <a:pt x="327" y="353"/>
                  </a:lnTo>
                  <a:lnTo>
                    <a:pt x="312" y="292"/>
                  </a:lnTo>
                  <a:lnTo>
                    <a:pt x="298" y="277"/>
                  </a:lnTo>
                  <a:lnTo>
                    <a:pt x="298" y="215"/>
                  </a:lnTo>
                  <a:lnTo>
                    <a:pt x="327" y="200"/>
                  </a:lnTo>
                  <a:lnTo>
                    <a:pt x="327" y="184"/>
                  </a:lnTo>
                  <a:lnTo>
                    <a:pt x="298" y="184"/>
                  </a:lnTo>
                  <a:lnTo>
                    <a:pt x="298" y="154"/>
                  </a:lnTo>
                  <a:lnTo>
                    <a:pt x="283" y="123"/>
                  </a:lnTo>
                  <a:lnTo>
                    <a:pt x="268" y="92"/>
                  </a:lnTo>
                  <a:lnTo>
                    <a:pt x="238" y="92"/>
                  </a:lnTo>
                  <a:lnTo>
                    <a:pt x="223" y="108"/>
                  </a:lnTo>
                  <a:lnTo>
                    <a:pt x="193" y="31"/>
                  </a:lnTo>
                  <a:lnTo>
                    <a:pt x="164" y="31"/>
                  </a:lnTo>
                  <a:lnTo>
                    <a:pt x="164" y="46"/>
                  </a:lnTo>
                  <a:lnTo>
                    <a:pt x="119" y="31"/>
                  </a:lnTo>
                  <a:lnTo>
                    <a:pt x="45" y="15"/>
                  </a:lnTo>
                  <a:lnTo>
                    <a:pt x="0" y="0"/>
                  </a:lnTo>
                  <a:lnTo>
                    <a:pt x="15" y="77"/>
                  </a:lnTo>
                  <a:lnTo>
                    <a:pt x="30" y="92"/>
                  </a:lnTo>
                  <a:lnTo>
                    <a:pt x="45" y="123"/>
                  </a:lnTo>
                  <a:lnTo>
                    <a:pt x="30" y="123"/>
                  </a:lnTo>
                  <a:lnTo>
                    <a:pt x="45" y="154"/>
                  </a:lnTo>
                  <a:lnTo>
                    <a:pt x="60" y="169"/>
                  </a:lnTo>
                  <a:lnTo>
                    <a:pt x="60" y="200"/>
                  </a:lnTo>
                  <a:lnTo>
                    <a:pt x="89" y="246"/>
                  </a:lnTo>
                  <a:lnTo>
                    <a:pt x="104" y="246"/>
                  </a:lnTo>
                  <a:lnTo>
                    <a:pt x="89" y="215"/>
                  </a:lnTo>
                  <a:lnTo>
                    <a:pt x="74" y="108"/>
                  </a:lnTo>
                  <a:lnTo>
                    <a:pt x="45" y="77"/>
                  </a:lnTo>
                  <a:lnTo>
                    <a:pt x="45" y="31"/>
                  </a:lnTo>
                  <a:lnTo>
                    <a:pt x="74" y="61"/>
                  </a:lnTo>
                  <a:lnTo>
                    <a:pt x="89" y="123"/>
                  </a:lnTo>
                  <a:lnTo>
                    <a:pt x="89" y="154"/>
                  </a:lnTo>
                  <a:lnTo>
                    <a:pt x="104" y="169"/>
                  </a:lnTo>
                  <a:lnTo>
                    <a:pt x="134" y="215"/>
                  </a:lnTo>
                  <a:lnTo>
                    <a:pt x="149" y="215"/>
                  </a:lnTo>
                  <a:lnTo>
                    <a:pt x="164" y="292"/>
                  </a:lnTo>
                  <a:lnTo>
                    <a:pt x="164" y="323"/>
                  </a:lnTo>
                  <a:lnTo>
                    <a:pt x="193" y="353"/>
                  </a:lnTo>
                  <a:lnTo>
                    <a:pt x="238" y="400"/>
                  </a:lnTo>
                  <a:lnTo>
                    <a:pt x="312" y="430"/>
                  </a:lnTo>
                  <a:lnTo>
                    <a:pt x="342" y="430"/>
                  </a:lnTo>
                  <a:lnTo>
                    <a:pt x="357" y="430"/>
                  </a:lnTo>
                  <a:lnTo>
                    <a:pt x="387" y="461"/>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7" name="Freeform 25">
              <a:extLst>
                <a:ext uri="{FF2B5EF4-FFF2-40B4-BE49-F238E27FC236}">
                  <a16:creationId xmlns:a16="http://schemas.microsoft.com/office/drawing/2014/main" id="{08B04DE0-FE1E-EA79-4BCB-6920C6FFA5F6}"/>
                </a:ext>
              </a:extLst>
            </p:cNvPr>
            <p:cNvSpPr>
              <a:spLocks/>
            </p:cNvSpPr>
            <p:nvPr/>
          </p:nvSpPr>
          <p:spPr bwMode="auto">
            <a:xfrm>
              <a:off x="999604" y="2214970"/>
              <a:ext cx="105145" cy="39238"/>
            </a:xfrm>
            <a:custGeom>
              <a:avLst/>
              <a:gdLst>
                <a:gd name="T0" fmla="*/ 0 w 180"/>
                <a:gd name="T1" fmla="*/ 0 h 78"/>
                <a:gd name="T2" fmla="*/ 0 w 180"/>
                <a:gd name="T3" fmla="*/ 0 h 78"/>
                <a:gd name="T4" fmla="*/ 0 w 180"/>
                <a:gd name="T5" fmla="*/ 0 h 78"/>
                <a:gd name="T6" fmla="*/ 0 w 180"/>
                <a:gd name="T7" fmla="*/ 0 h 78"/>
                <a:gd name="T8" fmla="*/ 0 w 180"/>
                <a:gd name="T9" fmla="*/ 0 h 78"/>
                <a:gd name="T10" fmla="*/ 0 w 180"/>
                <a:gd name="T11" fmla="*/ 0 h 78"/>
                <a:gd name="T12" fmla="*/ 0 w 180"/>
                <a:gd name="T13" fmla="*/ 0 h 78"/>
                <a:gd name="T14" fmla="*/ 0 w 180"/>
                <a:gd name="T15" fmla="*/ 0 h 78"/>
                <a:gd name="T16" fmla="*/ 0 w 180"/>
                <a:gd name="T17" fmla="*/ 0 h 78"/>
                <a:gd name="T18" fmla="*/ 0 w 180"/>
                <a:gd name="T19" fmla="*/ 0 h 78"/>
                <a:gd name="T20" fmla="*/ 0 w 180"/>
                <a:gd name="T21" fmla="*/ 0 h 78"/>
                <a:gd name="T22" fmla="*/ 0 w 180"/>
                <a:gd name="T23" fmla="*/ 0 h 78"/>
                <a:gd name="T24" fmla="*/ 0 w 180"/>
                <a:gd name="T25" fmla="*/ 0 h 78"/>
                <a:gd name="T26" fmla="*/ 0 w 180"/>
                <a:gd name="T27" fmla="*/ 0 h 78"/>
                <a:gd name="T28" fmla="*/ 0 w 180"/>
                <a:gd name="T29" fmla="*/ 0 h 78"/>
                <a:gd name="T30" fmla="*/ 0 w 180"/>
                <a:gd name="T31" fmla="*/ 0 h 78"/>
                <a:gd name="T32" fmla="*/ 0 w 180"/>
                <a:gd name="T33" fmla="*/ 0 h 78"/>
                <a:gd name="T34" fmla="*/ 0 w 180"/>
                <a:gd name="T35" fmla="*/ 0 h 78"/>
                <a:gd name="T36" fmla="*/ 0 w 180"/>
                <a:gd name="T37" fmla="*/ 0 h 78"/>
                <a:gd name="T38" fmla="*/ 0 w 180"/>
                <a:gd name="T39" fmla="*/ 0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0"/>
                <a:gd name="T61" fmla="*/ 0 h 78"/>
                <a:gd name="T62" fmla="*/ 180 w 180"/>
                <a:gd name="T63" fmla="*/ 78 h 7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0" h="78">
                  <a:moveTo>
                    <a:pt x="0" y="31"/>
                  </a:moveTo>
                  <a:lnTo>
                    <a:pt x="15" y="31"/>
                  </a:lnTo>
                  <a:lnTo>
                    <a:pt x="15" y="15"/>
                  </a:lnTo>
                  <a:lnTo>
                    <a:pt x="45" y="15"/>
                  </a:lnTo>
                  <a:lnTo>
                    <a:pt x="75" y="31"/>
                  </a:lnTo>
                  <a:lnTo>
                    <a:pt x="90" y="31"/>
                  </a:lnTo>
                  <a:lnTo>
                    <a:pt x="104" y="46"/>
                  </a:lnTo>
                  <a:lnTo>
                    <a:pt x="119" y="62"/>
                  </a:lnTo>
                  <a:lnTo>
                    <a:pt x="119" y="77"/>
                  </a:lnTo>
                  <a:lnTo>
                    <a:pt x="179" y="77"/>
                  </a:lnTo>
                  <a:lnTo>
                    <a:pt x="179" y="62"/>
                  </a:lnTo>
                  <a:lnTo>
                    <a:pt x="164" y="62"/>
                  </a:lnTo>
                  <a:lnTo>
                    <a:pt x="149" y="62"/>
                  </a:lnTo>
                  <a:lnTo>
                    <a:pt x="149" y="46"/>
                  </a:lnTo>
                  <a:lnTo>
                    <a:pt x="134" y="46"/>
                  </a:lnTo>
                  <a:lnTo>
                    <a:pt x="104" y="15"/>
                  </a:lnTo>
                  <a:lnTo>
                    <a:pt x="90" y="15"/>
                  </a:lnTo>
                  <a:lnTo>
                    <a:pt x="45" y="0"/>
                  </a:lnTo>
                  <a:lnTo>
                    <a:pt x="15" y="0"/>
                  </a:lnTo>
                  <a:lnTo>
                    <a:pt x="0" y="31"/>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8" name="Freeform 26">
              <a:extLst>
                <a:ext uri="{FF2B5EF4-FFF2-40B4-BE49-F238E27FC236}">
                  <a16:creationId xmlns:a16="http://schemas.microsoft.com/office/drawing/2014/main" id="{44061FA3-11DE-C200-FD25-069393126589}"/>
                </a:ext>
              </a:extLst>
            </p:cNvPr>
            <p:cNvSpPr>
              <a:spLocks/>
            </p:cNvSpPr>
            <p:nvPr/>
          </p:nvSpPr>
          <p:spPr bwMode="auto">
            <a:xfrm>
              <a:off x="1009500" y="2230666"/>
              <a:ext cx="9896" cy="9809"/>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16" y="0"/>
                  </a:moveTo>
                  <a:lnTo>
                    <a:pt x="0" y="0"/>
                  </a:lnTo>
                  <a:lnTo>
                    <a:pt x="0" y="16"/>
                  </a:lnTo>
                  <a:lnTo>
                    <a:pt x="16" y="16"/>
                  </a:lnTo>
                  <a:lnTo>
                    <a:pt x="16"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9" name="Freeform 27">
              <a:extLst>
                <a:ext uri="{FF2B5EF4-FFF2-40B4-BE49-F238E27FC236}">
                  <a16:creationId xmlns:a16="http://schemas.microsoft.com/office/drawing/2014/main" id="{F7BE46FA-2B53-8344-4FBA-DA10A62AB76C}"/>
                </a:ext>
              </a:extLst>
            </p:cNvPr>
            <p:cNvSpPr>
              <a:spLocks/>
            </p:cNvSpPr>
            <p:nvPr/>
          </p:nvSpPr>
          <p:spPr bwMode="auto">
            <a:xfrm>
              <a:off x="1061454" y="2269903"/>
              <a:ext cx="17318" cy="7848"/>
            </a:xfrm>
            <a:custGeom>
              <a:avLst/>
              <a:gdLst>
                <a:gd name="T0" fmla="*/ 0 w 30"/>
                <a:gd name="T1" fmla="*/ 0 h 17"/>
                <a:gd name="T2" fmla="*/ 0 w 30"/>
                <a:gd name="T3" fmla="*/ 0 h 17"/>
                <a:gd name="T4" fmla="*/ 0 w 30"/>
                <a:gd name="T5" fmla="*/ 0 h 17"/>
                <a:gd name="T6" fmla="*/ 0 w 30"/>
                <a:gd name="T7" fmla="*/ 0 h 17"/>
                <a:gd name="T8" fmla="*/ 0 w 30"/>
                <a:gd name="T9" fmla="*/ 0 h 17"/>
                <a:gd name="T10" fmla="*/ 0 w 30"/>
                <a:gd name="T11" fmla="*/ 0 h 17"/>
                <a:gd name="T12" fmla="*/ 0 60000 65536"/>
                <a:gd name="T13" fmla="*/ 0 60000 65536"/>
                <a:gd name="T14" fmla="*/ 0 60000 65536"/>
                <a:gd name="T15" fmla="*/ 0 60000 65536"/>
                <a:gd name="T16" fmla="*/ 0 60000 65536"/>
                <a:gd name="T17" fmla="*/ 0 60000 65536"/>
                <a:gd name="T18" fmla="*/ 0 w 30"/>
                <a:gd name="T19" fmla="*/ 0 h 17"/>
                <a:gd name="T20" fmla="*/ 30 w 30"/>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30" h="17">
                  <a:moveTo>
                    <a:pt x="0" y="16"/>
                  </a:moveTo>
                  <a:lnTo>
                    <a:pt x="15" y="16"/>
                  </a:lnTo>
                  <a:lnTo>
                    <a:pt x="29" y="16"/>
                  </a:lnTo>
                  <a:lnTo>
                    <a:pt x="29" y="0"/>
                  </a:lnTo>
                  <a:lnTo>
                    <a:pt x="0" y="0"/>
                  </a:lnTo>
                  <a:lnTo>
                    <a:pt x="0" y="16"/>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40" name="Freeform 28">
              <a:extLst>
                <a:ext uri="{FF2B5EF4-FFF2-40B4-BE49-F238E27FC236}">
                  <a16:creationId xmlns:a16="http://schemas.microsoft.com/office/drawing/2014/main" id="{D50E2A71-B593-80B1-6F5C-9EB83963B03F}"/>
                </a:ext>
              </a:extLst>
            </p:cNvPr>
            <p:cNvSpPr>
              <a:spLocks/>
            </p:cNvSpPr>
            <p:nvPr/>
          </p:nvSpPr>
          <p:spPr bwMode="auto">
            <a:xfrm>
              <a:off x="1097327" y="2254208"/>
              <a:ext cx="34636" cy="31390"/>
            </a:xfrm>
            <a:custGeom>
              <a:avLst/>
              <a:gdLst>
                <a:gd name="T0" fmla="*/ 0 w 61"/>
                <a:gd name="T1" fmla="*/ 0 h 63"/>
                <a:gd name="T2" fmla="*/ 0 w 61"/>
                <a:gd name="T3" fmla="*/ 0 h 63"/>
                <a:gd name="T4" fmla="*/ 0 w 61"/>
                <a:gd name="T5" fmla="*/ 0 h 63"/>
                <a:gd name="T6" fmla="*/ 0 w 61"/>
                <a:gd name="T7" fmla="*/ 0 h 63"/>
                <a:gd name="T8" fmla="*/ 0 w 61"/>
                <a:gd name="T9" fmla="*/ 0 h 63"/>
                <a:gd name="T10" fmla="*/ 0 w 61"/>
                <a:gd name="T11" fmla="*/ 0 h 63"/>
                <a:gd name="T12" fmla="*/ 0 w 61"/>
                <a:gd name="T13" fmla="*/ 0 h 63"/>
                <a:gd name="T14" fmla="*/ 0 w 61"/>
                <a:gd name="T15" fmla="*/ 0 h 63"/>
                <a:gd name="T16" fmla="*/ 0 w 61"/>
                <a:gd name="T17" fmla="*/ 0 h 63"/>
                <a:gd name="T18" fmla="*/ 0 w 61"/>
                <a:gd name="T19" fmla="*/ 0 h 63"/>
                <a:gd name="T20" fmla="*/ 0 w 61"/>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
                <a:gd name="T34" fmla="*/ 0 h 63"/>
                <a:gd name="T35" fmla="*/ 61 w 61"/>
                <a:gd name="T36" fmla="*/ 63 h 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 h="63">
                  <a:moveTo>
                    <a:pt x="60" y="62"/>
                  </a:moveTo>
                  <a:lnTo>
                    <a:pt x="60" y="31"/>
                  </a:lnTo>
                  <a:lnTo>
                    <a:pt x="60" y="16"/>
                  </a:lnTo>
                  <a:lnTo>
                    <a:pt x="45" y="16"/>
                  </a:lnTo>
                  <a:lnTo>
                    <a:pt x="30" y="0"/>
                  </a:lnTo>
                  <a:lnTo>
                    <a:pt x="30" y="16"/>
                  </a:lnTo>
                  <a:lnTo>
                    <a:pt x="45" y="31"/>
                  </a:lnTo>
                  <a:lnTo>
                    <a:pt x="0" y="31"/>
                  </a:lnTo>
                  <a:lnTo>
                    <a:pt x="15" y="47"/>
                  </a:lnTo>
                  <a:lnTo>
                    <a:pt x="45" y="47"/>
                  </a:lnTo>
                  <a:lnTo>
                    <a:pt x="60" y="62"/>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41" name="Freeform 29">
              <a:extLst>
                <a:ext uri="{FF2B5EF4-FFF2-40B4-BE49-F238E27FC236}">
                  <a16:creationId xmlns:a16="http://schemas.microsoft.com/office/drawing/2014/main" id="{E572FF4D-1EEF-EDE5-B5E0-BA9C488C40A2}"/>
                </a:ext>
              </a:extLst>
            </p:cNvPr>
            <p:cNvSpPr>
              <a:spLocks/>
            </p:cNvSpPr>
            <p:nvPr/>
          </p:nvSpPr>
          <p:spPr bwMode="auto">
            <a:xfrm>
              <a:off x="1061454" y="2199275"/>
              <a:ext cx="11133" cy="8829"/>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0" y="16"/>
                  </a:lnTo>
                  <a:lnTo>
                    <a:pt x="16" y="16"/>
                  </a:lnTo>
                  <a:lnTo>
                    <a:pt x="16" y="0"/>
                  </a:lnTo>
                  <a:lnTo>
                    <a:pt x="0"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42" name="Line 30">
              <a:extLst>
                <a:ext uri="{FF2B5EF4-FFF2-40B4-BE49-F238E27FC236}">
                  <a16:creationId xmlns:a16="http://schemas.microsoft.com/office/drawing/2014/main" id="{7CBA2D3B-A955-CA8C-98C1-13679DD157E9}"/>
                </a:ext>
              </a:extLst>
            </p:cNvPr>
            <p:cNvSpPr>
              <a:spLocks noChangeShapeType="1"/>
            </p:cNvSpPr>
            <p:nvPr/>
          </p:nvSpPr>
          <p:spPr bwMode="auto">
            <a:xfrm>
              <a:off x="1114645" y="2239494"/>
              <a:ext cx="0" cy="7848"/>
            </a:xfrm>
            <a:prstGeom prst="line">
              <a:avLst/>
            </a:prstGeom>
            <a:no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43" name="Freeform 31">
              <a:extLst>
                <a:ext uri="{FF2B5EF4-FFF2-40B4-BE49-F238E27FC236}">
                  <a16:creationId xmlns:a16="http://schemas.microsoft.com/office/drawing/2014/main" id="{8380DDAD-ED5B-F8FF-26C4-750F454508CC}"/>
                </a:ext>
              </a:extLst>
            </p:cNvPr>
            <p:cNvSpPr>
              <a:spLocks/>
            </p:cNvSpPr>
            <p:nvPr/>
          </p:nvSpPr>
          <p:spPr bwMode="auto">
            <a:xfrm>
              <a:off x="653245" y="1492993"/>
              <a:ext cx="695192" cy="497341"/>
            </a:xfrm>
            <a:custGeom>
              <a:avLst/>
              <a:gdLst>
                <a:gd name="T0" fmla="*/ 0 w 1193"/>
                <a:gd name="T1" fmla="*/ 0 h 985"/>
                <a:gd name="T2" fmla="*/ 0 w 1193"/>
                <a:gd name="T3" fmla="*/ 0 h 985"/>
                <a:gd name="T4" fmla="*/ 0 w 1193"/>
                <a:gd name="T5" fmla="*/ 0 h 985"/>
                <a:gd name="T6" fmla="*/ 0 w 1193"/>
                <a:gd name="T7" fmla="*/ 0 h 985"/>
                <a:gd name="T8" fmla="*/ 0 w 1193"/>
                <a:gd name="T9" fmla="*/ 0 h 985"/>
                <a:gd name="T10" fmla="*/ 0 w 1193"/>
                <a:gd name="T11" fmla="*/ 0 h 985"/>
                <a:gd name="T12" fmla="*/ 0 w 1193"/>
                <a:gd name="T13" fmla="*/ 0 h 985"/>
                <a:gd name="T14" fmla="*/ 0 w 1193"/>
                <a:gd name="T15" fmla="*/ 0 h 985"/>
                <a:gd name="T16" fmla="*/ 0 w 1193"/>
                <a:gd name="T17" fmla="*/ 0 h 985"/>
                <a:gd name="T18" fmla="*/ 0 w 1193"/>
                <a:gd name="T19" fmla="*/ 0 h 985"/>
                <a:gd name="T20" fmla="*/ 0 w 1193"/>
                <a:gd name="T21" fmla="*/ 0 h 985"/>
                <a:gd name="T22" fmla="*/ 0 w 1193"/>
                <a:gd name="T23" fmla="*/ 0 h 985"/>
                <a:gd name="T24" fmla="*/ 0 w 1193"/>
                <a:gd name="T25" fmla="*/ 0 h 985"/>
                <a:gd name="T26" fmla="*/ 0 w 1193"/>
                <a:gd name="T27" fmla="*/ 0 h 985"/>
                <a:gd name="T28" fmla="*/ 0 w 1193"/>
                <a:gd name="T29" fmla="*/ 0 h 985"/>
                <a:gd name="T30" fmla="*/ 0 w 1193"/>
                <a:gd name="T31" fmla="*/ 0 h 985"/>
                <a:gd name="T32" fmla="*/ 0 w 1193"/>
                <a:gd name="T33" fmla="*/ 0 h 985"/>
                <a:gd name="T34" fmla="*/ 0 w 1193"/>
                <a:gd name="T35" fmla="*/ 0 h 985"/>
                <a:gd name="T36" fmla="*/ 0 w 1193"/>
                <a:gd name="T37" fmla="*/ 0 h 985"/>
                <a:gd name="T38" fmla="*/ 0 w 1193"/>
                <a:gd name="T39" fmla="*/ 0 h 985"/>
                <a:gd name="T40" fmla="*/ 0 w 1193"/>
                <a:gd name="T41" fmla="*/ 0 h 985"/>
                <a:gd name="T42" fmla="*/ 0 w 1193"/>
                <a:gd name="T43" fmla="*/ 0 h 985"/>
                <a:gd name="T44" fmla="*/ 0 w 1193"/>
                <a:gd name="T45" fmla="*/ 0 h 985"/>
                <a:gd name="T46" fmla="*/ 0 w 1193"/>
                <a:gd name="T47" fmla="*/ 0 h 985"/>
                <a:gd name="T48" fmla="*/ 0 w 1193"/>
                <a:gd name="T49" fmla="*/ 0 h 985"/>
                <a:gd name="T50" fmla="*/ 0 w 1193"/>
                <a:gd name="T51" fmla="*/ 0 h 985"/>
                <a:gd name="T52" fmla="*/ 0 w 1193"/>
                <a:gd name="T53" fmla="*/ 0 h 985"/>
                <a:gd name="T54" fmla="*/ 0 w 1193"/>
                <a:gd name="T55" fmla="*/ 0 h 985"/>
                <a:gd name="T56" fmla="*/ 0 w 1193"/>
                <a:gd name="T57" fmla="*/ 0 h 985"/>
                <a:gd name="T58" fmla="*/ 0 w 1193"/>
                <a:gd name="T59" fmla="*/ 0 h 985"/>
                <a:gd name="T60" fmla="*/ 0 w 1193"/>
                <a:gd name="T61" fmla="*/ 0 h 985"/>
                <a:gd name="T62" fmla="*/ 0 w 1193"/>
                <a:gd name="T63" fmla="*/ 0 h 985"/>
                <a:gd name="T64" fmla="*/ 0 w 1193"/>
                <a:gd name="T65" fmla="*/ 0 h 985"/>
                <a:gd name="T66" fmla="*/ 0 w 1193"/>
                <a:gd name="T67" fmla="*/ 0 h 985"/>
                <a:gd name="T68" fmla="*/ 0 w 1193"/>
                <a:gd name="T69" fmla="*/ 0 h 985"/>
                <a:gd name="T70" fmla="*/ 0 w 1193"/>
                <a:gd name="T71" fmla="*/ 0 h 985"/>
                <a:gd name="T72" fmla="*/ 0 w 1193"/>
                <a:gd name="T73" fmla="*/ 0 h 985"/>
                <a:gd name="T74" fmla="*/ 0 w 1193"/>
                <a:gd name="T75" fmla="*/ 0 h 985"/>
                <a:gd name="T76" fmla="*/ 0 w 1193"/>
                <a:gd name="T77" fmla="*/ 0 h 985"/>
                <a:gd name="T78" fmla="*/ 0 w 1193"/>
                <a:gd name="T79" fmla="*/ 0 h 985"/>
                <a:gd name="T80" fmla="*/ 0 w 1193"/>
                <a:gd name="T81" fmla="*/ 0 h 985"/>
                <a:gd name="T82" fmla="*/ 0 w 1193"/>
                <a:gd name="T83" fmla="*/ 0 h 985"/>
                <a:gd name="T84" fmla="*/ 0 w 1193"/>
                <a:gd name="T85" fmla="*/ 0 h 985"/>
                <a:gd name="T86" fmla="*/ 0 w 1193"/>
                <a:gd name="T87" fmla="*/ 0 h 985"/>
                <a:gd name="T88" fmla="*/ 0 w 1193"/>
                <a:gd name="T89" fmla="*/ 0 h 985"/>
                <a:gd name="T90" fmla="*/ 0 w 1193"/>
                <a:gd name="T91" fmla="*/ 0 h 985"/>
                <a:gd name="T92" fmla="*/ 0 w 1193"/>
                <a:gd name="T93" fmla="*/ 0 h 985"/>
                <a:gd name="T94" fmla="*/ 0 w 1193"/>
                <a:gd name="T95" fmla="*/ 0 h 985"/>
                <a:gd name="T96" fmla="*/ 0 w 1193"/>
                <a:gd name="T97" fmla="*/ 0 h 985"/>
                <a:gd name="T98" fmla="*/ 0 w 1193"/>
                <a:gd name="T99" fmla="*/ 0 h 985"/>
                <a:gd name="T100" fmla="*/ 0 w 1193"/>
                <a:gd name="T101" fmla="*/ 0 h 985"/>
                <a:gd name="T102" fmla="*/ 0 w 1193"/>
                <a:gd name="T103" fmla="*/ 0 h 985"/>
                <a:gd name="T104" fmla="*/ 0 w 1193"/>
                <a:gd name="T105" fmla="*/ 0 h 985"/>
                <a:gd name="T106" fmla="*/ 0 w 1193"/>
                <a:gd name="T107" fmla="*/ 0 h 985"/>
                <a:gd name="T108" fmla="*/ 0 w 1193"/>
                <a:gd name="T109" fmla="*/ 0 h 985"/>
                <a:gd name="T110" fmla="*/ 0 w 1193"/>
                <a:gd name="T111" fmla="*/ 0 h 985"/>
                <a:gd name="T112" fmla="*/ 0 w 1193"/>
                <a:gd name="T113" fmla="*/ 0 h 9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93"/>
                <a:gd name="T172" fmla="*/ 0 h 985"/>
                <a:gd name="T173" fmla="*/ 1193 w 1193"/>
                <a:gd name="T174" fmla="*/ 985 h 9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93" h="985">
                  <a:moveTo>
                    <a:pt x="765" y="939"/>
                  </a:moveTo>
                  <a:lnTo>
                    <a:pt x="765" y="954"/>
                  </a:lnTo>
                  <a:lnTo>
                    <a:pt x="765" y="969"/>
                  </a:lnTo>
                  <a:lnTo>
                    <a:pt x="751" y="969"/>
                  </a:lnTo>
                  <a:lnTo>
                    <a:pt x="736" y="969"/>
                  </a:lnTo>
                  <a:lnTo>
                    <a:pt x="692" y="984"/>
                  </a:lnTo>
                  <a:lnTo>
                    <a:pt x="706" y="954"/>
                  </a:lnTo>
                  <a:lnTo>
                    <a:pt x="721" y="954"/>
                  </a:lnTo>
                  <a:lnTo>
                    <a:pt x="736" y="939"/>
                  </a:lnTo>
                  <a:lnTo>
                    <a:pt x="736" y="908"/>
                  </a:lnTo>
                  <a:lnTo>
                    <a:pt x="736" y="923"/>
                  </a:lnTo>
                  <a:lnTo>
                    <a:pt x="765" y="923"/>
                  </a:lnTo>
                  <a:lnTo>
                    <a:pt x="751" y="893"/>
                  </a:lnTo>
                  <a:lnTo>
                    <a:pt x="736" y="878"/>
                  </a:lnTo>
                  <a:lnTo>
                    <a:pt x="706" y="878"/>
                  </a:lnTo>
                  <a:lnTo>
                    <a:pt x="706" y="833"/>
                  </a:lnTo>
                  <a:lnTo>
                    <a:pt x="692" y="833"/>
                  </a:lnTo>
                  <a:lnTo>
                    <a:pt x="692" y="802"/>
                  </a:lnTo>
                  <a:lnTo>
                    <a:pt x="648" y="802"/>
                  </a:lnTo>
                  <a:lnTo>
                    <a:pt x="633" y="802"/>
                  </a:lnTo>
                  <a:lnTo>
                    <a:pt x="618" y="817"/>
                  </a:lnTo>
                  <a:lnTo>
                    <a:pt x="530" y="787"/>
                  </a:lnTo>
                  <a:lnTo>
                    <a:pt x="500" y="787"/>
                  </a:lnTo>
                  <a:lnTo>
                    <a:pt x="368" y="757"/>
                  </a:lnTo>
                  <a:lnTo>
                    <a:pt x="221" y="742"/>
                  </a:lnTo>
                  <a:lnTo>
                    <a:pt x="118" y="712"/>
                  </a:lnTo>
                  <a:lnTo>
                    <a:pt x="103" y="696"/>
                  </a:lnTo>
                  <a:lnTo>
                    <a:pt x="59" y="651"/>
                  </a:lnTo>
                  <a:lnTo>
                    <a:pt x="74" y="606"/>
                  </a:lnTo>
                  <a:lnTo>
                    <a:pt x="59" y="545"/>
                  </a:lnTo>
                  <a:lnTo>
                    <a:pt x="88" y="500"/>
                  </a:lnTo>
                  <a:lnTo>
                    <a:pt x="88" y="484"/>
                  </a:lnTo>
                  <a:lnTo>
                    <a:pt x="74" y="454"/>
                  </a:lnTo>
                  <a:lnTo>
                    <a:pt x="74" y="394"/>
                  </a:lnTo>
                  <a:lnTo>
                    <a:pt x="59" y="363"/>
                  </a:lnTo>
                  <a:lnTo>
                    <a:pt x="29" y="363"/>
                  </a:lnTo>
                  <a:lnTo>
                    <a:pt x="15" y="318"/>
                  </a:lnTo>
                  <a:lnTo>
                    <a:pt x="0" y="318"/>
                  </a:lnTo>
                  <a:lnTo>
                    <a:pt x="0" y="303"/>
                  </a:lnTo>
                  <a:lnTo>
                    <a:pt x="206" y="0"/>
                  </a:lnTo>
                  <a:lnTo>
                    <a:pt x="280" y="45"/>
                  </a:lnTo>
                  <a:lnTo>
                    <a:pt x="338" y="45"/>
                  </a:lnTo>
                  <a:lnTo>
                    <a:pt x="353" y="45"/>
                  </a:lnTo>
                  <a:lnTo>
                    <a:pt x="368" y="61"/>
                  </a:lnTo>
                  <a:lnTo>
                    <a:pt x="397" y="45"/>
                  </a:lnTo>
                  <a:lnTo>
                    <a:pt x="412" y="76"/>
                  </a:lnTo>
                  <a:lnTo>
                    <a:pt x="427" y="91"/>
                  </a:lnTo>
                  <a:lnTo>
                    <a:pt x="456" y="91"/>
                  </a:lnTo>
                  <a:lnTo>
                    <a:pt x="530" y="167"/>
                  </a:lnTo>
                  <a:lnTo>
                    <a:pt x="515" y="167"/>
                  </a:lnTo>
                  <a:lnTo>
                    <a:pt x="559" y="197"/>
                  </a:lnTo>
                  <a:lnTo>
                    <a:pt x="574" y="242"/>
                  </a:lnTo>
                  <a:lnTo>
                    <a:pt x="589" y="212"/>
                  </a:lnTo>
                  <a:lnTo>
                    <a:pt x="633" y="197"/>
                  </a:lnTo>
                  <a:lnTo>
                    <a:pt x="603" y="182"/>
                  </a:lnTo>
                  <a:lnTo>
                    <a:pt x="648" y="182"/>
                  </a:lnTo>
                  <a:lnTo>
                    <a:pt x="648" y="197"/>
                  </a:lnTo>
                  <a:lnTo>
                    <a:pt x="692" y="242"/>
                  </a:lnTo>
                  <a:lnTo>
                    <a:pt x="692" y="227"/>
                  </a:lnTo>
                  <a:lnTo>
                    <a:pt x="706" y="242"/>
                  </a:lnTo>
                  <a:lnTo>
                    <a:pt x="736" y="227"/>
                  </a:lnTo>
                  <a:lnTo>
                    <a:pt x="736" y="288"/>
                  </a:lnTo>
                  <a:lnTo>
                    <a:pt x="751" y="288"/>
                  </a:lnTo>
                  <a:lnTo>
                    <a:pt x="751" y="257"/>
                  </a:lnTo>
                  <a:lnTo>
                    <a:pt x="795" y="242"/>
                  </a:lnTo>
                  <a:lnTo>
                    <a:pt x="795" y="167"/>
                  </a:lnTo>
                  <a:lnTo>
                    <a:pt x="839" y="121"/>
                  </a:lnTo>
                  <a:lnTo>
                    <a:pt x="854" y="151"/>
                  </a:lnTo>
                  <a:lnTo>
                    <a:pt x="854" y="167"/>
                  </a:lnTo>
                  <a:lnTo>
                    <a:pt x="854" y="197"/>
                  </a:lnTo>
                  <a:lnTo>
                    <a:pt x="839" y="197"/>
                  </a:lnTo>
                  <a:lnTo>
                    <a:pt x="854" y="227"/>
                  </a:lnTo>
                  <a:lnTo>
                    <a:pt x="868" y="227"/>
                  </a:lnTo>
                  <a:lnTo>
                    <a:pt x="868" y="242"/>
                  </a:lnTo>
                  <a:lnTo>
                    <a:pt x="854" y="272"/>
                  </a:lnTo>
                  <a:lnTo>
                    <a:pt x="868" y="288"/>
                  </a:lnTo>
                  <a:lnTo>
                    <a:pt x="912" y="257"/>
                  </a:lnTo>
                  <a:lnTo>
                    <a:pt x="927" y="227"/>
                  </a:lnTo>
                  <a:lnTo>
                    <a:pt x="957" y="257"/>
                  </a:lnTo>
                  <a:lnTo>
                    <a:pt x="927" y="318"/>
                  </a:lnTo>
                  <a:lnTo>
                    <a:pt x="898" y="318"/>
                  </a:lnTo>
                  <a:lnTo>
                    <a:pt x="854" y="318"/>
                  </a:lnTo>
                  <a:lnTo>
                    <a:pt x="868" y="333"/>
                  </a:lnTo>
                  <a:lnTo>
                    <a:pt x="824" y="348"/>
                  </a:lnTo>
                  <a:lnTo>
                    <a:pt x="809" y="378"/>
                  </a:lnTo>
                  <a:lnTo>
                    <a:pt x="765" y="378"/>
                  </a:lnTo>
                  <a:lnTo>
                    <a:pt x="751" y="409"/>
                  </a:lnTo>
                  <a:lnTo>
                    <a:pt x="736" y="409"/>
                  </a:lnTo>
                  <a:lnTo>
                    <a:pt x="706" y="424"/>
                  </a:lnTo>
                  <a:lnTo>
                    <a:pt x="662" y="469"/>
                  </a:lnTo>
                  <a:lnTo>
                    <a:pt x="648" y="515"/>
                  </a:lnTo>
                  <a:lnTo>
                    <a:pt x="662" y="530"/>
                  </a:lnTo>
                  <a:lnTo>
                    <a:pt x="662" y="575"/>
                  </a:lnTo>
                  <a:lnTo>
                    <a:pt x="692" y="575"/>
                  </a:lnTo>
                  <a:lnTo>
                    <a:pt x="751" y="636"/>
                  </a:lnTo>
                  <a:lnTo>
                    <a:pt x="765" y="636"/>
                  </a:lnTo>
                  <a:lnTo>
                    <a:pt x="795" y="666"/>
                  </a:lnTo>
                  <a:lnTo>
                    <a:pt x="780" y="681"/>
                  </a:lnTo>
                  <a:lnTo>
                    <a:pt x="795" y="696"/>
                  </a:lnTo>
                  <a:lnTo>
                    <a:pt x="765" y="712"/>
                  </a:lnTo>
                  <a:lnTo>
                    <a:pt x="795" y="757"/>
                  </a:lnTo>
                  <a:lnTo>
                    <a:pt x="809" y="757"/>
                  </a:lnTo>
                  <a:lnTo>
                    <a:pt x="824" y="757"/>
                  </a:lnTo>
                  <a:lnTo>
                    <a:pt x="839" y="727"/>
                  </a:lnTo>
                  <a:lnTo>
                    <a:pt x="854" y="696"/>
                  </a:lnTo>
                  <a:lnTo>
                    <a:pt x="839" y="681"/>
                  </a:lnTo>
                  <a:lnTo>
                    <a:pt x="883" y="651"/>
                  </a:lnTo>
                  <a:lnTo>
                    <a:pt x="898" y="590"/>
                  </a:lnTo>
                  <a:lnTo>
                    <a:pt x="868" y="575"/>
                  </a:lnTo>
                  <a:lnTo>
                    <a:pt x="883" y="560"/>
                  </a:lnTo>
                  <a:lnTo>
                    <a:pt x="898" y="560"/>
                  </a:lnTo>
                  <a:lnTo>
                    <a:pt x="927" y="454"/>
                  </a:lnTo>
                  <a:lnTo>
                    <a:pt x="957" y="454"/>
                  </a:lnTo>
                  <a:lnTo>
                    <a:pt x="1001" y="484"/>
                  </a:lnTo>
                  <a:lnTo>
                    <a:pt x="1015" y="530"/>
                  </a:lnTo>
                  <a:lnTo>
                    <a:pt x="1030" y="530"/>
                  </a:lnTo>
                  <a:lnTo>
                    <a:pt x="1015" y="590"/>
                  </a:lnTo>
                  <a:lnTo>
                    <a:pt x="1060" y="606"/>
                  </a:lnTo>
                  <a:lnTo>
                    <a:pt x="1104" y="575"/>
                  </a:lnTo>
                  <a:lnTo>
                    <a:pt x="1118" y="651"/>
                  </a:lnTo>
                  <a:lnTo>
                    <a:pt x="1118" y="666"/>
                  </a:lnTo>
                  <a:lnTo>
                    <a:pt x="1118" y="681"/>
                  </a:lnTo>
                  <a:lnTo>
                    <a:pt x="1163" y="712"/>
                  </a:lnTo>
                  <a:lnTo>
                    <a:pt x="1163" y="727"/>
                  </a:lnTo>
                  <a:lnTo>
                    <a:pt x="1192" y="742"/>
                  </a:lnTo>
                  <a:lnTo>
                    <a:pt x="1177" y="787"/>
                  </a:lnTo>
                  <a:lnTo>
                    <a:pt x="1163" y="802"/>
                  </a:lnTo>
                  <a:lnTo>
                    <a:pt x="1133" y="802"/>
                  </a:lnTo>
                  <a:lnTo>
                    <a:pt x="1118" y="833"/>
                  </a:lnTo>
                  <a:lnTo>
                    <a:pt x="1089" y="833"/>
                  </a:lnTo>
                  <a:lnTo>
                    <a:pt x="1074" y="833"/>
                  </a:lnTo>
                  <a:lnTo>
                    <a:pt x="1089" y="833"/>
                  </a:lnTo>
                  <a:lnTo>
                    <a:pt x="1074" y="833"/>
                  </a:lnTo>
                  <a:lnTo>
                    <a:pt x="1030" y="817"/>
                  </a:lnTo>
                  <a:lnTo>
                    <a:pt x="986" y="833"/>
                  </a:lnTo>
                  <a:lnTo>
                    <a:pt x="971" y="833"/>
                  </a:lnTo>
                  <a:lnTo>
                    <a:pt x="927" y="878"/>
                  </a:lnTo>
                  <a:lnTo>
                    <a:pt x="898" y="893"/>
                  </a:lnTo>
                  <a:lnTo>
                    <a:pt x="927" y="878"/>
                  </a:lnTo>
                  <a:lnTo>
                    <a:pt x="971" y="848"/>
                  </a:lnTo>
                  <a:lnTo>
                    <a:pt x="986" y="848"/>
                  </a:lnTo>
                  <a:lnTo>
                    <a:pt x="1015" y="833"/>
                  </a:lnTo>
                  <a:lnTo>
                    <a:pt x="1030" y="848"/>
                  </a:lnTo>
                  <a:lnTo>
                    <a:pt x="1015" y="863"/>
                  </a:lnTo>
                  <a:lnTo>
                    <a:pt x="1001" y="863"/>
                  </a:lnTo>
                  <a:lnTo>
                    <a:pt x="1001" y="878"/>
                  </a:lnTo>
                  <a:lnTo>
                    <a:pt x="1015" y="878"/>
                  </a:lnTo>
                  <a:lnTo>
                    <a:pt x="1001" y="893"/>
                  </a:lnTo>
                  <a:lnTo>
                    <a:pt x="1015" y="908"/>
                  </a:lnTo>
                  <a:lnTo>
                    <a:pt x="1015" y="923"/>
                  </a:lnTo>
                  <a:lnTo>
                    <a:pt x="1060" y="923"/>
                  </a:lnTo>
                  <a:lnTo>
                    <a:pt x="1060" y="939"/>
                  </a:lnTo>
                  <a:lnTo>
                    <a:pt x="1015" y="954"/>
                  </a:lnTo>
                  <a:lnTo>
                    <a:pt x="986" y="984"/>
                  </a:lnTo>
                  <a:lnTo>
                    <a:pt x="986" y="969"/>
                  </a:lnTo>
                  <a:lnTo>
                    <a:pt x="1015" y="939"/>
                  </a:lnTo>
                  <a:lnTo>
                    <a:pt x="1001" y="923"/>
                  </a:lnTo>
                  <a:lnTo>
                    <a:pt x="971" y="939"/>
                  </a:lnTo>
                  <a:lnTo>
                    <a:pt x="957" y="908"/>
                  </a:lnTo>
                  <a:lnTo>
                    <a:pt x="957" y="893"/>
                  </a:lnTo>
                  <a:lnTo>
                    <a:pt x="942" y="878"/>
                  </a:lnTo>
                  <a:lnTo>
                    <a:pt x="942" y="893"/>
                  </a:lnTo>
                  <a:lnTo>
                    <a:pt x="927" y="908"/>
                  </a:lnTo>
                  <a:lnTo>
                    <a:pt x="898" y="939"/>
                  </a:lnTo>
                  <a:lnTo>
                    <a:pt x="883" y="923"/>
                  </a:lnTo>
                  <a:lnTo>
                    <a:pt x="868" y="939"/>
                  </a:lnTo>
                  <a:lnTo>
                    <a:pt x="854" y="923"/>
                  </a:lnTo>
                  <a:lnTo>
                    <a:pt x="824" y="939"/>
                  </a:lnTo>
                  <a:lnTo>
                    <a:pt x="809" y="939"/>
                  </a:lnTo>
                  <a:lnTo>
                    <a:pt x="780" y="939"/>
                  </a:lnTo>
                  <a:lnTo>
                    <a:pt x="765" y="939"/>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44" name="Freeform 32">
              <a:extLst>
                <a:ext uri="{FF2B5EF4-FFF2-40B4-BE49-F238E27FC236}">
                  <a16:creationId xmlns:a16="http://schemas.microsoft.com/office/drawing/2014/main" id="{A2B44C4C-91FF-2F39-63C4-90B17E6D60BA}"/>
                </a:ext>
              </a:extLst>
            </p:cNvPr>
            <p:cNvSpPr>
              <a:spLocks/>
            </p:cNvSpPr>
            <p:nvPr/>
          </p:nvSpPr>
          <p:spPr bwMode="auto">
            <a:xfrm>
              <a:off x="653245" y="1492993"/>
              <a:ext cx="703851" cy="505188"/>
            </a:xfrm>
            <a:custGeom>
              <a:avLst/>
              <a:gdLst>
                <a:gd name="T0" fmla="*/ 0 w 1208"/>
                <a:gd name="T1" fmla="*/ 0 h 1000"/>
                <a:gd name="T2" fmla="*/ 0 w 1208"/>
                <a:gd name="T3" fmla="*/ 0 h 1000"/>
                <a:gd name="T4" fmla="*/ 0 w 1208"/>
                <a:gd name="T5" fmla="*/ 0 h 1000"/>
                <a:gd name="T6" fmla="*/ 0 w 1208"/>
                <a:gd name="T7" fmla="*/ 0 h 1000"/>
                <a:gd name="T8" fmla="*/ 0 w 1208"/>
                <a:gd name="T9" fmla="*/ 0 h 1000"/>
                <a:gd name="T10" fmla="*/ 0 w 1208"/>
                <a:gd name="T11" fmla="*/ 0 h 1000"/>
                <a:gd name="T12" fmla="*/ 0 w 1208"/>
                <a:gd name="T13" fmla="*/ 0 h 1000"/>
                <a:gd name="T14" fmla="*/ 0 w 1208"/>
                <a:gd name="T15" fmla="*/ 0 h 1000"/>
                <a:gd name="T16" fmla="*/ 0 w 1208"/>
                <a:gd name="T17" fmla="*/ 0 h 1000"/>
                <a:gd name="T18" fmla="*/ 0 w 1208"/>
                <a:gd name="T19" fmla="*/ 0 h 1000"/>
                <a:gd name="T20" fmla="*/ 0 w 1208"/>
                <a:gd name="T21" fmla="*/ 0 h 1000"/>
                <a:gd name="T22" fmla="*/ 0 w 1208"/>
                <a:gd name="T23" fmla="*/ 0 h 1000"/>
                <a:gd name="T24" fmla="*/ 0 w 1208"/>
                <a:gd name="T25" fmla="*/ 0 h 1000"/>
                <a:gd name="T26" fmla="*/ 0 w 1208"/>
                <a:gd name="T27" fmla="*/ 0 h 1000"/>
                <a:gd name="T28" fmla="*/ 0 w 1208"/>
                <a:gd name="T29" fmla="*/ 0 h 1000"/>
                <a:gd name="T30" fmla="*/ 0 w 1208"/>
                <a:gd name="T31" fmla="*/ 0 h 1000"/>
                <a:gd name="T32" fmla="*/ 0 w 1208"/>
                <a:gd name="T33" fmla="*/ 0 h 1000"/>
                <a:gd name="T34" fmla="*/ 0 w 1208"/>
                <a:gd name="T35" fmla="*/ 0 h 1000"/>
                <a:gd name="T36" fmla="*/ 0 w 1208"/>
                <a:gd name="T37" fmla="*/ 0 h 1000"/>
                <a:gd name="T38" fmla="*/ 0 w 1208"/>
                <a:gd name="T39" fmla="*/ 0 h 1000"/>
                <a:gd name="T40" fmla="*/ 0 w 1208"/>
                <a:gd name="T41" fmla="*/ 0 h 1000"/>
                <a:gd name="T42" fmla="*/ 0 w 1208"/>
                <a:gd name="T43" fmla="*/ 0 h 1000"/>
                <a:gd name="T44" fmla="*/ 0 w 1208"/>
                <a:gd name="T45" fmla="*/ 0 h 1000"/>
                <a:gd name="T46" fmla="*/ 0 w 1208"/>
                <a:gd name="T47" fmla="*/ 0 h 1000"/>
                <a:gd name="T48" fmla="*/ 0 w 1208"/>
                <a:gd name="T49" fmla="*/ 0 h 1000"/>
                <a:gd name="T50" fmla="*/ 0 w 1208"/>
                <a:gd name="T51" fmla="*/ 0 h 1000"/>
                <a:gd name="T52" fmla="*/ 0 w 1208"/>
                <a:gd name="T53" fmla="*/ 0 h 1000"/>
                <a:gd name="T54" fmla="*/ 0 w 1208"/>
                <a:gd name="T55" fmla="*/ 0 h 1000"/>
                <a:gd name="T56" fmla="*/ 0 w 1208"/>
                <a:gd name="T57" fmla="*/ 0 h 1000"/>
                <a:gd name="T58" fmla="*/ 0 w 1208"/>
                <a:gd name="T59" fmla="*/ 0 h 1000"/>
                <a:gd name="T60" fmla="*/ 0 w 1208"/>
                <a:gd name="T61" fmla="*/ 0 h 1000"/>
                <a:gd name="T62" fmla="*/ 0 w 1208"/>
                <a:gd name="T63" fmla="*/ 0 h 1000"/>
                <a:gd name="T64" fmla="*/ 0 w 1208"/>
                <a:gd name="T65" fmla="*/ 0 h 1000"/>
                <a:gd name="T66" fmla="*/ 0 w 1208"/>
                <a:gd name="T67" fmla="*/ 0 h 1000"/>
                <a:gd name="T68" fmla="*/ 0 w 1208"/>
                <a:gd name="T69" fmla="*/ 0 h 1000"/>
                <a:gd name="T70" fmla="*/ 0 w 1208"/>
                <a:gd name="T71" fmla="*/ 0 h 1000"/>
                <a:gd name="T72" fmla="*/ 0 w 1208"/>
                <a:gd name="T73" fmla="*/ 0 h 1000"/>
                <a:gd name="T74" fmla="*/ 0 w 1208"/>
                <a:gd name="T75" fmla="*/ 0 h 1000"/>
                <a:gd name="T76" fmla="*/ 0 w 1208"/>
                <a:gd name="T77" fmla="*/ 0 h 1000"/>
                <a:gd name="T78" fmla="*/ 0 w 1208"/>
                <a:gd name="T79" fmla="*/ 0 h 1000"/>
                <a:gd name="T80" fmla="*/ 0 w 1208"/>
                <a:gd name="T81" fmla="*/ 0 h 1000"/>
                <a:gd name="T82" fmla="*/ 0 w 1208"/>
                <a:gd name="T83" fmla="*/ 0 h 1000"/>
                <a:gd name="T84" fmla="*/ 0 w 1208"/>
                <a:gd name="T85" fmla="*/ 0 h 1000"/>
                <a:gd name="T86" fmla="*/ 0 w 1208"/>
                <a:gd name="T87" fmla="*/ 0 h 1000"/>
                <a:gd name="T88" fmla="*/ 0 w 1208"/>
                <a:gd name="T89" fmla="*/ 0 h 1000"/>
                <a:gd name="T90" fmla="*/ 0 w 1208"/>
                <a:gd name="T91" fmla="*/ 0 h 1000"/>
                <a:gd name="T92" fmla="*/ 0 w 1208"/>
                <a:gd name="T93" fmla="*/ 0 h 1000"/>
                <a:gd name="T94" fmla="*/ 0 w 1208"/>
                <a:gd name="T95" fmla="*/ 0 h 1000"/>
                <a:gd name="T96" fmla="*/ 0 w 1208"/>
                <a:gd name="T97" fmla="*/ 0 h 1000"/>
                <a:gd name="T98" fmla="*/ 0 w 1208"/>
                <a:gd name="T99" fmla="*/ 0 h 1000"/>
                <a:gd name="T100" fmla="*/ 0 w 1208"/>
                <a:gd name="T101" fmla="*/ 0 h 1000"/>
                <a:gd name="T102" fmla="*/ 0 w 1208"/>
                <a:gd name="T103" fmla="*/ 0 h 1000"/>
                <a:gd name="T104" fmla="*/ 0 w 1208"/>
                <a:gd name="T105" fmla="*/ 0 h 1000"/>
                <a:gd name="T106" fmla="*/ 0 w 1208"/>
                <a:gd name="T107" fmla="*/ 0 h 1000"/>
                <a:gd name="T108" fmla="*/ 0 w 1208"/>
                <a:gd name="T109" fmla="*/ 0 h 1000"/>
                <a:gd name="T110" fmla="*/ 0 w 1208"/>
                <a:gd name="T111" fmla="*/ 0 h 10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08"/>
                <a:gd name="T169" fmla="*/ 0 h 1000"/>
                <a:gd name="T170" fmla="*/ 1208 w 1208"/>
                <a:gd name="T171" fmla="*/ 1000 h 10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08" h="1000">
                  <a:moveTo>
                    <a:pt x="775" y="953"/>
                  </a:moveTo>
                  <a:lnTo>
                    <a:pt x="775" y="968"/>
                  </a:lnTo>
                  <a:lnTo>
                    <a:pt x="775" y="984"/>
                  </a:lnTo>
                  <a:lnTo>
                    <a:pt x="760" y="984"/>
                  </a:lnTo>
                  <a:lnTo>
                    <a:pt x="745" y="984"/>
                  </a:lnTo>
                  <a:lnTo>
                    <a:pt x="700" y="999"/>
                  </a:lnTo>
                  <a:lnTo>
                    <a:pt x="715" y="968"/>
                  </a:lnTo>
                  <a:lnTo>
                    <a:pt x="730" y="968"/>
                  </a:lnTo>
                  <a:lnTo>
                    <a:pt x="745" y="953"/>
                  </a:lnTo>
                  <a:lnTo>
                    <a:pt x="745" y="922"/>
                  </a:lnTo>
                  <a:lnTo>
                    <a:pt x="745" y="938"/>
                  </a:lnTo>
                  <a:lnTo>
                    <a:pt x="775" y="938"/>
                  </a:lnTo>
                  <a:lnTo>
                    <a:pt x="760" y="907"/>
                  </a:lnTo>
                  <a:lnTo>
                    <a:pt x="745" y="891"/>
                  </a:lnTo>
                  <a:lnTo>
                    <a:pt x="715" y="891"/>
                  </a:lnTo>
                  <a:lnTo>
                    <a:pt x="715" y="845"/>
                  </a:lnTo>
                  <a:lnTo>
                    <a:pt x="700" y="845"/>
                  </a:lnTo>
                  <a:lnTo>
                    <a:pt x="700" y="815"/>
                  </a:lnTo>
                  <a:lnTo>
                    <a:pt x="656" y="815"/>
                  </a:lnTo>
                  <a:lnTo>
                    <a:pt x="641" y="815"/>
                  </a:lnTo>
                  <a:lnTo>
                    <a:pt x="626" y="830"/>
                  </a:lnTo>
                  <a:lnTo>
                    <a:pt x="536" y="799"/>
                  </a:lnTo>
                  <a:lnTo>
                    <a:pt x="507" y="799"/>
                  </a:lnTo>
                  <a:lnTo>
                    <a:pt x="373" y="768"/>
                  </a:lnTo>
                  <a:lnTo>
                    <a:pt x="224" y="753"/>
                  </a:lnTo>
                  <a:lnTo>
                    <a:pt x="119" y="722"/>
                  </a:lnTo>
                  <a:lnTo>
                    <a:pt x="104" y="707"/>
                  </a:lnTo>
                  <a:lnTo>
                    <a:pt x="60" y="661"/>
                  </a:lnTo>
                  <a:lnTo>
                    <a:pt x="75" y="615"/>
                  </a:lnTo>
                  <a:lnTo>
                    <a:pt x="60" y="553"/>
                  </a:lnTo>
                  <a:lnTo>
                    <a:pt x="89" y="507"/>
                  </a:lnTo>
                  <a:lnTo>
                    <a:pt x="89" y="492"/>
                  </a:lnTo>
                  <a:lnTo>
                    <a:pt x="75" y="461"/>
                  </a:lnTo>
                  <a:lnTo>
                    <a:pt x="75" y="400"/>
                  </a:lnTo>
                  <a:lnTo>
                    <a:pt x="60" y="369"/>
                  </a:lnTo>
                  <a:lnTo>
                    <a:pt x="30" y="369"/>
                  </a:lnTo>
                  <a:lnTo>
                    <a:pt x="15" y="323"/>
                  </a:lnTo>
                  <a:lnTo>
                    <a:pt x="0" y="323"/>
                  </a:lnTo>
                  <a:lnTo>
                    <a:pt x="0" y="307"/>
                  </a:lnTo>
                  <a:lnTo>
                    <a:pt x="209" y="0"/>
                  </a:lnTo>
                  <a:lnTo>
                    <a:pt x="283" y="46"/>
                  </a:lnTo>
                  <a:lnTo>
                    <a:pt x="343" y="46"/>
                  </a:lnTo>
                  <a:lnTo>
                    <a:pt x="358" y="46"/>
                  </a:lnTo>
                  <a:lnTo>
                    <a:pt x="373" y="61"/>
                  </a:lnTo>
                  <a:lnTo>
                    <a:pt x="402" y="46"/>
                  </a:lnTo>
                  <a:lnTo>
                    <a:pt x="417" y="77"/>
                  </a:lnTo>
                  <a:lnTo>
                    <a:pt x="432" y="92"/>
                  </a:lnTo>
                  <a:lnTo>
                    <a:pt x="462" y="92"/>
                  </a:lnTo>
                  <a:lnTo>
                    <a:pt x="536" y="169"/>
                  </a:lnTo>
                  <a:lnTo>
                    <a:pt x="522" y="169"/>
                  </a:lnTo>
                  <a:lnTo>
                    <a:pt x="566" y="200"/>
                  </a:lnTo>
                  <a:lnTo>
                    <a:pt x="581" y="246"/>
                  </a:lnTo>
                  <a:lnTo>
                    <a:pt x="596" y="215"/>
                  </a:lnTo>
                  <a:lnTo>
                    <a:pt x="641" y="200"/>
                  </a:lnTo>
                  <a:lnTo>
                    <a:pt x="611" y="184"/>
                  </a:lnTo>
                  <a:lnTo>
                    <a:pt x="656" y="184"/>
                  </a:lnTo>
                  <a:lnTo>
                    <a:pt x="656" y="200"/>
                  </a:lnTo>
                  <a:lnTo>
                    <a:pt x="700" y="246"/>
                  </a:lnTo>
                  <a:lnTo>
                    <a:pt x="700" y="231"/>
                  </a:lnTo>
                  <a:lnTo>
                    <a:pt x="715" y="246"/>
                  </a:lnTo>
                  <a:lnTo>
                    <a:pt x="745" y="231"/>
                  </a:lnTo>
                  <a:lnTo>
                    <a:pt x="745" y="292"/>
                  </a:lnTo>
                  <a:lnTo>
                    <a:pt x="760" y="292"/>
                  </a:lnTo>
                  <a:lnTo>
                    <a:pt x="760" y="261"/>
                  </a:lnTo>
                  <a:lnTo>
                    <a:pt x="805" y="246"/>
                  </a:lnTo>
                  <a:lnTo>
                    <a:pt x="805" y="169"/>
                  </a:lnTo>
                  <a:lnTo>
                    <a:pt x="849" y="123"/>
                  </a:lnTo>
                  <a:lnTo>
                    <a:pt x="864" y="154"/>
                  </a:lnTo>
                  <a:lnTo>
                    <a:pt x="864" y="169"/>
                  </a:lnTo>
                  <a:lnTo>
                    <a:pt x="864" y="200"/>
                  </a:lnTo>
                  <a:lnTo>
                    <a:pt x="849" y="200"/>
                  </a:lnTo>
                  <a:lnTo>
                    <a:pt x="864" y="231"/>
                  </a:lnTo>
                  <a:lnTo>
                    <a:pt x="879" y="231"/>
                  </a:lnTo>
                  <a:lnTo>
                    <a:pt x="879" y="246"/>
                  </a:lnTo>
                  <a:lnTo>
                    <a:pt x="864" y="277"/>
                  </a:lnTo>
                  <a:lnTo>
                    <a:pt x="879" y="292"/>
                  </a:lnTo>
                  <a:lnTo>
                    <a:pt x="924" y="261"/>
                  </a:lnTo>
                  <a:lnTo>
                    <a:pt x="939" y="231"/>
                  </a:lnTo>
                  <a:lnTo>
                    <a:pt x="969" y="261"/>
                  </a:lnTo>
                  <a:lnTo>
                    <a:pt x="939" y="323"/>
                  </a:lnTo>
                  <a:lnTo>
                    <a:pt x="909" y="323"/>
                  </a:lnTo>
                  <a:lnTo>
                    <a:pt x="864" y="323"/>
                  </a:lnTo>
                  <a:lnTo>
                    <a:pt x="879" y="338"/>
                  </a:lnTo>
                  <a:lnTo>
                    <a:pt x="834" y="353"/>
                  </a:lnTo>
                  <a:lnTo>
                    <a:pt x="820" y="384"/>
                  </a:lnTo>
                  <a:lnTo>
                    <a:pt x="775" y="384"/>
                  </a:lnTo>
                  <a:lnTo>
                    <a:pt x="760" y="415"/>
                  </a:lnTo>
                  <a:lnTo>
                    <a:pt x="745" y="415"/>
                  </a:lnTo>
                  <a:lnTo>
                    <a:pt x="715" y="430"/>
                  </a:lnTo>
                  <a:lnTo>
                    <a:pt x="671" y="476"/>
                  </a:lnTo>
                  <a:lnTo>
                    <a:pt x="656" y="523"/>
                  </a:lnTo>
                  <a:lnTo>
                    <a:pt x="671" y="538"/>
                  </a:lnTo>
                  <a:lnTo>
                    <a:pt x="671" y="584"/>
                  </a:lnTo>
                  <a:lnTo>
                    <a:pt x="700" y="584"/>
                  </a:lnTo>
                  <a:lnTo>
                    <a:pt x="760" y="646"/>
                  </a:lnTo>
                  <a:lnTo>
                    <a:pt x="775" y="646"/>
                  </a:lnTo>
                  <a:lnTo>
                    <a:pt x="805" y="676"/>
                  </a:lnTo>
                  <a:lnTo>
                    <a:pt x="790" y="692"/>
                  </a:lnTo>
                  <a:lnTo>
                    <a:pt x="805" y="707"/>
                  </a:lnTo>
                  <a:lnTo>
                    <a:pt x="775" y="722"/>
                  </a:lnTo>
                  <a:lnTo>
                    <a:pt x="805" y="768"/>
                  </a:lnTo>
                  <a:lnTo>
                    <a:pt x="820" y="768"/>
                  </a:lnTo>
                  <a:lnTo>
                    <a:pt x="834" y="768"/>
                  </a:lnTo>
                  <a:lnTo>
                    <a:pt x="849" y="738"/>
                  </a:lnTo>
                  <a:lnTo>
                    <a:pt x="864" y="707"/>
                  </a:lnTo>
                  <a:lnTo>
                    <a:pt x="849" y="692"/>
                  </a:lnTo>
                  <a:lnTo>
                    <a:pt x="894" y="661"/>
                  </a:lnTo>
                  <a:lnTo>
                    <a:pt x="909" y="599"/>
                  </a:lnTo>
                  <a:lnTo>
                    <a:pt x="879" y="584"/>
                  </a:lnTo>
                  <a:lnTo>
                    <a:pt x="894" y="569"/>
                  </a:lnTo>
                  <a:lnTo>
                    <a:pt x="909" y="569"/>
                  </a:lnTo>
                  <a:lnTo>
                    <a:pt x="939" y="461"/>
                  </a:lnTo>
                  <a:lnTo>
                    <a:pt x="969" y="461"/>
                  </a:lnTo>
                  <a:lnTo>
                    <a:pt x="1013" y="492"/>
                  </a:lnTo>
                  <a:lnTo>
                    <a:pt x="1028" y="538"/>
                  </a:lnTo>
                  <a:lnTo>
                    <a:pt x="1043" y="538"/>
                  </a:lnTo>
                  <a:lnTo>
                    <a:pt x="1028" y="599"/>
                  </a:lnTo>
                  <a:lnTo>
                    <a:pt x="1073" y="615"/>
                  </a:lnTo>
                  <a:lnTo>
                    <a:pt x="1118" y="584"/>
                  </a:lnTo>
                  <a:lnTo>
                    <a:pt x="1132" y="661"/>
                  </a:lnTo>
                  <a:lnTo>
                    <a:pt x="1132" y="676"/>
                  </a:lnTo>
                  <a:lnTo>
                    <a:pt x="1132" y="692"/>
                  </a:lnTo>
                  <a:lnTo>
                    <a:pt x="1177" y="722"/>
                  </a:lnTo>
                  <a:lnTo>
                    <a:pt x="1177" y="738"/>
                  </a:lnTo>
                  <a:lnTo>
                    <a:pt x="1207" y="753"/>
                  </a:lnTo>
                  <a:lnTo>
                    <a:pt x="1192" y="799"/>
                  </a:lnTo>
                  <a:lnTo>
                    <a:pt x="1177" y="815"/>
                  </a:lnTo>
                  <a:lnTo>
                    <a:pt x="1147" y="815"/>
                  </a:lnTo>
                  <a:lnTo>
                    <a:pt x="1132" y="845"/>
                  </a:lnTo>
                  <a:lnTo>
                    <a:pt x="1088" y="845"/>
                  </a:lnTo>
                  <a:lnTo>
                    <a:pt x="1043" y="830"/>
                  </a:lnTo>
                  <a:lnTo>
                    <a:pt x="998" y="845"/>
                  </a:lnTo>
                  <a:lnTo>
                    <a:pt x="983" y="845"/>
                  </a:lnTo>
                  <a:lnTo>
                    <a:pt x="939" y="891"/>
                  </a:lnTo>
                  <a:lnTo>
                    <a:pt x="909" y="907"/>
                  </a:lnTo>
                  <a:lnTo>
                    <a:pt x="939" y="891"/>
                  </a:lnTo>
                  <a:lnTo>
                    <a:pt x="983" y="861"/>
                  </a:lnTo>
                  <a:lnTo>
                    <a:pt x="998" y="861"/>
                  </a:lnTo>
                  <a:lnTo>
                    <a:pt x="1028" y="845"/>
                  </a:lnTo>
                  <a:lnTo>
                    <a:pt x="1043" y="861"/>
                  </a:lnTo>
                  <a:lnTo>
                    <a:pt x="1028" y="876"/>
                  </a:lnTo>
                  <a:lnTo>
                    <a:pt x="1013" y="876"/>
                  </a:lnTo>
                  <a:lnTo>
                    <a:pt x="1013" y="891"/>
                  </a:lnTo>
                  <a:lnTo>
                    <a:pt x="1028" y="891"/>
                  </a:lnTo>
                  <a:lnTo>
                    <a:pt x="1013" y="907"/>
                  </a:lnTo>
                  <a:lnTo>
                    <a:pt x="1028" y="922"/>
                  </a:lnTo>
                  <a:lnTo>
                    <a:pt x="1028" y="938"/>
                  </a:lnTo>
                  <a:lnTo>
                    <a:pt x="1073" y="938"/>
                  </a:lnTo>
                  <a:lnTo>
                    <a:pt x="1073" y="953"/>
                  </a:lnTo>
                  <a:lnTo>
                    <a:pt x="1028" y="968"/>
                  </a:lnTo>
                  <a:lnTo>
                    <a:pt x="998" y="999"/>
                  </a:lnTo>
                  <a:lnTo>
                    <a:pt x="998" y="984"/>
                  </a:lnTo>
                  <a:lnTo>
                    <a:pt x="1028" y="953"/>
                  </a:lnTo>
                  <a:lnTo>
                    <a:pt x="1013" y="938"/>
                  </a:lnTo>
                  <a:lnTo>
                    <a:pt x="983" y="953"/>
                  </a:lnTo>
                  <a:lnTo>
                    <a:pt x="969" y="922"/>
                  </a:lnTo>
                  <a:lnTo>
                    <a:pt x="969" y="907"/>
                  </a:lnTo>
                  <a:lnTo>
                    <a:pt x="954" y="891"/>
                  </a:lnTo>
                  <a:lnTo>
                    <a:pt x="954" y="907"/>
                  </a:lnTo>
                  <a:lnTo>
                    <a:pt x="939" y="922"/>
                  </a:lnTo>
                  <a:lnTo>
                    <a:pt x="909" y="953"/>
                  </a:lnTo>
                  <a:lnTo>
                    <a:pt x="894" y="938"/>
                  </a:lnTo>
                  <a:lnTo>
                    <a:pt x="879" y="953"/>
                  </a:lnTo>
                  <a:lnTo>
                    <a:pt x="864" y="938"/>
                  </a:lnTo>
                  <a:lnTo>
                    <a:pt x="834" y="953"/>
                  </a:lnTo>
                  <a:lnTo>
                    <a:pt x="820" y="953"/>
                  </a:lnTo>
                  <a:lnTo>
                    <a:pt x="790" y="953"/>
                  </a:lnTo>
                  <a:lnTo>
                    <a:pt x="775" y="953"/>
                  </a:lnTo>
                </a:path>
              </a:pathLst>
            </a:custGeom>
            <a:solidFill>
              <a:srgbClr val="C0C0C0"/>
            </a:solidFill>
            <a:ln w="3175">
              <a:solidFill>
                <a:schemeClr val="bg1"/>
              </a:solidFill>
              <a:round/>
              <a:headEnd/>
              <a:tailEnd/>
            </a:ln>
          </p:spPr>
          <p:txBody>
            <a:bodyPr wrap="none" lIns="67866" tIns="33338" rIns="67866" bIns="33338"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45" name="Line 33">
              <a:extLst>
                <a:ext uri="{FF2B5EF4-FFF2-40B4-BE49-F238E27FC236}">
                  <a16:creationId xmlns:a16="http://schemas.microsoft.com/office/drawing/2014/main" id="{BE83D7FB-17F0-308A-2DA6-3E872DB17186}"/>
                </a:ext>
              </a:extLst>
            </p:cNvPr>
            <p:cNvSpPr>
              <a:spLocks noChangeShapeType="1"/>
            </p:cNvSpPr>
            <p:nvPr/>
          </p:nvSpPr>
          <p:spPr bwMode="auto">
            <a:xfrm flipH="1">
              <a:off x="1286587" y="1920686"/>
              <a:ext cx="7422" cy="0"/>
            </a:xfrm>
            <a:prstGeom prst="line">
              <a:avLst/>
            </a:prstGeom>
            <a:no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46" name="Freeform 34">
              <a:extLst>
                <a:ext uri="{FF2B5EF4-FFF2-40B4-BE49-F238E27FC236}">
                  <a16:creationId xmlns:a16="http://schemas.microsoft.com/office/drawing/2014/main" id="{B35A1E3B-6FB7-E308-F2DD-3FD37792949F}"/>
                </a:ext>
              </a:extLst>
            </p:cNvPr>
            <p:cNvSpPr>
              <a:spLocks/>
            </p:cNvSpPr>
            <p:nvPr/>
          </p:nvSpPr>
          <p:spPr bwMode="auto">
            <a:xfrm>
              <a:off x="1185154" y="1554793"/>
              <a:ext cx="189261" cy="203056"/>
            </a:xfrm>
            <a:custGeom>
              <a:avLst/>
              <a:gdLst>
                <a:gd name="T0" fmla="*/ 0 w 328"/>
                <a:gd name="T1" fmla="*/ 0 h 401"/>
                <a:gd name="T2" fmla="*/ 0 w 328"/>
                <a:gd name="T3" fmla="*/ 0 h 401"/>
                <a:gd name="T4" fmla="*/ 0 w 328"/>
                <a:gd name="T5" fmla="*/ 0 h 401"/>
                <a:gd name="T6" fmla="*/ 0 w 328"/>
                <a:gd name="T7" fmla="*/ 0 h 401"/>
                <a:gd name="T8" fmla="*/ 0 w 328"/>
                <a:gd name="T9" fmla="*/ 0 h 401"/>
                <a:gd name="T10" fmla="*/ 0 w 328"/>
                <a:gd name="T11" fmla="*/ 0 h 401"/>
                <a:gd name="T12" fmla="*/ 0 w 328"/>
                <a:gd name="T13" fmla="*/ 0 h 401"/>
                <a:gd name="T14" fmla="*/ 0 w 328"/>
                <a:gd name="T15" fmla="*/ 0 h 401"/>
                <a:gd name="T16" fmla="*/ 0 w 328"/>
                <a:gd name="T17" fmla="*/ 0 h 401"/>
                <a:gd name="T18" fmla="*/ 0 w 328"/>
                <a:gd name="T19" fmla="*/ 0 h 401"/>
                <a:gd name="T20" fmla="*/ 0 w 328"/>
                <a:gd name="T21" fmla="*/ 0 h 401"/>
                <a:gd name="T22" fmla="*/ 0 w 328"/>
                <a:gd name="T23" fmla="*/ 0 h 401"/>
                <a:gd name="T24" fmla="*/ 0 w 328"/>
                <a:gd name="T25" fmla="*/ 0 h 401"/>
                <a:gd name="T26" fmla="*/ 0 w 328"/>
                <a:gd name="T27" fmla="*/ 0 h 401"/>
                <a:gd name="T28" fmla="*/ 0 w 328"/>
                <a:gd name="T29" fmla="*/ 0 h 401"/>
                <a:gd name="T30" fmla="*/ 0 w 328"/>
                <a:gd name="T31" fmla="*/ 0 h 401"/>
                <a:gd name="T32" fmla="*/ 0 w 328"/>
                <a:gd name="T33" fmla="*/ 0 h 401"/>
                <a:gd name="T34" fmla="*/ 0 w 328"/>
                <a:gd name="T35" fmla="*/ 0 h 401"/>
                <a:gd name="T36" fmla="*/ 0 w 328"/>
                <a:gd name="T37" fmla="*/ 0 h 401"/>
                <a:gd name="T38" fmla="*/ 0 w 328"/>
                <a:gd name="T39" fmla="*/ 0 h 401"/>
                <a:gd name="T40" fmla="*/ 0 w 328"/>
                <a:gd name="T41" fmla="*/ 0 h 401"/>
                <a:gd name="T42" fmla="*/ 0 w 328"/>
                <a:gd name="T43" fmla="*/ 0 h 401"/>
                <a:gd name="T44" fmla="*/ 0 w 328"/>
                <a:gd name="T45" fmla="*/ 0 h 401"/>
                <a:gd name="T46" fmla="*/ 0 w 328"/>
                <a:gd name="T47" fmla="*/ 0 h 401"/>
                <a:gd name="T48" fmla="*/ 0 w 328"/>
                <a:gd name="T49" fmla="*/ 0 h 401"/>
                <a:gd name="T50" fmla="*/ 0 w 328"/>
                <a:gd name="T51" fmla="*/ 0 h 401"/>
                <a:gd name="T52" fmla="*/ 0 w 328"/>
                <a:gd name="T53" fmla="*/ 0 h 401"/>
                <a:gd name="T54" fmla="*/ 0 w 328"/>
                <a:gd name="T55" fmla="*/ 0 h 401"/>
                <a:gd name="T56" fmla="*/ 0 w 328"/>
                <a:gd name="T57" fmla="*/ 0 h 401"/>
                <a:gd name="T58" fmla="*/ 0 w 328"/>
                <a:gd name="T59" fmla="*/ 0 h 401"/>
                <a:gd name="T60" fmla="*/ 0 w 328"/>
                <a:gd name="T61" fmla="*/ 0 h 401"/>
                <a:gd name="T62" fmla="*/ 0 w 328"/>
                <a:gd name="T63" fmla="*/ 0 h 401"/>
                <a:gd name="T64" fmla="*/ 0 w 328"/>
                <a:gd name="T65" fmla="*/ 0 h 401"/>
                <a:gd name="T66" fmla="*/ 0 w 328"/>
                <a:gd name="T67" fmla="*/ 0 h 401"/>
                <a:gd name="T68" fmla="*/ 0 w 328"/>
                <a:gd name="T69" fmla="*/ 0 h 401"/>
                <a:gd name="T70" fmla="*/ 0 w 328"/>
                <a:gd name="T71" fmla="*/ 0 h 401"/>
                <a:gd name="T72" fmla="*/ 0 w 328"/>
                <a:gd name="T73" fmla="*/ 0 h 401"/>
                <a:gd name="T74" fmla="*/ 0 w 328"/>
                <a:gd name="T75" fmla="*/ 0 h 4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8"/>
                <a:gd name="T115" fmla="*/ 0 h 401"/>
                <a:gd name="T116" fmla="*/ 328 w 328"/>
                <a:gd name="T117" fmla="*/ 401 h 4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8" h="401">
                  <a:moveTo>
                    <a:pt x="208" y="46"/>
                  </a:moveTo>
                  <a:lnTo>
                    <a:pt x="208" y="77"/>
                  </a:lnTo>
                  <a:lnTo>
                    <a:pt x="282" y="138"/>
                  </a:lnTo>
                  <a:lnTo>
                    <a:pt x="253" y="154"/>
                  </a:lnTo>
                  <a:lnTo>
                    <a:pt x="253" y="200"/>
                  </a:lnTo>
                  <a:lnTo>
                    <a:pt x="297" y="231"/>
                  </a:lnTo>
                  <a:lnTo>
                    <a:pt x="327" y="277"/>
                  </a:lnTo>
                  <a:lnTo>
                    <a:pt x="268" y="308"/>
                  </a:lnTo>
                  <a:lnTo>
                    <a:pt x="253" y="277"/>
                  </a:lnTo>
                  <a:lnTo>
                    <a:pt x="223" y="246"/>
                  </a:lnTo>
                  <a:lnTo>
                    <a:pt x="223" y="292"/>
                  </a:lnTo>
                  <a:lnTo>
                    <a:pt x="238" y="338"/>
                  </a:lnTo>
                  <a:lnTo>
                    <a:pt x="223" y="369"/>
                  </a:lnTo>
                  <a:lnTo>
                    <a:pt x="178" y="338"/>
                  </a:lnTo>
                  <a:lnTo>
                    <a:pt x="208" y="400"/>
                  </a:lnTo>
                  <a:lnTo>
                    <a:pt x="164" y="369"/>
                  </a:lnTo>
                  <a:lnTo>
                    <a:pt x="134" y="338"/>
                  </a:lnTo>
                  <a:lnTo>
                    <a:pt x="134" y="308"/>
                  </a:lnTo>
                  <a:lnTo>
                    <a:pt x="104" y="292"/>
                  </a:lnTo>
                  <a:lnTo>
                    <a:pt x="89" y="308"/>
                  </a:lnTo>
                  <a:lnTo>
                    <a:pt x="59" y="292"/>
                  </a:lnTo>
                  <a:lnTo>
                    <a:pt x="59" y="277"/>
                  </a:lnTo>
                  <a:lnTo>
                    <a:pt x="74" y="246"/>
                  </a:lnTo>
                  <a:lnTo>
                    <a:pt x="104" y="262"/>
                  </a:lnTo>
                  <a:lnTo>
                    <a:pt x="119" y="262"/>
                  </a:lnTo>
                  <a:lnTo>
                    <a:pt x="164" y="200"/>
                  </a:lnTo>
                  <a:lnTo>
                    <a:pt x="164" y="185"/>
                  </a:lnTo>
                  <a:lnTo>
                    <a:pt x="104" y="108"/>
                  </a:lnTo>
                  <a:lnTo>
                    <a:pt x="104" y="123"/>
                  </a:lnTo>
                  <a:lnTo>
                    <a:pt x="89" y="108"/>
                  </a:lnTo>
                  <a:lnTo>
                    <a:pt x="30" y="92"/>
                  </a:lnTo>
                  <a:lnTo>
                    <a:pt x="15" y="77"/>
                  </a:lnTo>
                  <a:lnTo>
                    <a:pt x="0" y="15"/>
                  </a:lnTo>
                  <a:lnTo>
                    <a:pt x="59" y="0"/>
                  </a:lnTo>
                  <a:lnTo>
                    <a:pt x="74" y="31"/>
                  </a:lnTo>
                  <a:lnTo>
                    <a:pt x="104" y="15"/>
                  </a:lnTo>
                  <a:lnTo>
                    <a:pt x="149" y="0"/>
                  </a:lnTo>
                  <a:lnTo>
                    <a:pt x="208" y="46"/>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47" name="Freeform 35">
              <a:extLst>
                <a:ext uri="{FF2B5EF4-FFF2-40B4-BE49-F238E27FC236}">
                  <a16:creationId xmlns:a16="http://schemas.microsoft.com/office/drawing/2014/main" id="{1D43D950-3C48-543F-A41B-8A2F7CA78892}"/>
                </a:ext>
              </a:extLst>
            </p:cNvPr>
            <p:cNvSpPr>
              <a:spLocks/>
            </p:cNvSpPr>
            <p:nvPr/>
          </p:nvSpPr>
          <p:spPr bwMode="auto">
            <a:xfrm>
              <a:off x="1303905" y="1424326"/>
              <a:ext cx="184313" cy="101038"/>
            </a:xfrm>
            <a:custGeom>
              <a:avLst/>
              <a:gdLst>
                <a:gd name="T0" fmla="*/ 0 w 315"/>
                <a:gd name="T1" fmla="*/ 0 h 200"/>
                <a:gd name="T2" fmla="*/ 0 w 315"/>
                <a:gd name="T3" fmla="*/ 0 h 200"/>
                <a:gd name="T4" fmla="*/ 0 w 315"/>
                <a:gd name="T5" fmla="*/ 0 h 200"/>
                <a:gd name="T6" fmla="*/ 0 w 315"/>
                <a:gd name="T7" fmla="*/ 0 h 200"/>
                <a:gd name="T8" fmla="*/ 0 w 315"/>
                <a:gd name="T9" fmla="*/ 0 h 200"/>
                <a:gd name="T10" fmla="*/ 0 w 315"/>
                <a:gd name="T11" fmla="*/ 0 h 200"/>
                <a:gd name="T12" fmla="*/ 0 w 315"/>
                <a:gd name="T13" fmla="*/ 0 h 200"/>
                <a:gd name="T14" fmla="*/ 0 w 315"/>
                <a:gd name="T15" fmla="*/ 0 h 200"/>
                <a:gd name="T16" fmla="*/ 0 w 315"/>
                <a:gd name="T17" fmla="*/ 0 h 200"/>
                <a:gd name="T18" fmla="*/ 0 w 315"/>
                <a:gd name="T19" fmla="*/ 0 h 200"/>
                <a:gd name="T20" fmla="*/ 0 w 315"/>
                <a:gd name="T21" fmla="*/ 0 h 200"/>
                <a:gd name="T22" fmla="*/ 0 w 315"/>
                <a:gd name="T23" fmla="*/ 0 h 200"/>
                <a:gd name="T24" fmla="*/ 0 w 315"/>
                <a:gd name="T25" fmla="*/ 0 h 200"/>
                <a:gd name="T26" fmla="*/ 0 w 315"/>
                <a:gd name="T27" fmla="*/ 0 h 200"/>
                <a:gd name="T28" fmla="*/ 0 w 315"/>
                <a:gd name="T29" fmla="*/ 0 h 200"/>
                <a:gd name="T30" fmla="*/ 0 w 315"/>
                <a:gd name="T31" fmla="*/ 0 h 200"/>
                <a:gd name="T32" fmla="*/ 0 w 315"/>
                <a:gd name="T33" fmla="*/ 0 h 200"/>
                <a:gd name="T34" fmla="*/ 0 w 315"/>
                <a:gd name="T35" fmla="*/ 0 h 200"/>
                <a:gd name="T36" fmla="*/ 0 w 315"/>
                <a:gd name="T37" fmla="*/ 0 h 200"/>
                <a:gd name="T38" fmla="*/ 0 w 315"/>
                <a:gd name="T39" fmla="*/ 0 h 200"/>
                <a:gd name="T40" fmla="*/ 0 w 315"/>
                <a:gd name="T41" fmla="*/ 0 h 200"/>
                <a:gd name="T42" fmla="*/ 0 w 315"/>
                <a:gd name="T43" fmla="*/ 0 h 200"/>
                <a:gd name="T44" fmla="*/ 0 w 315"/>
                <a:gd name="T45" fmla="*/ 0 h 200"/>
                <a:gd name="T46" fmla="*/ 0 w 315"/>
                <a:gd name="T47" fmla="*/ 0 h 2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5"/>
                <a:gd name="T73" fmla="*/ 0 h 200"/>
                <a:gd name="T74" fmla="*/ 315 w 315"/>
                <a:gd name="T75" fmla="*/ 200 h 2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5" h="200">
                  <a:moveTo>
                    <a:pt x="30" y="153"/>
                  </a:moveTo>
                  <a:lnTo>
                    <a:pt x="0" y="168"/>
                  </a:lnTo>
                  <a:lnTo>
                    <a:pt x="15" y="184"/>
                  </a:lnTo>
                  <a:lnTo>
                    <a:pt x="45" y="184"/>
                  </a:lnTo>
                  <a:lnTo>
                    <a:pt x="60" y="199"/>
                  </a:lnTo>
                  <a:lnTo>
                    <a:pt x="105" y="153"/>
                  </a:lnTo>
                  <a:lnTo>
                    <a:pt x="135" y="153"/>
                  </a:lnTo>
                  <a:lnTo>
                    <a:pt x="135" y="138"/>
                  </a:lnTo>
                  <a:lnTo>
                    <a:pt x="164" y="122"/>
                  </a:lnTo>
                  <a:lnTo>
                    <a:pt x="179" y="138"/>
                  </a:lnTo>
                  <a:lnTo>
                    <a:pt x="284" y="77"/>
                  </a:lnTo>
                  <a:lnTo>
                    <a:pt x="314" y="15"/>
                  </a:lnTo>
                  <a:lnTo>
                    <a:pt x="75" y="0"/>
                  </a:lnTo>
                  <a:lnTo>
                    <a:pt x="75" y="31"/>
                  </a:lnTo>
                  <a:lnTo>
                    <a:pt x="105" y="46"/>
                  </a:lnTo>
                  <a:lnTo>
                    <a:pt x="150" y="46"/>
                  </a:lnTo>
                  <a:lnTo>
                    <a:pt x="135" y="77"/>
                  </a:lnTo>
                  <a:lnTo>
                    <a:pt x="90" y="77"/>
                  </a:lnTo>
                  <a:lnTo>
                    <a:pt x="60" y="61"/>
                  </a:lnTo>
                  <a:lnTo>
                    <a:pt x="30" y="122"/>
                  </a:lnTo>
                  <a:lnTo>
                    <a:pt x="60" y="138"/>
                  </a:lnTo>
                  <a:lnTo>
                    <a:pt x="45" y="138"/>
                  </a:lnTo>
                  <a:lnTo>
                    <a:pt x="45" y="153"/>
                  </a:lnTo>
                  <a:lnTo>
                    <a:pt x="30" y="153"/>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48" name="Freeform 36">
              <a:extLst>
                <a:ext uri="{FF2B5EF4-FFF2-40B4-BE49-F238E27FC236}">
                  <a16:creationId xmlns:a16="http://schemas.microsoft.com/office/drawing/2014/main" id="{AB76CD64-9689-BDF7-8EDC-9C7FC4136EC4}"/>
                </a:ext>
              </a:extLst>
            </p:cNvPr>
            <p:cNvSpPr>
              <a:spLocks/>
            </p:cNvSpPr>
            <p:nvPr/>
          </p:nvSpPr>
          <p:spPr bwMode="auto">
            <a:xfrm>
              <a:off x="973628" y="1501822"/>
              <a:ext cx="96486" cy="86323"/>
            </a:xfrm>
            <a:custGeom>
              <a:avLst/>
              <a:gdLst>
                <a:gd name="T0" fmla="*/ 0 w 165"/>
                <a:gd name="T1" fmla="*/ 0 h 171"/>
                <a:gd name="T2" fmla="*/ 0 w 165"/>
                <a:gd name="T3" fmla="*/ 0 h 171"/>
                <a:gd name="T4" fmla="*/ 0 w 165"/>
                <a:gd name="T5" fmla="*/ 0 h 171"/>
                <a:gd name="T6" fmla="*/ 0 w 165"/>
                <a:gd name="T7" fmla="*/ 0 h 171"/>
                <a:gd name="T8" fmla="*/ 0 w 165"/>
                <a:gd name="T9" fmla="*/ 0 h 171"/>
                <a:gd name="T10" fmla="*/ 0 w 165"/>
                <a:gd name="T11" fmla="*/ 0 h 171"/>
                <a:gd name="T12" fmla="*/ 0 w 165"/>
                <a:gd name="T13" fmla="*/ 0 h 171"/>
                <a:gd name="T14" fmla="*/ 0 w 165"/>
                <a:gd name="T15" fmla="*/ 0 h 171"/>
                <a:gd name="T16" fmla="*/ 0 w 165"/>
                <a:gd name="T17" fmla="*/ 0 h 171"/>
                <a:gd name="T18" fmla="*/ 0 w 165"/>
                <a:gd name="T19" fmla="*/ 0 h 171"/>
                <a:gd name="T20" fmla="*/ 0 w 165"/>
                <a:gd name="T21" fmla="*/ 0 h 171"/>
                <a:gd name="T22" fmla="*/ 0 w 165"/>
                <a:gd name="T23" fmla="*/ 0 h 171"/>
                <a:gd name="T24" fmla="*/ 0 w 165"/>
                <a:gd name="T25" fmla="*/ 0 h 171"/>
                <a:gd name="T26" fmla="*/ 0 w 165"/>
                <a:gd name="T27" fmla="*/ 0 h 171"/>
                <a:gd name="T28" fmla="*/ 0 w 165"/>
                <a:gd name="T29" fmla="*/ 0 h 171"/>
                <a:gd name="T30" fmla="*/ 0 w 165"/>
                <a:gd name="T31" fmla="*/ 0 h 171"/>
                <a:gd name="T32" fmla="*/ 0 w 165"/>
                <a:gd name="T33" fmla="*/ 0 h 171"/>
                <a:gd name="T34" fmla="*/ 0 w 165"/>
                <a:gd name="T35" fmla="*/ 0 h 1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5"/>
                <a:gd name="T55" fmla="*/ 0 h 171"/>
                <a:gd name="T56" fmla="*/ 165 w 165"/>
                <a:gd name="T57" fmla="*/ 171 h 1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5" h="171">
                  <a:moveTo>
                    <a:pt x="45" y="0"/>
                  </a:moveTo>
                  <a:lnTo>
                    <a:pt x="89" y="0"/>
                  </a:lnTo>
                  <a:lnTo>
                    <a:pt x="89" y="15"/>
                  </a:lnTo>
                  <a:lnTo>
                    <a:pt x="104" y="0"/>
                  </a:lnTo>
                  <a:lnTo>
                    <a:pt x="134" y="31"/>
                  </a:lnTo>
                  <a:lnTo>
                    <a:pt x="164" y="31"/>
                  </a:lnTo>
                  <a:lnTo>
                    <a:pt x="164" y="62"/>
                  </a:lnTo>
                  <a:lnTo>
                    <a:pt x="164" y="155"/>
                  </a:lnTo>
                  <a:lnTo>
                    <a:pt x="104" y="170"/>
                  </a:lnTo>
                  <a:lnTo>
                    <a:pt x="60" y="124"/>
                  </a:lnTo>
                  <a:lnTo>
                    <a:pt x="15" y="108"/>
                  </a:lnTo>
                  <a:lnTo>
                    <a:pt x="0" y="77"/>
                  </a:lnTo>
                  <a:lnTo>
                    <a:pt x="60" y="93"/>
                  </a:lnTo>
                  <a:lnTo>
                    <a:pt x="60" y="62"/>
                  </a:lnTo>
                  <a:lnTo>
                    <a:pt x="30" y="46"/>
                  </a:lnTo>
                  <a:lnTo>
                    <a:pt x="30" y="31"/>
                  </a:lnTo>
                  <a:lnTo>
                    <a:pt x="45" y="31"/>
                  </a:lnTo>
                  <a:lnTo>
                    <a:pt x="45"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49" name="Freeform 37">
              <a:extLst>
                <a:ext uri="{FF2B5EF4-FFF2-40B4-BE49-F238E27FC236}">
                  <a16:creationId xmlns:a16="http://schemas.microsoft.com/office/drawing/2014/main" id="{8DB884D9-C671-AD65-C6DB-60A15FC93276}"/>
                </a:ext>
              </a:extLst>
            </p:cNvPr>
            <p:cNvSpPr>
              <a:spLocks/>
            </p:cNvSpPr>
            <p:nvPr/>
          </p:nvSpPr>
          <p:spPr bwMode="auto">
            <a:xfrm>
              <a:off x="1227212" y="1492993"/>
              <a:ext cx="121226" cy="69648"/>
            </a:xfrm>
            <a:custGeom>
              <a:avLst/>
              <a:gdLst>
                <a:gd name="T0" fmla="*/ 0 w 209"/>
                <a:gd name="T1" fmla="*/ 0 h 139"/>
                <a:gd name="T2" fmla="*/ 0 w 209"/>
                <a:gd name="T3" fmla="*/ 0 h 139"/>
                <a:gd name="T4" fmla="*/ 0 w 209"/>
                <a:gd name="T5" fmla="*/ 0 h 139"/>
                <a:gd name="T6" fmla="*/ 0 w 209"/>
                <a:gd name="T7" fmla="*/ 0 h 139"/>
                <a:gd name="T8" fmla="*/ 0 w 209"/>
                <a:gd name="T9" fmla="*/ 0 h 139"/>
                <a:gd name="T10" fmla="*/ 0 w 209"/>
                <a:gd name="T11" fmla="*/ 0 h 139"/>
                <a:gd name="T12" fmla="*/ 0 w 209"/>
                <a:gd name="T13" fmla="*/ 0 h 139"/>
                <a:gd name="T14" fmla="*/ 0 w 209"/>
                <a:gd name="T15" fmla="*/ 0 h 139"/>
                <a:gd name="T16" fmla="*/ 0 w 209"/>
                <a:gd name="T17" fmla="*/ 0 h 139"/>
                <a:gd name="T18" fmla="*/ 0 w 209"/>
                <a:gd name="T19" fmla="*/ 0 h 139"/>
                <a:gd name="T20" fmla="*/ 0 w 209"/>
                <a:gd name="T21" fmla="*/ 0 h 139"/>
                <a:gd name="T22" fmla="*/ 0 w 209"/>
                <a:gd name="T23" fmla="*/ 0 h 139"/>
                <a:gd name="T24" fmla="*/ 0 w 209"/>
                <a:gd name="T25" fmla="*/ 0 h 1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9"/>
                <a:gd name="T40" fmla="*/ 0 h 139"/>
                <a:gd name="T41" fmla="*/ 209 w 209"/>
                <a:gd name="T42" fmla="*/ 139 h 1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9" h="139">
                  <a:moveTo>
                    <a:pt x="0" y="0"/>
                  </a:moveTo>
                  <a:lnTo>
                    <a:pt x="0" y="31"/>
                  </a:lnTo>
                  <a:lnTo>
                    <a:pt x="45" y="46"/>
                  </a:lnTo>
                  <a:lnTo>
                    <a:pt x="45" y="77"/>
                  </a:lnTo>
                  <a:lnTo>
                    <a:pt x="119" y="107"/>
                  </a:lnTo>
                  <a:lnTo>
                    <a:pt x="134" y="92"/>
                  </a:lnTo>
                  <a:lnTo>
                    <a:pt x="193" y="138"/>
                  </a:lnTo>
                  <a:lnTo>
                    <a:pt x="208" y="92"/>
                  </a:lnTo>
                  <a:lnTo>
                    <a:pt x="149" y="61"/>
                  </a:lnTo>
                  <a:lnTo>
                    <a:pt x="134" y="77"/>
                  </a:lnTo>
                  <a:lnTo>
                    <a:pt x="45" y="31"/>
                  </a:lnTo>
                  <a:lnTo>
                    <a:pt x="45" y="0"/>
                  </a:lnTo>
                  <a:lnTo>
                    <a:pt x="0"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50" name="Freeform 38">
              <a:extLst>
                <a:ext uri="{FF2B5EF4-FFF2-40B4-BE49-F238E27FC236}">
                  <a16:creationId xmlns:a16="http://schemas.microsoft.com/office/drawing/2014/main" id="{45693291-0A19-3358-F0C8-6E58A6AD49FF}"/>
                </a:ext>
              </a:extLst>
            </p:cNvPr>
            <p:cNvSpPr>
              <a:spLocks/>
            </p:cNvSpPr>
            <p:nvPr/>
          </p:nvSpPr>
          <p:spPr bwMode="auto">
            <a:xfrm>
              <a:off x="914252" y="1477298"/>
              <a:ext cx="70508" cy="48067"/>
            </a:xfrm>
            <a:custGeom>
              <a:avLst/>
              <a:gdLst>
                <a:gd name="T0" fmla="*/ 0 w 121"/>
                <a:gd name="T1" fmla="*/ 0 h 93"/>
                <a:gd name="T2" fmla="*/ 0 w 121"/>
                <a:gd name="T3" fmla="*/ 0 h 93"/>
                <a:gd name="T4" fmla="*/ 0 w 121"/>
                <a:gd name="T5" fmla="*/ 0 h 93"/>
                <a:gd name="T6" fmla="*/ 0 w 121"/>
                <a:gd name="T7" fmla="*/ 0 h 93"/>
                <a:gd name="T8" fmla="*/ 0 w 121"/>
                <a:gd name="T9" fmla="*/ 0 h 93"/>
                <a:gd name="T10" fmla="*/ 0 w 121"/>
                <a:gd name="T11" fmla="*/ 0 h 93"/>
                <a:gd name="T12" fmla="*/ 0 w 121"/>
                <a:gd name="T13" fmla="*/ 0 h 93"/>
                <a:gd name="T14" fmla="*/ 0 w 121"/>
                <a:gd name="T15" fmla="*/ 0 h 93"/>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93"/>
                <a:gd name="T26" fmla="*/ 121 w 121"/>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93">
                  <a:moveTo>
                    <a:pt x="0" y="92"/>
                  </a:moveTo>
                  <a:lnTo>
                    <a:pt x="45" y="92"/>
                  </a:lnTo>
                  <a:lnTo>
                    <a:pt x="75" y="31"/>
                  </a:lnTo>
                  <a:lnTo>
                    <a:pt x="120" y="31"/>
                  </a:lnTo>
                  <a:lnTo>
                    <a:pt x="105" y="0"/>
                  </a:lnTo>
                  <a:lnTo>
                    <a:pt x="60" y="0"/>
                  </a:lnTo>
                  <a:lnTo>
                    <a:pt x="15" y="31"/>
                  </a:lnTo>
                  <a:lnTo>
                    <a:pt x="0" y="92"/>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51" name="Freeform 39">
              <a:extLst>
                <a:ext uri="{FF2B5EF4-FFF2-40B4-BE49-F238E27FC236}">
                  <a16:creationId xmlns:a16="http://schemas.microsoft.com/office/drawing/2014/main" id="{DC118627-D440-464F-26BE-4CAAE338EAD1}"/>
                </a:ext>
              </a:extLst>
            </p:cNvPr>
            <p:cNvSpPr>
              <a:spLocks/>
            </p:cNvSpPr>
            <p:nvPr/>
          </p:nvSpPr>
          <p:spPr bwMode="auto">
            <a:xfrm>
              <a:off x="1035478" y="1454736"/>
              <a:ext cx="86590" cy="47085"/>
            </a:xfrm>
            <a:custGeom>
              <a:avLst/>
              <a:gdLst>
                <a:gd name="T0" fmla="*/ 0 w 150"/>
                <a:gd name="T1" fmla="*/ 0 h 93"/>
                <a:gd name="T2" fmla="*/ 0 w 150"/>
                <a:gd name="T3" fmla="*/ 0 h 93"/>
                <a:gd name="T4" fmla="*/ 0 w 150"/>
                <a:gd name="T5" fmla="*/ 0 h 93"/>
                <a:gd name="T6" fmla="*/ 0 w 150"/>
                <a:gd name="T7" fmla="*/ 0 h 93"/>
                <a:gd name="T8" fmla="*/ 0 w 150"/>
                <a:gd name="T9" fmla="*/ 0 h 93"/>
                <a:gd name="T10" fmla="*/ 0 w 150"/>
                <a:gd name="T11" fmla="*/ 0 h 93"/>
                <a:gd name="T12" fmla="*/ 0 w 150"/>
                <a:gd name="T13" fmla="*/ 0 h 93"/>
                <a:gd name="T14" fmla="*/ 0 w 150"/>
                <a:gd name="T15" fmla="*/ 0 h 93"/>
                <a:gd name="T16" fmla="*/ 0 w 150"/>
                <a:gd name="T17" fmla="*/ 0 h 93"/>
                <a:gd name="T18" fmla="*/ 0 w 150"/>
                <a:gd name="T19" fmla="*/ 0 h 93"/>
                <a:gd name="T20" fmla="*/ 0 w 150"/>
                <a:gd name="T21" fmla="*/ 0 h 93"/>
                <a:gd name="T22" fmla="*/ 0 w 150"/>
                <a:gd name="T23" fmla="*/ 0 h 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0"/>
                <a:gd name="T37" fmla="*/ 0 h 93"/>
                <a:gd name="T38" fmla="*/ 150 w 150"/>
                <a:gd name="T39" fmla="*/ 93 h 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0" h="93">
                  <a:moveTo>
                    <a:pt x="30" y="15"/>
                  </a:moveTo>
                  <a:lnTo>
                    <a:pt x="75" y="31"/>
                  </a:lnTo>
                  <a:lnTo>
                    <a:pt x="134" y="0"/>
                  </a:lnTo>
                  <a:lnTo>
                    <a:pt x="134" y="31"/>
                  </a:lnTo>
                  <a:lnTo>
                    <a:pt x="149" y="31"/>
                  </a:lnTo>
                  <a:lnTo>
                    <a:pt x="149" y="61"/>
                  </a:lnTo>
                  <a:lnTo>
                    <a:pt x="75" y="61"/>
                  </a:lnTo>
                  <a:lnTo>
                    <a:pt x="45" y="92"/>
                  </a:lnTo>
                  <a:lnTo>
                    <a:pt x="0" y="61"/>
                  </a:lnTo>
                  <a:lnTo>
                    <a:pt x="30" y="46"/>
                  </a:lnTo>
                  <a:lnTo>
                    <a:pt x="0" y="31"/>
                  </a:lnTo>
                  <a:lnTo>
                    <a:pt x="30" y="15"/>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52" name="Freeform 40">
              <a:extLst>
                <a:ext uri="{FF2B5EF4-FFF2-40B4-BE49-F238E27FC236}">
                  <a16:creationId xmlns:a16="http://schemas.microsoft.com/office/drawing/2014/main" id="{6A68963E-0DE7-F4A5-092F-3A9358394299}"/>
                </a:ext>
              </a:extLst>
            </p:cNvPr>
            <p:cNvSpPr>
              <a:spLocks/>
            </p:cNvSpPr>
            <p:nvPr/>
          </p:nvSpPr>
          <p:spPr bwMode="auto">
            <a:xfrm>
              <a:off x="1303905" y="1904010"/>
              <a:ext cx="70509" cy="63761"/>
            </a:xfrm>
            <a:custGeom>
              <a:avLst/>
              <a:gdLst>
                <a:gd name="T0" fmla="*/ 0 w 120"/>
                <a:gd name="T1" fmla="*/ 0 h 125"/>
                <a:gd name="T2" fmla="*/ 0 w 120"/>
                <a:gd name="T3" fmla="*/ 0 h 125"/>
                <a:gd name="T4" fmla="*/ 0 w 120"/>
                <a:gd name="T5" fmla="*/ 0 h 125"/>
                <a:gd name="T6" fmla="*/ 0 w 120"/>
                <a:gd name="T7" fmla="*/ 0 h 125"/>
                <a:gd name="T8" fmla="*/ 0 w 120"/>
                <a:gd name="T9" fmla="*/ 0 h 125"/>
                <a:gd name="T10" fmla="*/ 0 w 120"/>
                <a:gd name="T11" fmla="*/ 0 h 125"/>
                <a:gd name="T12" fmla="*/ 0 w 120"/>
                <a:gd name="T13" fmla="*/ 0 h 125"/>
                <a:gd name="T14" fmla="*/ 0 w 120"/>
                <a:gd name="T15" fmla="*/ 0 h 125"/>
                <a:gd name="T16" fmla="*/ 0 w 120"/>
                <a:gd name="T17" fmla="*/ 0 h 125"/>
                <a:gd name="T18" fmla="*/ 0 w 120"/>
                <a:gd name="T19" fmla="*/ 0 h 125"/>
                <a:gd name="T20" fmla="*/ 0 w 120"/>
                <a:gd name="T21" fmla="*/ 0 h 125"/>
                <a:gd name="T22" fmla="*/ 0 w 120"/>
                <a:gd name="T23" fmla="*/ 0 h 125"/>
                <a:gd name="T24" fmla="*/ 0 w 120"/>
                <a:gd name="T25" fmla="*/ 0 h 125"/>
                <a:gd name="T26" fmla="*/ 0 w 120"/>
                <a:gd name="T27" fmla="*/ 0 h 125"/>
                <a:gd name="T28" fmla="*/ 0 w 120"/>
                <a:gd name="T29" fmla="*/ 0 h 125"/>
                <a:gd name="T30" fmla="*/ 0 w 120"/>
                <a:gd name="T31" fmla="*/ 0 h 125"/>
                <a:gd name="T32" fmla="*/ 0 w 120"/>
                <a:gd name="T33" fmla="*/ 0 h 125"/>
                <a:gd name="T34" fmla="*/ 0 w 120"/>
                <a:gd name="T35" fmla="*/ 0 h 125"/>
                <a:gd name="T36" fmla="*/ 0 w 120"/>
                <a:gd name="T37" fmla="*/ 0 h 1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
                <a:gd name="T58" fmla="*/ 0 h 125"/>
                <a:gd name="T59" fmla="*/ 120 w 120"/>
                <a:gd name="T60" fmla="*/ 125 h 1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 h="125">
                  <a:moveTo>
                    <a:pt x="89" y="0"/>
                  </a:moveTo>
                  <a:lnTo>
                    <a:pt x="89" y="16"/>
                  </a:lnTo>
                  <a:lnTo>
                    <a:pt x="60" y="47"/>
                  </a:lnTo>
                  <a:lnTo>
                    <a:pt x="74" y="62"/>
                  </a:lnTo>
                  <a:lnTo>
                    <a:pt x="104" y="62"/>
                  </a:lnTo>
                  <a:lnTo>
                    <a:pt x="104" y="93"/>
                  </a:lnTo>
                  <a:lnTo>
                    <a:pt x="119" y="109"/>
                  </a:lnTo>
                  <a:lnTo>
                    <a:pt x="104" y="124"/>
                  </a:lnTo>
                  <a:lnTo>
                    <a:pt x="89" y="109"/>
                  </a:lnTo>
                  <a:lnTo>
                    <a:pt x="89" y="93"/>
                  </a:lnTo>
                  <a:lnTo>
                    <a:pt x="60" y="124"/>
                  </a:lnTo>
                  <a:lnTo>
                    <a:pt x="74" y="93"/>
                  </a:lnTo>
                  <a:lnTo>
                    <a:pt x="45" y="109"/>
                  </a:lnTo>
                  <a:lnTo>
                    <a:pt x="60" y="93"/>
                  </a:lnTo>
                  <a:lnTo>
                    <a:pt x="0" y="93"/>
                  </a:lnTo>
                  <a:lnTo>
                    <a:pt x="0" y="78"/>
                  </a:lnTo>
                  <a:lnTo>
                    <a:pt x="45" y="47"/>
                  </a:lnTo>
                  <a:lnTo>
                    <a:pt x="74" y="0"/>
                  </a:lnTo>
                  <a:lnTo>
                    <a:pt x="89"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53" name="Freeform 41">
              <a:extLst>
                <a:ext uri="{FF2B5EF4-FFF2-40B4-BE49-F238E27FC236}">
                  <a16:creationId xmlns:a16="http://schemas.microsoft.com/office/drawing/2014/main" id="{1024635E-B40E-5356-DF41-74835CE7FD23}"/>
                </a:ext>
              </a:extLst>
            </p:cNvPr>
            <p:cNvSpPr>
              <a:spLocks/>
            </p:cNvSpPr>
            <p:nvPr/>
          </p:nvSpPr>
          <p:spPr bwMode="auto">
            <a:xfrm>
              <a:off x="1270507" y="1439041"/>
              <a:ext cx="42058" cy="62781"/>
            </a:xfrm>
            <a:custGeom>
              <a:avLst/>
              <a:gdLst>
                <a:gd name="T0" fmla="*/ 0 w 75"/>
                <a:gd name="T1" fmla="*/ 0 h 123"/>
                <a:gd name="T2" fmla="*/ 0 w 75"/>
                <a:gd name="T3" fmla="*/ 0 h 123"/>
                <a:gd name="T4" fmla="*/ 0 w 75"/>
                <a:gd name="T5" fmla="*/ 0 h 123"/>
                <a:gd name="T6" fmla="*/ 0 w 75"/>
                <a:gd name="T7" fmla="*/ 0 h 123"/>
                <a:gd name="T8" fmla="*/ 0 w 75"/>
                <a:gd name="T9" fmla="*/ 0 h 123"/>
                <a:gd name="T10" fmla="*/ 0 w 75"/>
                <a:gd name="T11" fmla="*/ 0 h 123"/>
                <a:gd name="T12" fmla="*/ 0 60000 65536"/>
                <a:gd name="T13" fmla="*/ 0 60000 65536"/>
                <a:gd name="T14" fmla="*/ 0 60000 65536"/>
                <a:gd name="T15" fmla="*/ 0 60000 65536"/>
                <a:gd name="T16" fmla="*/ 0 60000 65536"/>
                <a:gd name="T17" fmla="*/ 0 60000 65536"/>
                <a:gd name="T18" fmla="*/ 0 w 75"/>
                <a:gd name="T19" fmla="*/ 0 h 123"/>
                <a:gd name="T20" fmla="*/ 75 w 75"/>
                <a:gd name="T21" fmla="*/ 123 h 123"/>
              </a:gdLst>
              <a:ahLst/>
              <a:cxnLst>
                <a:cxn ang="T12">
                  <a:pos x="T0" y="T1"/>
                </a:cxn>
                <a:cxn ang="T13">
                  <a:pos x="T2" y="T3"/>
                </a:cxn>
                <a:cxn ang="T14">
                  <a:pos x="T4" y="T5"/>
                </a:cxn>
                <a:cxn ang="T15">
                  <a:pos x="T6" y="T7"/>
                </a:cxn>
                <a:cxn ang="T16">
                  <a:pos x="T8" y="T9"/>
                </a:cxn>
                <a:cxn ang="T17">
                  <a:pos x="T10" y="T11"/>
                </a:cxn>
              </a:cxnLst>
              <a:rect l="T18" t="T19" r="T20" b="T21"/>
              <a:pathLst>
                <a:path w="75" h="123">
                  <a:moveTo>
                    <a:pt x="30" y="0"/>
                  </a:moveTo>
                  <a:lnTo>
                    <a:pt x="74" y="76"/>
                  </a:lnTo>
                  <a:lnTo>
                    <a:pt x="59" y="122"/>
                  </a:lnTo>
                  <a:lnTo>
                    <a:pt x="0" y="107"/>
                  </a:lnTo>
                  <a:lnTo>
                    <a:pt x="15" y="46"/>
                  </a:lnTo>
                  <a:lnTo>
                    <a:pt x="30"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54" name="Freeform 42">
              <a:extLst>
                <a:ext uri="{FF2B5EF4-FFF2-40B4-BE49-F238E27FC236}">
                  <a16:creationId xmlns:a16="http://schemas.microsoft.com/office/drawing/2014/main" id="{8721B5A8-3C1B-6E45-55B1-8D0343DCA041}"/>
                </a:ext>
              </a:extLst>
            </p:cNvPr>
            <p:cNvSpPr>
              <a:spLocks/>
            </p:cNvSpPr>
            <p:nvPr/>
          </p:nvSpPr>
          <p:spPr bwMode="auto">
            <a:xfrm>
              <a:off x="1156703" y="1522421"/>
              <a:ext cx="53190" cy="40219"/>
            </a:xfrm>
            <a:custGeom>
              <a:avLst/>
              <a:gdLst>
                <a:gd name="T0" fmla="*/ 0 w 90"/>
                <a:gd name="T1" fmla="*/ 0 h 78"/>
                <a:gd name="T2" fmla="*/ 0 w 90"/>
                <a:gd name="T3" fmla="*/ 0 h 78"/>
                <a:gd name="T4" fmla="*/ 0 w 90"/>
                <a:gd name="T5" fmla="*/ 0 h 78"/>
                <a:gd name="T6" fmla="*/ 0 w 90"/>
                <a:gd name="T7" fmla="*/ 0 h 78"/>
                <a:gd name="T8" fmla="*/ 0 w 90"/>
                <a:gd name="T9" fmla="*/ 0 h 78"/>
                <a:gd name="T10" fmla="*/ 0 w 90"/>
                <a:gd name="T11" fmla="*/ 0 h 78"/>
                <a:gd name="T12" fmla="*/ 0 w 90"/>
                <a:gd name="T13" fmla="*/ 0 h 78"/>
                <a:gd name="T14" fmla="*/ 0 60000 65536"/>
                <a:gd name="T15" fmla="*/ 0 60000 65536"/>
                <a:gd name="T16" fmla="*/ 0 60000 65536"/>
                <a:gd name="T17" fmla="*/ 0 60000 65536"/>
                <a:gd name="T18" fmla="*/ 0 60000 65536"/>
                <a:gd name="T19" fmla="*/ 0 60000 65536"/>
                <a:gd name="T20" fmla="*/ 0 60000 65536"/>
                <a:gd name="T21" fmla="*/ 0 w 90"/>
                <a:gd name="T22" fmla="*/ 0 h 78"/>
                <a:gd name="T23" fmla="*/ 90 w 90"/>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78">
                  <a:moveTo>
                    <a:pt x="0" y="46"/>
                  </a:moveTo>
                  <a:lnTo>
                    <a:pt x="15" y="0"/>
                  </a:lnTo>
                  <a:lnTo>
                    <a:pt x="89" y="0"/>
                  </a:lnTo>
                  <a:lnTo>
                    <a:pt x="74" y="46"/>
                  </a:lnTo>
                  <a:lnTo>
                    <a:pt x="30" y="46"/>
                  </a:lnTo>
                  <a:lnTo>
                    <a:pt x="15" y="77"/>
                  </a:lnTo>
                  <a:lnTo>
                    <a:pt x="0" y="46"/>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55" name="Freeform 43">
              <a:extLst>
                <a:ext uri="{FF2B5EF4-FFF2-40B4-BE49-F238E27FC236}">
                  <a16:creationId xmlns:a16="http://schemas.microsoft.com/office/drawing/2014/main" id="{1B121AD6-9418-0AA7-2759-E89271648930}"/>
                </a:ext>
              </a:extLst>
            </p:cNvPr>
            <p:cNvSpPr>
              <a:spLocks/>
            </p:cNvSpPr>
            <p:nvPr/>
          </p:nvSpPr>
          <p:spPr bwMode="auto">
            <a:xfrm>
              <a:off x="999604" y="1439041"/>
              <a:ext cx="55665" cy="31390"/>
            </a:xfrm>
            <a:custGeom>
              <a:avLst/>
              <a:gdLst>
                <a:gd name="T0" fmla="*/ 0 w 91"/>
                <a:gd name="T1" fmla="*/ 0 h 62"/>
                <a:gd name="T2" fmla="*/ 0 w 91"/>
                <a:gd name="T3" fmla="*/ 0 h 62"/>
                <a:gd name="T4" fmla="*/ 0 w 91"/>
                <a:gd name="T5" fmla="*/ 0 h 62"/>
                <a:gd name="T6" fmla="*/ 0 w 91"/>
                <a:gd name="T7" fmla="*/ 0 h 62"/>
                <a:gd name="T8" fmla="*/ 0 w 91"/>
                <a:gd name="T9" fmla="*/ 0 h 62"/>
                <a:gd name="T10" fmla="*/ 0 w 91"/>
                <a:gd name="T11" fmla="*/ 0 h 62"/>
                <a:gd name="T12" fmla="*/ 0 60000 65536"/>
                <a:gd name="T13" fmla="*/ 0 60000 65536"/>
                <a:gd name="T14" fmla="*/ 0 60000 65536"/>
                <a:gd name="T15" fmla="*/ 0 60000 65536"/>
                <a:gd name="T16" fmla="*/ 0 60000 65536"/>
                <a:gd name="T17" fmla="*/ 0 60000 65536"/>
                <a:gd name="T18" fmla="*/ 0 w 91"/>
                <a:gd name="T19" fmla="*/ 0 h 62"/>
                <a:gd name="T20" fmla="*/ 91 w 91"/>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91" h="62">
                  <a:moveTo>
                    <a:pt x="0" y="31"/>
                  </a:moveTo>
                  <a:lnTo>
                    <a:pt x="15" y="61"/>
                  </a:lnTo>
                  <a:lnTo>
                    <a:pt x="90" y="31"/>
                  </a:lnTo>
                  <a:lnTo>
                    <a:pt x="90" y="0"/>
                  </a:lnTo>
                  <a:lnTo>
                    <a:pt x="30" y="0"/>
                  </a:lnTo>
                  <a:lnTo>
                    <a:pt x="0" y="31"/>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56" name="Freeform 44">
              <a:extLst>
                <a:ext uri="{FF2B5EF4-FFF2-40B4-BE49-F238E27FC236}">
                  <a16:creationId xmlns:a16="http://schemas.microsoft.com/office/drawing/2014/main" id="{1EEC5EAC-B459-AEFE-CA51-C5B923B1D5CA}"/>
                </a:ext>
              </a:extLst>
            </p:cNvPr>
            <p:cNvSpPr>
              <a:spLocks/>
            </p:cNvSpPr>
            <p:nvPr/>
          </p:nvSpPr>
          <p:spPr bwMode="auto">
            <a:xfrm>
              <a:off x="1140622" y="1469450"/>
              <a:ext cx="50717" cy="40219"/>
            </a:xfrm>
            <a:custGeom>
              <a:avLst/>
              <a:gdLst>
                <a:gd name="T0" fmla="*/ 0 w 91"/>
                <a:gd name="T1" fmla="*/ 0 h 78"/>
                <a:gd name="T2" fmla="*/ 0 w 91"/>
                <a:gd name="T3" fmla="*/ 0 h 78"/>
                <a:gd name="T4" fmla="*/ 0 w 91"/>
                <a:gd name="T5" fmla="*/ 0 h 78"/>
                <a:gd name="T6" fmla="*/ 0 w 91"/>
                <a:gd name="T7" fmla="*/ 0 h 78"/>
                <a:gd name="T8" fmla="*/ 0 w 91"/>
                <a:gd name="T9" fmla="*/ 0 h 78"/>
                <a:gd name="T10" fmla="*/ 0 w 91"/>
                <a:gd name="T11" fmla="*/ 0 h 78"/>
                <a:gd name="T12" fmla="*/ 0 w 91"/>
                <a:gd name="T13" fmla="*/ 0 h 78"/>
                <a:gd name="T14" fmla="*/ 0 60000 65536"/>
                <a:gd name="T15" fmla="*/ 0 60000 65536"/>
                <a:gd name="T16" fmla="*/ 0 60000 65536"/>
                <a:gd name="T17" fmla="*/ 0 60000 65536"/>
                <a:gd name="T18" fmla="*/ 0 60000 65536"/>
                <a:gd name="T19" fmla="*/ 0 60000 65536"/>
                <a:gd name="T20" fmla="*/ 0 60000 65536"/>
                <a:gd name="T21" fmla="*/ 0 w 91"/>
                <a:gd name="T22" fmla="*/ 0 h 78"/>
                <a:gd name="T23" fmla="*/ 91 w 91"/>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 h="78">
                  <a:moveTo>
                    <a:pt x="0" y="0"/>
                  </a:moveTo>
                  <a:lnTo>
                    <a:pt x="0" y="46"/>
                  </a:lnTo>
                  <a:lnTo>
                    <a:pt x="45" y="77"/>
                  </a:lnTo>
                  <a:lnTo>
                    <a:pt x="90" y="31"/>
                  </a:lnTo>
                  <a:lnTo>
                    <a:pt x="75" y="0"/>
                  </a:lnTo>
                  <a:lnTo>
                    <a:pt x="45" y="31"/>
                  </a:lnTo>
                  <a:lnTo>
                    <a:pt x="0"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57" name="Freeform 45">
              <a:extLst>
                <a:ext uri="{FF2B5EF4-FFF2-40B4-BE49-F238E27FC236}">
                  <a16:creationId xmlns:a16="http://schemas.microsoft.com/office/drawing/2014/main" id="{2B90ADC5-EB02-893A-4B54-1BF929AF99ED}"/>
                </a:ext>
              </a:extLst>
            </p:cNvPr>
            <p:cNvSpPr>
              <a:spLocks/>
            </p:cNvSpPr>
            <p:nvPr/>
          </p:nvSpPr>
          <p:spPr bwMode="auto">
            <a:xfrm>
              <a:off x="1140622" y="1672507"/>
              <a:ext cx="50717" cy="38257"/>
            </a:xfrm>
            <a:custGeom>
              <a:avLst/>
              <a:gdLst>
                <a:gd name="T0" fmla="*/ 0 w 91"/>
                <a:gd name="T1" fmla="*/ 0 h 78"/>
                <a:gd name="T2" fmla="*/ 0 w 91"/>
                <a:gd name="T3" fmla="*/ 0 h 78"/>
                <a:gd name="T4" fmla="*/ 0 w 91"/>
                <a:gd name="T5" fmla="*/ 0 h 78"/>
                <a:gd name="T6" fmla="*/ 0 w 91"/>
                <a:gd name="T7" fmla="*/ 0 h 78"/>
                <a:gd name="T8" fmla="*/ 0 w 91"/>
                <a:gd name="T9" fmla="*/ 0 h 78"/>
                <a:gd name="T10" fmla="*/ 0 w 91"/>
                <a:gd name="T11" fmla="*/ 0 h 78"/>
                <a:gd name="T12" fmla="*/ 0 w 91"/>
                <a:gd name="T13" fmla="*/ 0 h 78"/>
                <a:gd name="T14" fmla="*/ 0 w 91"/>
                <a:gd name="T15" fmla="*/ 0 h 78"/>
                <a:gd name="T16" fmla="*/ 0 w 91"/>
                <a:gd name="T17" fmla="*/ 0 h 78"/>
                <a:gd name="T18" fmla="*/ 0 w 91"/>
                <a:gd name="T19" fmla="*/ 0 h 78"/>
                <a:gd name="T20" fmla="*/ 0 w 91"/>
                <a:gd name="T21" fmla="*/ 0 h 78"/>
                <a:gd name="T22" fmla="*/ 0 w 91"/>
                <a:gd name="T23" fmla="*/ 0 h 78"/>
                <a:gd name="T24" fmla="*/ 0 w 91"/>
                <a:gd name="T25" fmla="*/ 0 h 78"/>
                <a:gd name="T26" fmla="*/ 0 w 91"/>
                <a:gd name="T27" fmla="*/ 0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1"/>
                <a:gd name="T43" fmla="*/ 0 h 78"/>
                <a:gd name="T44" fmla="*/ 91 w 91"/>
                <a:gd name="T45" fmla="*/ 78 h 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1" h="78">
                  <a:moveTo>
                    <a:pt x="45" y="0"/>
                  </a:moveTo>
                  <a:lnTo>
                    <a:pt x="60" y="0"/>
                  </a:lnTo>
                  <a:lnTo>
                    <a:pt x="75" y="46"/>
                  </a:lnTo>
                  <a:lnTo>
                    <a:pt x="75" y="62"/>
                  </a:lnTo>
                  <a:lnTo>
                    <a:pt x="90" y="62"/>
                  </a:lnTo>
                  <a:lnTo>
                    <a:pt x="75" y="77"/>
                  </a:lnTo>
                  <a:lnTo>
                    <a:pt x="60" y="77"/>
                  </a:lnTo>
                  <a:lnTo>
                    <a:pt x="75" y="46"/>
                  </a:lnTo>
                  <a:lnTo>
                    <a:pt x="45" y="46"/>
                  </a:lnTo>
                  <a:lnTo>
                    <a:pt x="30" y="62"/>
                  </a:lnTo>
                  <a:lnTo>
                    <a:pt x="15" y="62"/>
                  </a:lnTo>
                  <a:lnTo>
                    <a:pt x="0" y="46"/>
                  </a:lnTo>
                  <a:lnTo>
                    <a:pt x="30" y="46"/>
                  </a:lnTo>
                  <a:lnTo>
                    <a:pt x="45"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58" name="Freeform 46">
              <a:extLst>
                <a:ext uri="{FF2B5EF4-FFF2-40B4-BE49-F238E27FC236}">
                  <a16:creationId xmlns:a16="http://schemas.microsoft.com/office/drawing/2014/main" id="{6D407D80-8682-6845-8A24-1B5381CEBDD9}"/>
                </a:ext>
              </a:extLst>
            </p:cNvPr>
            <p:cNvSpPr>
              <a:spLocks/>
            </p:cNvSpPr>
            <p:nvPr/>
          </p:nvSpPr>
          <p:spPr bwMode="auto">
            <a:xfrm>
              <a:off x="1104749" y="1517517"/>
              <a:ext cx="27214" cy="45124"/>
            </a:xfrm>
            <a:custGeom>
              <a:avLst/>
              <a:gdLst>
                <a:gd name="T0" fmla="*/ 0 w 46"/>
                <a:gd name="T1" fmla="*/ 0 h 93"/>
                <a:gd name="T2" fmla="*/ 0 w 46"/>
                <a:gd name="T3" fmla="*/ 0 h 93"/>
                <a:gd name="T4" fmla="*/ 0 w 46"/>
                <a:gd name="T5" fmla="*/ 0 h 93"/>
                <a:gd name="T6" fmla="*/ 0 w 46"/>
                <a:gd name="T7" fmla="*/ 0 h 93"/>
                <a:gd name="T8" fmla="*/ 0 w 46"/>
                <a:gd name="T9" fmla="*/ 0 h 93"/>
                <a:gd name="T10" fmla="*/ 0 60000 65536"/>
                <a:gd name="T11" fmla="*/ 0 60000 65536"/>
                <a:gd name="T12" fmla="*/ 0 60000 65536"/>
                <a:gd name="T13" fmla="*/ 0 60000 65536"/>
                <a:gd name="T14" fmla="*/ 0 60000 65536"/>
                <a:gd name="T15" fmla="*/ 0 w 46"/>
                <a:gd name="T16" fmla="*/ 0 h 93"/>
                <a:gd name="T17" fmla="*/ 46 w 46"/>
                <a:gd name="T18" fmla="*/ 93 h 93"/>
              </a:gdLst>
              <a:ahLst/>
              <a:cxnLst>
                <a:cxn ang="T10">
                  <a:pos x="T0" y="T1"/>
                </a:cxn>
                <a:cxn ang="T11">
                  <a:pos x="T2" y="T3"/>
                </a:cxn>
                <a:cxn ang="T12">
                  <a:pos x="T4" y="T5"/>
                </a:cxn>
                <a:cxn ang="T13">
                  <a:pos x="T6" y="T7"/>
                </a:cxn>
                <a:cxn ang="T14">
                  <a:pos x="T8" y="T9"/>
                </a:cxn>
              </a:cxnLst>
              <a:rect l="T15" t="T16" r="T17" b="T18"/>
              <a:pathLst>
                <a:path w="46" h="93">
                  <a:moveTo>
                    <a:pt x="0" y="31"/>
                  </a:moveTo>
                  <a:lnTo>
                    <a:pt x="45" y="0"/>
                  </a:lnTo>
                  <a:lnTo>
                    <a:pt x="45" y="61"/>
                  </a:lnTo>
                  <a:lnTo>
                    <a:pt x="0" y="92"/>
                  </a:lnTo>
                  <a:lnTo>
                    <a:pt x="0" y="31"/>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59" name="Freeform 47">
              <a:extLst>
                <a:ext uri="{FF2B5EF4-FFF2-40B4-BE49-F238E27FC236}">
                  <a16:creationId xmlns:a16="http://schemas.microsoft.com/office/drawing/2014/main" id="{74E82A16-B1B1-CCDE-3F2F-0DF946A68EB7}"/>
                </a:ext>
              </a:extLst>
            </p:cNvPr>
            <p:cNvSpPr>
              <a:spLocks/>
            </p:cNvSpPr>
            <p:nvPr/>
          </p:nvSpPr>
          <p:spPr bwMode="auto">
            <a:xfrm>
              <a:off x="1078772" y="1424326"/>
              <a:ext cx="25977" cy="14715"/>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w 46"/>
                <a:gd name="T13" fmla="*/ 0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0" y="16"/>
                  </a:moveTo>
                  <a:lnTo>
                    <a:pt x="0" y="31"/>
                  </a:lnTo>
                  <a:lnTo>
                    <a:pt x="45" y="31"/>
                  </a:lnTo>
                  <a:lnTo>
                    <a:pt x="45" y="0"/>
                  </a:lnTo>
                  <a:lnTo>
                    <a:pt x="30" y="16"/>
                  </a:lnTo>
                  <a:lnTo>
                    <a:pt x="15" y="16"/>
                  </a:lnTo>
                  <a:lnTo>
                    <a:pt x="0" y="16"/>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60" name="Freeform 48">
              <a:extLst>
                <a:ext uri="{FF2B5EF4-FFF2-40B4-BE49-F238E27FC236}">
                  <a16:creationId xmlns:a16="http://schemas.microsoft.com/office/drawing/2014/main" id="{09D9DDFE-714D-F696-2A50-4D1A19C12E12}"/>
                </a:ext>
              </a:extLst>
            </p:cNvPr>
            <p:cNvSpPr>
              <a:spLocks/>
            </p:cNvSpPr>
            <p:nvPr/>
          </p:nvSpPr>
          <p:spPr bwMode="auto">
            <a:xfrm>
              <a:off x="679223" y="1826515"/>
              <a:ext cx="27214" cy="31390"/>
            </a:xfrm>
            <a:custGeom>
              <a:avLst/>
              <a:gdLst>
                <a:gd name="T0" fmla="*/ 0 w 45"/>
                <a:gd name="T1" fmla="*/ 0 h 62"/>
                <a:gd name="T2" fmla="*/ 0 w 45"/>
                <a:gd name="T3" fmla="*/ 0 h 62"/>
                <a:gd name="T4" fmla="*/ 0 w 45"/>
                <a:gd name="T5" fmla="*/ 0 h 62"/>
                <a:gd name="T6" fmla="*/ 0 w 45"/>
                <a:gd name="T7" fmla="*/ 0 h 62"/>
                <a:gd name="T8" fmla="*/ 0 w 45"/>
                <a:gd name="T9" fmla="*/ 0 h 62"/>
                <a:gd name="T10" fmla="*/ 0 w 45"/>
                <a:gd name="T11" fmla="*/ 0 h 62"/>
                <a:gd name="T12" fmla="*/ 0 60000 65536"/>
                <a:gd name="T13" fmla="*/ 0 60000 65536"/>
                <a:gd name="T14" fmla="*/ 0 60000 65536"/>
                <a:gd name="T15" fmla="*/ 0 60000 65536"/>
                <a:gd name="T16" fmla="*/ 0 60000 65536"/>
                <a:gd name="T17" fmla="*/ 0 60000 65536"/>
                <a:gd name="T18" fmla="*/ 0 w 45"/>
                <a:gd name="T19" fmla="*/ 0 h 62"/>
                <a:gd name="T20" fmla="*/ 45 w 45"/>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45" h="62">
                  <a:moveTo>
                    <a:pt x="0" y="0"/>
                  </a:moveTo>
                  <a:lnTo>
                    <a:pt x="29" y="31"/>
                  </a:lnTo>
                  <a:lnTo>
                    <a:pt x="44" y="61"/>
                  </a:lnTo>
                  <a:lnTo>
                    <a:pt x="29" y="61"/>
                  </a:lnTo>
                  <a:lnTo>
                    <a:pt x="0" y="15"/>
                  </a:lnTo>
                  <a:lnTo>
                    <a:pt x="0"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61" name="Freeform 49">
              <a:extLst>
                <a:ext uri="{FF2B5EF4-FFF2-40B4-BE49-F238E27FC236}">
                  <a16:creationId xmlns:a16="http://schemas.microsoft.com/office/drawing/2014/main" id="{9D2F4299-1D17-E679-F5B6-5B19B5E0C22F}"/>
                </a:ext>
              </a:extLst>
            </p:cNvPr>
            <p:cNvSpPr>
              <a:spLocks/>
            </p:cNvSpPr>
            <p:nvPr/>
          </p:nvSpPr>
          <p:spPr bwMode="auto">
            <a:xfrm>
              <a:off x="1140622" y="1424326"/>
              <a:ext cx="17318" cy="30410"/>
            </a:xfrm>
            <a:custGeom>
              <a:avLst/>
              <a:gdLst>
                <a:gd name="T0" fmla="*/ 0 w 32"/>
                <a:gd name="T1" fmla="*/ 0 h 62"/>
                <a:gd name="T2" fmla="*/ 0 w 32"/>
                <a:gd name="T3" fmla="*/ 0 h 62"/>
                <a:gd name="T4" fmla="*/ 0 w 32"/>
                <a:gd name="T5" fmla="*/ 0 h 62"/>
                <a:gd name="T6" fmla="*/ 0 w 32"/>
                <a:gd name="T7" fmla="*/ 0 h 62"/>
                <a:gd name="T8" fmla="*/ 0 w 32"/>
                <a:gd name="T9" fmla="*/ 0 h 62"/>
                <a:gd name="T10" fmla="*/ 0 60000 65536"/>
                <a:gd name="T11" fmla="*/ 0 60000 65536"/>
                <a:gd name="T12" fmla="*/ 0 60000 65536"/>
                <a:gd name="T13" fmla="*/ 0 60000 65536"/>
                <a:gd name="T14" fmla="*/ 0 60000 65536"/>
                <a:gd name="T15" fmla="*/ 0 w 32"/>
                <a:gd name="T16" fmla="*/ 0 h 62"/>
                <a:gd name="T17" fmla="*/ 32 w 32"/>
                <a:gd name="T18" fmla="*/ 62 h 62"/>
              </a:gdLst>
              <a:ahLst/>
              <a:cxnLst>
                <a:cxn ang="T10">
                  <a:pos x="T0" y="T1"/>
                </a:cxn>
                <a:cxn ang="T11">
                  <a:pos x="T2" y="T3"/>
                </a:cxn>
                <a:cxn ang="T12">
                  <a:pos x="T4" y="T5"/>
                </a:cxn>
                <a:cxn ang="T13">
                  <a:pos x="T6" y="T7"/>
                </a:cxn>
                <a:cxn ang="T14">
                  <a:pos x="T8" y="T9"/>
                </a:cxn>
              </a:cxnLst>
              <a:rect l="T15" t="T16" r="T17" b="T18"/>
              <a:pathLst>
                <a:path w="32" h="62">
                  <a:moveTo>
                    <a:pt x="0" y="15"/>
                  </a:moveTo>
                  <a:lnTo>
                    <a:pt x="16" y="61"/>
                  </a:lnTo>
                  <a:lnTo>
                    <a:pt x="31" y="31"/>
                  </a:lnTo>
                  <a:lnTo>
                    <a:pt x="31" y="0"/>
                  </a:lnTo>
                  <a:lnTo>
                    <a:pt x="0" y="15"/>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62" name="Freeform 50">
              <a:extLst>
                <a:ext uri="{FF2B5EF4-FFF2-40B4-BE49-F238E27FC236}">
                  <a16:creationId xmlns:a16="http://schemas.microsoft.com/office/drawing/2014/main" id="{E061E6EA-99CF-868E-2922-B67B2D4E19DE}"/>
                </a:ext>
              </a:extLst>
            </p:cNvPr>
            <p:cNvSpPr>
              <a:spLocks/>
            </p:cNvSpPr>
            <p:nvPr/>
          </p:nvSpPr>
          <p:spPr bwMode="auto">
            <a:xfrm>
              <a:off x="1156703" y="1719592"/>
              <a:ext cx="17318" cy="15695"/>
            </a:xfrm>
            <a:custGeom>
              <a:avLst/>
              <a:gdLst>
                <a:gd name="T0" fmla="*/ 0 w 30"/>
                <a:gd name="T1" fmla="*/ 0 h 32"/>
                <a:gd name="T2" fmla="*/ 0 w 30"/>
                <a:gd name="T3" fmla="*/ 0 h 32"/>
                <a:gd name="T4" fmla="*/ 0 w 30"/>
                <a:gd name="T5" fmla="*/ 0 h 32"/>
                <a:gd name="T6" fmla="*/ 0 w 30"/>
                <a:gd name="T7" fmla="*/ 0 h 32"/>
                <a:gd name="T8" fmla="*/ 0 w 30"/>
                <a:gd name="T9" fmla="*/ 0 h 32"/>
                <a:gd name="T10" fmla="*/ 0 60000 65536"/>
                <a:gd name="T11" fmla="*/ 0 60000 65536"/>
                <a:gd name="T12" fmla="*/ 0 60000 65536"/>
                <a:gd name="T13" fmla="*/ 0 60000 65536"/>
                <a:gd name="T14" fmla="*/ 0 60000 65536"/>
                <a:gd name="T15" fmla="*/ 0 w 30"/>
                <a:gd name="T16" fmla="*/ 0 h 32"/>
                <a:gd name="T17" fmla="*/ 30 w 30"/>
                <a:gd name="T18" fmla="*/ 32 h 32"/>
              </a:gdLst>
              <a:ahLst/>
              <a:cxnLst>
                <a:cxn ang="T10">
                  <a:pos x="T0" y="T1"/>
                </a:cxn>
                <a:cxn ang="T11">
                  <a:pos x="T2" y="T3"/>
                </a:cxn>
                <a:cxn ang="T12">
                  <a:pos x="T4" y="T5"/>
                </a:cxn>
                <a:cxn ang="T13">
                  <a:pos x="T6" y="T7"/>
                </a:cxn>
                <a:cxn ang="T14">
                  <a:pos x="T8" y="T9"/>
                </a:cxn>
              </a:cxnLst>
              <a:rect l="T15" t="T16" r="T17" b="T18"/>
              <a:pathLst>
                <a:path w="30" h="32">
                  <a:moveTo>
                    <a:pt x="29" y="0"/>
                  </a:moveTo>
                  <a:lnTo>
                    <a:pt x="0" y="31"/>
                  </a:lnTo>
                  <a:lnTo>
                    <a:pt x="0" y="16"/>
                  </a:lnTo>
                  <a:lnTo>
                    <a:pt x="15" y="0"/>
                  </a:lnTo>
                  <a:lnTo>
                    <a:pt x="29"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63" name="Freeform 51">
              <a:extLst>
                <a:ext uri="{FF2B5EF4-FFF2-40B4-BE49-F238E27FC236}">
                  <a16:creationId xmlns:a16="http://schemas.microsoft.com/office/drawing/2014/main" id="{4A09DF61-3899-B297-077C-D7DC490A618C}"/>
                </a:ext>
              </a:extLst>
            </p:cNvPr>
            <p:cNvSpPr>
              <a:spLocks/>
            </p:cNvSpPr>
            <p:nvPr/>
          </p:nvSpPr>
          <p:spPr bwMode="auto">
            <a:xfrm>
              <a:off x="1287825" y="1950114"/>
              <a:ext cx="9896" cy="17657"/>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60000 65536"/>
                <a:gd name="T11" fmla="*/ 0 60000 65536"/>
                <a:gd name="T12" fmla="*/ 0 60000 65536"/>
                <a:gd name="T13" fmla="*/ 0 60000 65536"/>
                <a:gd name="T14" fmla="*/ 0 60000 65536"/>
                <a:gd name="T15" fmla="*/ 0 w 17"/>
                <a:gd name="T16" fmla="*/ 0 h 32"/>
                <a:gd name="T17" fmla="*/ 17 w 17"/>
                <a:gd name="T18" fmla="*/ 32 h 32"/>
              </a:gdLst>
              <a:ahLst/>
              <a:cxnLst>
                <a:cxn ang="T10">
                  <a:pos x="T0" y="T1"/>
                </a:cxn>
                <a:cxn ang="T11">
                  <a:pos x="T2" y="T3"/>
                </a:cxn>
                <a:cxn ang="T12">
                  <a:pos x="T4" y="T5"/>
                </a:cxn>
                <a:cxn ang="T13">
                  <a:pos x="T6" y="T7"/>
                </a:cxn>
                <a:cxn ang="T14">
                  <a:pos x="T8" y="T9"/>
                </a:cxn>
              </a:cxnLst>
              <a:rect l="T15" t="T16" r="T17" b="T18"/>
              <a:pathLst>
                <a:path w="17" h="32">
                  <a:moveTo>
                    <a:pt x="0" y="0"/>
                  </a:moveTo>
                  <a:lnTo>
                    <a:pt x="16" y="16"/>
                  </a:lnTo>
                  <a:lnTo>
                    <a:pt x="16" y="31"/>
                  </a:lnTo>
                  <a:lnTo>
                    <a:pt x="0" y="31"/>
                  </a:lnTo>
                  <a:lnTo>
                    <a:pt x="0"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64" name="Freeform 52">
              <a:extLst>
                <a:ext uri="{FF2B5EF4-FFF2-40B4-BE49-F238E27FC236}">
                  <a16:creationId xmlns:a16="http://schemas.microsoft.com/office/drawing/2014/main" id="{DEBC3FBF-EC30-892F-BFBA-CD913999A2D8}"/>
                </a:ext>
              </a:extLst>
            </p:cNvPr>
            <p:cNvSpPr>
              <a:spLocks/>
            </p:cNvSpPr>
            <p:nvPr/>
          </p:nvSpPr>
          <p:spPr bwMode="auto">
            <a:xfrm>
              <a:off x="1287825" y="1656811"/>
              <a:ext cx="17318" cy="22561"/>
            </a:xfrm>
            <a:custGeom>
              <a:avLst/>
              <a:gdLst>
                <a:gd name="T0" fmla="*/ 0 w 31"/>
                <a:gd name="T1" fmla="*/ 0 h 47"/>
                <a:gd name="T2" fmla="*/ 0 w 31"/>
                <a:gd name="T3" fmla="*/ 0 h 47"/>
                <a:gd name="T4" fmla="*/ 0 w 31"/>
                <a:gd name="T5" fmla="*/ 0 h 47"/>
                <a:gd name="T6" fmla="*/ 0 w 31"/>
                <a:gd name="T7" fmla="*/ 0 h 47"/>
                <a:gd name="T8" fmla="*/ 0 w 31"/>
                <a:gd name="T9" fmla="*/ 0 h 47"/>
                <a:gd name="T10" fmla="*/ 0 60000 65536"/>
                <a:gd name="T11" fmla="*/ 0 60000 65536"/>
                <a:gd name="T12" fmla="*/ 0 60000 65536"/>
                <a:gd name="T13" fmla="*/ 0 60000 65536"/>
                <a:gd name="T14" fmla="*/ 0 60000 65536"/>
                <a:gd name="T15" fmla="*/ 0 w 31"/>
                <a:gd name="T16" fmla="*/ 0 h 47"/>
                <a:gd name="T17" fmla="*/ 31 w 31"/>
                <a:gd name="T18" fmla="*/ 47 h 47"/>
              </a:gdLst>
              <a:ahLst/>
              <a:cxnLst>
                <a:cxn ang="T10">
                  <a:pos x="T0" y="T1"/>
                </a:cxn>
                <a:cxn ang="T11">
                  <a:pos x="T2" y="T3"/>
                </a:cxn>
                <a:cxn ang="T12">
                  <a:pos x="T4" y="T5"/>
                </a:cxn>
                <a:cxn ang="T13">
                  <a:pos x="T6" y="T7"/>
                </a:cxn>
                <a:cxn ang="T14">
                  <a:pos x="T8" y="T9"/>
                </a:cxn>
              </a:cxnLst>
              <a:rect l="T15" t="T16" r="T17" b="T18"/>
              <a:pathLst>
                <a:path w="31" h="47">
                  <a:moveTo>
                    <a:pt x="15" y="0"/>
                  </a:moveTo>
                  <a:lnTo>
                    <a:pt x="0" y="31"/>
                  </a:lnTo>
                  <a:lnTo>
                    <a:pt x="0" y="46"/>
                  </a:lnTo>
                  <a:lnTo>
                    <a:pt x="30" y="31"/>
                  </a:lnTo>
                  <a:lnTo>
                    <a:pt x="15"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65" name="Freeform 53">
              <a:extLst>
                <a:ext uri="{FF2B5EF4-FFF2-40B4-BE49-F238E27FC236}">
                  <a16:creationId xmlns:a16="http://schemas.microsoft.com/office/drawing/2014/main" id="{3E1040CE-DA9A-2EAF-E048-7F66AD9246D1}"/>
                </a:ext>
              </a:extLst>
            </p:cNvPr>
            <p:cNvSpPr>
              <a:spLocks/>
            </p:cNvSpPr>
            <p:nvPr/>
          </p:nvSpPr>
          <p:spPr bwMode="auto">
            <a:xfrm>
              <a:off x="1270507" y="2401350"/>
              <a:ext cx="42058" cy="39238"/>
            </a:xfrm>
            <a:custGeom>
              <a:avLst/>
              <a:gdLst>
                <a:gd name="T0" fmla="*/ 0 w 75"/>
                <a:gd name="T1" fmla="*/ 0 h 78"/>
                <a:gd name="T2" fmla="*/ 0 w 75"/>
                <a:gd name="T3" fmla="*/ 0 h 78"/>
                <a:gd name="T4" fmla="*/ 0 w 75"/>
                <a:gd name="T5" fmla="*/ 0 h 78"/>
                <a:gd name="T6" fmla="*/ 0 w 75"/>
                <a:gd name="T7" fmla="*/ 0 h 78"/>
                <a:gd name="T8" fmla="*/ 0 w 75"/>
                <a:gd name="T9" fmla="*/ 0 h 78"/>
                <a:gd name="T10" fmla="*/ 0 w 75"/>
                <a:gd name="T11" fmla="*/ 0 h 78"/>
                <a:gd name="T12" fmla="*/ 0 w 75"/>
                <a:gd name="T13" fmla="*/ 0 h 78"/>
                <a:gd name="T14" fmla="*/ 0 w 75"/>
                <a:gd name="T15" fmla="*/ 0 h 78"/>
                <a:gd name="T16" fmla="*/ 0 w 75"/>
                <a:gd name="T17" fmla="*/ 0 h 78"/>
                <a:gd name="T18" fmla="*/ 0 w 75"/>
                <a:gd name="T19" fmla="*/ 0 h 78"/>
                <a:gd name="T20" fmla="*/ 0 w 75"/>
                <a:gd name="T21" fmla="*/ 0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5"/>
                <a:gd name="T34" fmla="*/ 0 h 78"/>
                <a:gd name="T35" fmla="*/ 75 w 75"/>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5" h="78">
                  <a:moveTo>
                    <a:pt x="15" y="0"/>
                  </a:moveTo>
                  <a:lnTo>
                    <a:pt x="15" y="15"/>
                  </a:lnTo>
                  <a:lnTo>
                    <a:pt x="0" y="31"/>
                  </a:lnTo>
                  <a:lnTo>
                    <a:pt x="0" y="62"/>
                  </a:lnTo>
                  <a:lnTo>
                    <a:pt x="30" y="77"/>
                  </a:lnTo>
                  <a:lnTo>
                    <a:pt x="30" y="62"/>
                  </a:lnTo>
                  <a:lnTo>
                    <a:pt x="74" y="77"/>
                  </a:lnTo>
                  <a:lnTo>
                    <a:pt x="74" y="46"/>
                  </a:lnTo>
                  <a:lnTo>
                    <a:pt x="59" y="31"/>
                  </a:lnTo>
                  <a:lnTo>
                    <a:pt x="74" y="15"/>
                  </a:lnTo>
                  <a:lnTo>
                    <a:pt x="15" y="0"/>
                  </a:lnTo>
                </a:path>
              </a:pathLst>
            </a:custGeom>
            <a:solidFill>
              <a:srgbClr val="C0C0C0"/>
            </a:solidFill>
            <a:ln w="3175">
              <a:solidFill>
                <a:schemeClr val="bg1"/>
              </a:solidFill>
              <a:round/>
              <a:headEnd/>
              <a:tailEnd/>
            </a:ln>
          </p:spPr>
          <p:txBody>
            <a:bodyPr wrap="none" lIns="67866" tIns="33338" rIns="67866" bIns="33338"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66" name="Freeform 54">
              <a:extLst>
                <a:ext uri="{FF2B5EF4-FFF2-40B4-BE49-F238E27FC236}">
                  <a16:creationId xmlns:a16="http://schemas.microsoft.com/office/drawing/2014/main" id="{45C707D3-B1DD-6D2A-4000-EF3FDE08D156}"/>
                </a:ext>
              </a:extLst>
            </p:cNvPr>
            <p:cNvSpPr>
              <a:spLocks/>
            </p:cNvSpPr>
            <p:nvPr/>
          </p:nvSpPr>
          <p:spPr bwMode="auto">
            <a:xfrm>
              <a:off x="1044136" y="2332684"/>
              <a:ext cx="129885" cy="170685"/>
            </a:xfrm>
            <a:custGeom>
              <a:avLst/>
              <a:gdLst>
                <a:gd name="T0" fmla="*/ 0 w 224"/>
                <a:gd name="T1" fmla="*/ 0 h 339"/>
                <a:gd name="T2" fmla="*/ 0 w 224"/>
                <a:gd name="T3" fmla="*/ 0 h 339"/>
                <a:gd name="T4" fmla="*/ 0 w 224"/>
                <a:gd name="T5" fmla="*/ 0 h 339"/>
                <a:gd name="T6" fmla="*/ 0 w 224"/>
                <a:gd name="T7" fmla="*/ 0 h 339"/>
                <a:gd name="T8" fmla="*/ 0 w 224"/>
                <a:gd name="T9" fmla="*/ 0 h 339"/>
                <a:gd name="T10" fmla="*/ 0 w 224"/>
                <a:gd name="T11" fmla="*/ 0 h 339"/>
                <a:gd name="T12" fmla="*/ 0 w 224"/>
                <a:gd name="T13" fmla="*/ 0 h 339"/>
                <a:gd name="T14" fmla="*/ 0 w 224"/>
                <a:gd name="T15" fmla="*/ 0 h 339"/>
                <a:gd name="T16" fmla="*/ 0 w 224"/>
                <a:gd name="T17" fmla="*/ 0 h 339"/>
                <a:gd name="T18" fmla="*/ 0 w 224"/>
                <a:gd name="T19" fmla="*/ 0 h 339"/>
                <a:gd name="T20" fmla="*/ 0 w 224"/>
                <a:gd name="T21" fmla="*/ 0 h 339"/>
                <a:gd name="T22" fmla="*/ 0 w 224"/>
                <a:gd name="T23" fmla="*/ 0 h 339"/>
                <a:gd name="T24" fmla="*/ 0 w 224"/>
                <a:gd name="T25" fmla="*/ 0 h 339"/>
                <a:gd name="T26" fmla="*/ 0 w 224"/>
                <a:gd name="T27" fmla="*/ 0 h 339"/>
                <a:gd name="T28" fmla="*/ 0 w 224"/>
                <a:gd name="T29" fmla="*/ 0 h 339"/>
                <a:gd name="T30" fmla="*/ 0 w 224"/>
                <a:gd name="T31" fmla="*/ 0 h 339"/>
                <a:gd name="T32" fmla="*/ 0 w 224"/>
                <a:gd name="T33" fmla="*/ 0 h 339"/>
                <a:gd name="T34" fmla="*/ 0 w 224"/>
                <a:gd name="T35" fmla="*/ 0 h 339"/>
                <a:gd name="T36" fmla="*/ 0 w 224"/>
                <a:gd name="T37" fmla="*/ 0 h 339"/>
                <a:gd name="T38" fmla="*/ 0 w 224"/>
                <a:gd name="T39" fmla="*/ 0 h 339"/>
                <a:gd name="T40" fmla="*/ 0 w 224"/>
                <a:gd name="T41" fmla="*/ 0 h 339"/>
                <a:gd name="T42" fmla="*/ 0 w 224"/>
                <a:gd name="T43" fmla="*/ 0 h 339"/>
                <a:gd name="T44" fmla="*/ 0 w 224"/>
                <a:gd name="T45" fmla="*/ 0 h 339"/>
                <a:gd name="T46" fmla="*/ 0 w 224"/>
                <a:gd name="T47" fmla="*/ 0 h 339"/>
                <a:gd name="T48" fmla="*/ 0 w 224"/>
                <a:gd name="T49" fmla="*/ 0 h 339"/>
                <a:gd name="T50" fmla="*/ 0 w 224"/>
                <a:gd name="T51" fmla="*/ 0 h 339"/>
                <a:gd name="T52" fmla="*/ 0 w 224"/>
                <a:gd name="T53" fmla="*/ 0 h 339"/>
                <a:gd name="T54" fmla="*/ 0 w 224"/>
                <a:gd name="T55" fmla="*/ 0 h 339"/>
                <a:gd name="T56" fmla="*/ 0 w 224"/>
                <a:gd name="T57" fmla="*/ 0 h 339"/>
                <a:gd name="T58" fmla="*/ 0 w 224"/>
                <a:gd name="T59" fmla="*/ 0 h 339"/>
                <a:gd name="T60" fmla="*/ 0 w 224"/>
                <a:gd name="T61" fmla="*/ 0 h 339"/>
                <a:gd name="T62" fmla="*/ 0 w 224"/>
                <a:gd name="T63" fmla="*/ 0 h 339"/>
                <a:gd name="T64" fmla="*/ 0 w 224"/>
                <a:gd name="T65" fmla="*/ 0 h 339"/>
                <a:gd name="T66" fmla="*/ 0 w 224"/>
                <a:gd name="T67" fmla="*/ 0 h 339"/>
                <a:gd name="T68" fmla="*/ 0 w 224"/>
                <a:gd name="T69" fmla="*/ 0 h 339"/>
                <a:gd name="T70" fmla="*/ 0 w 224"/>
                <a:gd name="T71" fmla="*/ 0 h 339"/>
                <a:gd name="T72" fmla="*/ 0 w 224"/>
                <a:gd name="T73" fmla="*/ 0 h 339"/>
                <a:gd name="T74" fmla="*/ 0 w 224"/>
                <a:gd name="T75" fmla="*/ 0 h 339"/>
                <a:gd name="T76" fmla="*/ 0 w 224"/>
                <a:gd name="T77" fmla="*/ 0 h 3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24"/>
                <a:gd name="T118" fmla="*/ 0 h 339"/>
                <a:gd name="T119" fmla="*/ 224 w 224"/>
                <a:gd name="T120" fmla="*/ 339 h 33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24" h="339">
                  <a:moveTo>
                    <a:pt x="15" y="200"/>
                  </a:moveTo>
                  <a:lnTo>
                    <a:pt x="0" y="230"/>
                  </a:lnTo>
                  <a:lnTo>
                    <a:pt x="59" y="246"/>
                  </a:lnTo>
                  <a:lnTo>
                    <a:pt x="74" y="261"/>
                  </a:lnTo>
                  <a:lnTo>
                    <a:pt x="89" y="261"/>
                  </a:lnTo>
                  <a:lnTo>
                    <a:pt x="104" y="292"/>
                  </a:lnTo>
                  <a:lnTo>
                    <a:pt x="119" y="292"/>
                  </a:lnTo>
                  <a:lnTo>
                    <a:pt x="134" y="292"/>
                  </a:lnTo>
                  <a:lnTo>
                    <a:pt x="164" y="307"/>
                  </a:lnTo>
                  <a:lnTo>
                    <a:pt x="178" y="338"/>
                  </a:lnTo>
                  <a:lnTo>
                    <a:pt x="178" y="292"/>
                  </a:lnTo>
                  <a:lnTo>
                    <a:pt x="178" y="277"/>
                  </a:lnTo>
                  <a:lnTo>
                    <a:pt x="178" y="261"/>
                  </a:lnTo>
                  <a:lnTo>
                    <a:pt x="193" y="246"/>
                  </a:lnTo>
                  <a:lnTo>
                    <a:pt x="164" y="246"/>
                  </a:lnTo>
                  <a:lnTo>
                    <a:pt x="164" y="230"/>
                  </a:lnTo>
                  <a:lnTo>
                    <a:pt x="193" y="230"/>
                  </a:lnTo>
                  <a:lnTo>
                    <a:pt x="193" y="215"/>
                  </a:lnTo>
                  <a:lnTo>
                    <a:pt x="208" y="215"/>
                  </a:lnTo>
                  <a:lnTo>
                    <a:pt x="223" y="230"/>
                  </a:lnTo>
                  <a:lnTo>
                    <a:pt x="208" y="184"/>
                  </a:lnTo>
                  <a:lnTo>
                    <a:pt x="208" y="138"/>
                  </a:lnTo>
                  <a:lnTo>
                    <a:pt x="178" y="138"/>
                  </a:lnTo>
                  <a:lnTo>
                    <a:pt x="119" y="108"/>
                  </a:lnTo>
                  <a:lnTo>
                    <a:pt x="119" y="77"/>
                  </a:lnTo>
                  <a:lnTo>
                    <a:pt x="104" y="77"/>
                  </a:lnTo>
                  <a:lnTo>
                    <a:pt x="119" y="31"/>
                  </a:lnTo>
                  <a:lnTo>
                    <a:pt x="149" y="15"/>
                  </a:lnTo>
                  <a:lnTo>
                    <a:pt x="149" y="0"/>
                  </a:lnTo>
                  <a:lnTo>
                    <a:pt x="134" y="0"/>
                  </a:lnTo>
                  <a:lnTo>
                    <a:pt x="119" y="15"/>
                  </a:lnTo>
                  <a:lnTo>
                    <a:pt x="74" y="31"/>
                  </a:lnTo>
                  <a:lnTo>
                    <a:pt x="74" y="61"/>
                  </a:lnTo>
                  <a:lnTo>
                    <a:pt x="45" y="77"/>
                  </a:lnTo>
                  <a:lnTo>
                    <a:pt x="30" y="92"/>
                  </a:lnTo>
                  <a:lnTo>
                    <a:pt x="30" y="108"/>
                  </a:lnTo>
                  <a:lnTo>
                    <a:pt x="30" y="123"/>
                  </a:lnTo>
                  <a:lnTo>
                    <a:pt x="30" y="184"/>
                  </a:lnTo>
                  <a:lnTo>
                    <a:pt x="15" y="20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67" name="Freeform 55">
              <a:extLst>
                <a:ext uri="{FF2B5EF4-FFF2-40B4-BE49-F238E27FC236}">
                  <a16:creationId xmlns:a16="http://schemas.microsoft.com/office/drawing/2014/main" id="{F560049D-2A9C-9BB2-7764-548F31953570}"/>
                </a:ext>
              </a:extLst>
            </p:cNvPr>
            <p:cNvSpPr>
              <a:spLocks/>
            </p:cNvSpPr>
            <p:nvPr/>
          </p:nvSpPr>
          <p:spPr bwMode="auto">
            <a:xfrm>
              <a:off x="1104749" y="2332684"/>
              <a:ext cx="147202" cy="116733"/>
            </a:xfrm>
            <a:custGeom>
              <a:avLst/>
              <a:gdLst>
                <a:gd name="T0" fmla="*/ 0 w 255"/>
                <a:gd name="T1" fmla="*/ 0 h 231"/>
                <a:gd name="T2" fmla="*/ 0 w 255"/>
                <a:gd name="T3" fmla="*/ 0 h 231"/>
                <a:gd name="T4" fmla="*/ 0 w 255"/>
                <a:gd name="T5" fmla="*/ 0 h 231"/>
                <a:gd name="T6" fmla="*/ 0 w 255"/>
                <a:gd name="T7" fmla="*/ 0 h 231"/>
                <a:gd name="T8" fmla="*/ 0 w 255"/>
                <a:gd name="T9" fmla="*/ 0 h 231"/>
                <a:gd name="T10" fmla="*/ 0 w 255"/>
                <a:gd name="T11" fmla="*/ 0 h 231"/>
                <a:gd name="T12" fmla="*/ 0 w 255"/>
                <a:gd name="T13" fmla="*/ 0 h 231"/>
                <a:gd name="T14" fmla="*/ 0 w 255"/>
                <a:gd name="T15" fmla="*/ 0 h 231"/>
                <a:gd name="T16" fmla="*/ 0 w 255"/>
                <a:gd name="T17" fmla="*/ 0 h 231"/>
                <a:gd name="T18" fmla="*/ 0 w 255"/>
                <a:gd name="T19" fmla="*/ 0 h 231"/>
                <a:gd name="T20" fmla="*/ 0 w 255"/>
                <a:gd name="T21" fmla="*/ 0 h 231"/>
                <a:gd name="T22" fmla="*/ 0 w 255"/>
                <a:gd name="T23" fmla="*/ 0 h 231"/>
                <a:gd name="T24" fmla="*/ 0 w 255"/>
                <a:gd name="T25" fmla="*/ 0 h 231"/>
                <a:gd name="T26" fmla="*/ 0 w 255"/>
                <a:gd name="T27" fmla="*/ 0 h 231"/>
                <a:gd name="T28" fmla="*/ 0 w 255"/>
                <a:gd name="T29" fmla="*/ 0 h 231"/>
                <a:gd name="T30" fmla="*/ 0 w 255"/>
                <a:gd name="T31" fmla="*/ 0 h 231"/>
                <a:gd name="T32" fmla="*/ 0 w 255"/>
                <a:gd name="T33" fmla="*/ 0 h 231"/>
                <a:gd name="T34" fmla="*/ 0 w 255"/>
                <a:gd name="T35" fmla="*/ 0 h 231"/>
                <a:gd name="T36" fmla="*/ 0 w 255"/>
                <a:gd name="T37" fmla="*/ 0 h 231"/>
                <a:gd name="T38" fmla="*/ 0 w 255"/>
                <a:gd name="T39" fmla="*/ 0 h 231"/>
                <a:gd name="T40" fmla="*/ 0 w 255"/>
                <a:gd name="T41" fmla="*/ 0 h 231"/>
                <a:gd name="T42" fmla="*/ 0 w 255"/>
                <a:gd name="T43" fmla="*/ 0 h 231"/>
                <a:gd name="T44" fmla="*/ 0 w 255"/>
                <a:gd name="T45" fmla="*/ 0 h 231"/>
                <a:gd name="T46" fmla="*/ 0 w 255"/>
                <a:gd name="T47" fmla="*/ 0 h 231"/>
                <a:gd name="T48" fmla="*/ 0 w 255"/>
                <a:gd name="T49" fmla="*/ 0 h 231"/>
                <a:gd name="T50" fmla="*/ 0 w 255"/>
                <a:gd name="T51" fmla="*/ 0 h 231"/>
                <a:gd name="T52" fmla="*/ 0 w 255"/>
                <a:gd name="T53" fmla="*/ 0 h 231"/>
                <a:gd name="T54" fmla="*/ 0 w 255"/>
                <a:gd name="T55" fmla="*/ 0 h 231"/>
                <a:gd name="T56" fmla="*/ 0 w 255"/>
                <a:gd name="T57" fmla="*/ 0 h 231"/>
                <a:gd name="T58" fmla="*/ 0 w 255"/>
                <a:gd name="T59" fmla="*/ 0 h 231"/>
                <a:gd name="T60" fmla="*/ 0 w 255"/>
                <a:gd name="T61" fmla="*/ 0 h 231"/>
                <a:gd name="T62" fmla="*/ 0 w 255"/>
                <a:gd name="T63" fmla="*/ 0 h 231"/>
                <a:gd name="T64" fmla="*/ 0 w 255"/>
                <a:gd name="T65" fmla="*/ 0 h 231"/>
                <a:gd name="T66" fmla="*/ 0 w 255"/>
                <a:gd name="T67" fmla="*/ 0 h 231"/>
                <a:gd name="T68" fmla="*/ 0 w 255"/>
                <a:gd name="T69" fmla="*/ 0 h 231"/>
                <a:gd name="T70" fmla="*/ 0 w 255"/>
                <a:gd name="T71" fmla="*/ 0 h 231"/>
                <a:gd name="T72" fmla="*/ 0 w 255"/>
                <a:gd name="T73" fmla="*/ 0 h 231"/>
                <a:gd name="T74" fmla="*/ 0 w 255"/>
                <a:gd name="T75" fmla="*/ 0 h 2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55"/>
                <a:gd name="T115" fmla="*/ 0 h 231"/>
                <a:gd name="T116" fmla="*/ 255 w 255"/>
                <a:gd name="T117" fmla="*/ 231 h 23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55" h="231">
                  <a:moveTo>
                    <a:pt x="209" y="31"/>
                  </a:moveTo>
                  <a:lnTo>
                    <a:pt x="179" y="46"/>
                  </a:lnTo>
                  <a:lnTo>
                    <a:pt x="164" y="46"/>
                  </a:lnTo>
                  <a:lnTo>
                    <a:pt x="134" y="31"/>
                  </a:lnTo>
                  <a:lnTo>
                    <a:pt x="105" y="31"/>
                  </a:lnTo>
                  <a:lnTo>
                    <a:pt x="90" y="15"/>
                  </a:lnTo>
                  <a:lnTo>
                    <a:pt x="75" y="0"/>
                  </a:lnTo>
                  <a:lnTo>
                    <a:pt x="75" y="15"/>
                  </a:lnTo>
                  <a:lnTo>
                    <a:pt x="45" y="31"/>
                  </a:lnTo>
                  <a:lnTo>
                    <a:pt x="45" y="61"/>
                  </a:lnTo>
                  <a:lnTo>
                    <a:pt x="45" y="77"/>
                  </a:lnTo>
                  <a:lnTo>
                    <a:pt x="45" y="61"/>
                  </a:lnTo>
                  <a:lnTo>
                    <a:pt x="30" y="61"/>
                  </a:lnTo>
                  <a:lnTo>
                    <a:pt x="45" y="31"/>
                  </a:lnTo>
                  <a:lnTo>
                    <a:pt x="45" y="15"/>
                  </a:lnTo>
                  <a:lnTo>
                    <a:pt x="15" y="31"/>
                  </a:lnTo>
                  <a:lnTo>
                    <a:pt x="0" y="77"/>
                  </a:lnTo>
                  <a:lnTo>
                    <a:pt x="15" y="77"/>
                  </a:lnTo>
                  <a:lnTo>
                    <a:pt x="15" y="107"/>
                  </a:lnTo>
                  <a:lnTo>
                    <a:pt x="75" y="138"/>
                  </a:lnTo>
                  <a:lnTo>
                    <a:pt x="105" y="138"/>
                  </a:lnTo>
                  <a:lnTo>
                    <a:pt x="105" y="184"/>
                  </a:lnTo>
                  <a:lnTo>
                    <a:pt x="120" y="230"/>
                  </a:lnTo>
                  <a:lnTo>
                    <a:pt x="134" y="230"/>
                  </a:lnTo>
                  <a:lnTo>
                    <a:pt x="164" y="230"/>
                  </a:lnTo>
                  <a:lnTo>
                    <a:pt x="179" y="199"/>
                  </a:lnTo>
                  <a:lnTo>
                    <a:pt x="149" y="184"/>
                  </a:lnTo>
                  <a:lnTo>
                    <a:pt x="164" y="169"/>
                  </a:lnTo>
                  <a:lnTo>
                    <a:pt x="194" y="184"/>
                  </a:lnTo>
                  <a:lnTo>
                    <a:pt x="224" y="169"/>
                  </a:lnTo>
                  <a:lnTo>
                    <a:pt x="239" y="153"/>
                  </a:lnTo>
                  <a:lnTo>
                    <a:pt x="224" y="138"/>
                  </a:lnTo>
                  <a:lnTo>
                    <a:pt x="239" y="107"/>
                  </a:lnTo>
                  <a:lnTo>
                    <a:pt x="224" y="107"/>
                  </a:lnTo>
                  <a:lnTo>
                    <a:pt x="254" y="92"/>
                  </a:lnTo>
                  <a:lnTo>
                    <a:pt x="209" y="61"/>
                  </a:lnTo>
                  <a:lnTo>
                    <a:pt x="194" y="46"/>
                  </a:lnTo>
                  <a:lnTo>
                    <a:pt x="209" y="31"/>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68" name="Freeform 56">
              <a:extLst>
                <a:ext uri="{FF2B5EF4-FFF2-40B4-BE49-F238E27FC236}">
                  <a16:creationId xmlns:a16="http://schemas.microsoft.com/office/drawing/2014/main" id="{A0D5AF2E-F3A1-DC7F-CD9A-CB86307FD243}"/>
                </a:ext>
              </a:extLst>
            </p:cNvPr>
            <p:cNvSpPr>
              <a:spLocks/>
            </p:cNvSpPr>
            <p:nvPr/>
          </p:nvSpPr>
          <p:spPr bwMode="auto">
            <a:xfrm>
              <a:off x="1234634" y="2379770"/>
              <a:ext cx="53191" cy="69648"/>
            </a:xfrm>
            <a:custGeom>
              <a:avLst/>
              <a:gdLst>
                <a:gd name="T0" fmla="*/ 0 w 91"/>
                <a:gd name="T1" fmla="*/ 0 h 139"/>
                <a:gd name="T2" fmla="*/ 0 w 91"/>
                <a:gd name="T3" fmla="*/ 0 h 139"/>
                <a:gd name="T4" fmla="*/ 0 w 91"/>
                <a:gd name="T5" fmla="*/ 0 h 139"/>
                <a:gd name="T6" fmla="*/ 0 w 91"/>
                <a:gd name="T7" fmla="*/ 0 h 139"/>
                <a:gd name="T8" fmla="*/ 0 w 91"/>
                <a:gd name="T9" fmla="*/ 0 h 139"/>
                <a:gd name="T10" fmla="*/ 0 w 91"/>
                <a:gd name="T11" fmla="*/ 0 h 139"/>
                <a:gd name="T12" fmla="*/ 0 w 91"/>
                <a:gd name="T13" fmla="*/ 0 h 139"/>
                <a:gd name="T14" fmla="*/ 0 w 91"/>
                <a:gd name="T15" fmla="*/ 0 h 139"/>
                <a:gd name="T16" fmla="*/ 0 w 91"/>
                <a:gd name="T17" fmla="*/ 0 h 139"/>
                <a:gd name="T18" fmla="*/ 0 w 91"/>
                <a:gd name="T19" fmla="*/ 0 h 139"/>
                <a:gd name="T20" fmla="*/ 0 w 91"/>
                <a:gd name="T21" fmla="*/ 0 h 139"/>
                <a:gd name="T22" fmla="*/ 0 w 91"/>
                <a:gd name="T23" fmla="*/ 0 h 139"/>
                <a:gd name="T24" fmla="*/ 0 w 91"/>
                <a:gd name="T25" fmla="*/ 0 h 139"/>
                <a:gd name="T26" fmla="*/ 0 w 91"/>
                <a:gd name="T27" fmla="*/ 0 h 139"/>
                <a:gd name="T28" fmla="*/ 0 w 91"/>
                <a:gd name="T29" fmla="*/ 0 h 139"/>
                <a:gd name="T30" fmla="*/ 0 w 91"/>
                <a:gd name="T31" fmla="*/ 0 h 139"/>
                <a:gd name="T32" fmla="*/ 0 w 91"/>
                <a:gd name="T33" fmla="*/ 0 h 139"/>
                <a:gd name="T34" fmla="*/ 0 w 91"/>
                <a:gd name="T35" fmla="*/ 0 h 1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1"/>
                <a:gd name="T55" fmla="*/ 0 h 139"/>
                <a:gd name="T56" fmla="*/ 91 w 91"/>
                <a:gd name="T57" fmla="*/ 139 h 13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1" h="139">
                  <a:moveTo>
                    <a:pt x="45" y="15"/>
                  </a:moveTo>
                  <a:lnTo>
                    <a:pt x="45" y="0"/>
                  </a:lnTo>
                  <a:lnTo>
                    <a:pt x="30" y="0"/>
                  </a:lnTo>
                  <a:lnTo>
                    <a:pt x="0" y="15"/>
                  </a:lnTo>
                  <a:lnTo>
                    <a:pt x="15" y="15"/>
                  </a:lnTo>
                  <a:lnTo>
                    <a:pt x="0" y="46"/>
                  </a:lnTo>
                  <a:lnTo>
                    <a:pt x="15" y="61"/>
                  </a:lnTo>
                  <a:lnTo>
                    <a:pt x="30" y="107"/>
                  </a:lnTo>
                  <a:lnTo>
                    <a:pt x="30" y="123"/>
                  </a:lnTo>
                  <a:lnTo>
                    <a:pt x="45" y="138"/>
                  </a:lnTo>
                  <a:lnTo>
                    <a:pt x="75" y="123"/>
                  </a:lnTo>
                  <a:lnTo>
                    <a:pt x="90" y="123"/>
                  </a:lnTo>
                  <a:lnTo>
                    <a:pt x="60" y="107"/>
                  </a:lnTo>
                  <a:lnTo>
                    <a:pt x="60" y="77"/>
                  </a:lnTo>
                  <a:lnTo>
                    <a:pt x="75" y="61"/>
                  </a:lnTo>
                  <a:lnTo>
                    <a:pt x="75" y="46"/>
                  </a:lnTo>
                  <a:lnTo>
                    <a:pt x="60" y="31"/>
                  </a:lnTo>
                  <a:lnTo>
                    <a:pt x="45" y="15"/>
                  </a:lnTo>
                </a:path>
              </a:pathLst>
            </a:custGeom>
            <a:solidFill>
              <a:srgbClr val="C0C0C0"/>
            </a:solidFill>
            <a:ln w="3175">
              <a:solidFill>
                <a:schemeClr val="bg1"/>
              </a:solidFill>
              <a:round/>
              <a:headEnd/>
              <a:tailEnd/>
            </a:ln>
          </p:spPr>
          <p:txBody>
            <a:bodyPr wrap="none" lIns="67866" tIns="33338" rIns="67866" bIns="33338"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69" name="Freeform 57">
              <a:extLst>
                <a:ext uri="{FF2B5EF4-FFF2-40B4-BE49-F238E27FC236}">
                  <a16:creationId xmlns:a16="http://schemas.microsoft.com/office/drawing/2014/main" id="{91552B57-1BFB-C0D8-CE24-B2FB315C13EF}"/>
                </a:ext>
              </a:extLst>
            </p:cNvPr>
            <p:cNvSpPr>
              <a:spLocks/>
            </p:cNvSpPr>
            <p:nvPr/>
          </p:nvSpPr>
          <p:spPr bwMode="auto">
            <a:xfrm>
              <a:off x="999604" y="2363094"/>
              <a:ext cx="70509" cy="24523"/>
            </a:xfrm>
            <a:custGeom>
              <a:avLst/>
              <a:gdLst>
                <a:gd name="T0" fmla="*/ 0 w 120"/>
                <a:gd name="T1" fmla="*/ 0 h 47"/>
                <a:gd name="T2" fmla="*/ 0 w 120"/>
                <a:gd name="T3" fmla="*/ 0 h 47"/>
                <a:gd name="T4" fmla="*/ 0 w 120"/>
                <a:gd name="T5" fmla="*/ 0 h 47"/>
                <a:gd name="T6" fmla="*/ 0 w 120"/>
                <a:gd name="T7" fmla="*/ 0 h 47"/>
                <a:gd name="T8" fmla="*/ 0 w 120"/>
                <a:gd name="T9" fmla="*/ 0 h 47"/>
                <a:gd name="T10" fmla="*/ 0 w 120"/>
                <a:gd name="T11" fmla="*/ 0 h 47"/>
                <a:gd name="T12" fmla="*/ 0 w 120"/>
                <a:gd name="T13" fmla="*/ 0 h 47"/>
                <a:gd name="T14" fmla="*/ 0 w 120"/>
                <a:gd name="T15" fmla="*/ 0 h 47"/>
                <a:gd name="T16" fmla="*/ 0 w 120"/>
                <a:gd name="T17" fmla="*/ 0 h 47"/>
                <a:gd name="T18" fmla="*/ 0 w 120"/>
                <a:gd name="T19" fmla="*/ 0 h 47"/>
                <a:gd name="T20" fmla="*/ 0 w 120"/>
                <a:gd name="T21" fmla="*/ 0 h 47"/>
                <a:gd name="T22" fmla="*/ 0 w 120"/>
                <a:gd name="T23" fmla="*/ 0 h 47"/>
                <a:gd name="T24" fmla="*/ 0 w 120"/>
                <a:gd name="T25" fmla="*/ 0 h 47"/>
                <a:gd name="T26" fmla="*/ 0 w 120"/>
                <a:gd name="T27" fmla="*/ 0 h 47"/>
                <a:gd name="T28" fmla="*/ 0 w 120"/>
                <a:gd name="T29" fmla="*/ 0 h 47"/>
                <a:gd name="T30" fmla="*/ 0 w 120"/>
                <a:gd name="T31" fmla="*/ 0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0"/>
                <a:gd name="T49" fmla="*/ 0 h 47"/>
                <a:gd name="T50" fmla="*/ 120 w 120"/>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0" h="47">
                  <a:moveTo>
                    <a:pt x="60" y="15"/>
                  </a:moveTo>
                  <a:lnTo>
                    <a:pt x="89" y="31"/>
                  </a:lnTo>
                  <a:lnTo>
                    <a:pt x="104" y="46"/>
                  </a:lnTo>
                  <a:lnTo>
                    <a:pt x="104" y="31"/>
                  </a:lnTo>
                  <a:lnTo>
                    <a:pt x="119" y="15"/>
                  </a:lnTo>
                  <a:lnTo>
                    <a:pt x="89" y="0"/>
                  </a:lnTo>
                  <a:lnTo>
                    <a:pt x="74" y="0"/>
                  </a:lnTo>
                  <a:lnTo>
                    <a:pt x="60" y="0"/>
                  </a:lnTo>
                  <a:lnTo>
                    <a:pt x="30" y="0"/>
                  </a:lnTo>
                  <a:lnTo>
                    <a:pt x="15" y="0"/>
                  </a:lnTo>
                  <a:lnTo>
                    <a:pt x="0" y="31"/>
                  </a:lnTo>
                  <a:lnTo>
                    <a:pt x="30" y="31"/>
                  </a:lnTo>
                  <a:lnTo>
                    <a:pt x="45" y="46"/>
                  </a:lnTo>
                  <a:lnTo>
                    <a:pt x="60" y="46"/>
                  </a:lnTo>
                  <a:lnTo>
                    <a:pt x="60" y="31"/>
                  </a:lnTo>
                  <a:lnTo>
                    <a:pt x="60" y="15"/>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0" name="Line 58">
              <a:extLst>
                <a:ext uri="{FF2B5EF4-FFF2-40B4-BE49-F238E27FC236}">
                  <a16:creationId xmlns:a16="http://schemas.microsoft.com/office/drawing/2014/main" id="{15682C88-8372-6F23-AAB0-413F99C57E3E}"/>
                </a:ext>
              </a:extLst>
            </p:cNvPr>
            <p:cNvSpPr>
              <a:spLocks noChangeShapeType="1"/>
            </p:cNvSpPr>
            <p:nvPr/>
          </p:nvSpPr>
          <p:spPr bwMode="auto">
            <a:xfrm>
              <a:off x="1234634" y="2332684"/>
              <a:ext cx="0" cy="7848"/>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1" name="Line 59">
              <a:extLst>
                <a:ext uri="{FF2B5EF4-FFF2-40B4-BE49-F238E27FC236}">
                  <a16:creationId xmlns:a16="http://schemas.microsoft.com/office/drawing/2014/main" id="{63C7F32A-B7E3-D6E0-F6A2-F5D0C5FCE265}"/>
                </a:ext>
              </a:extLst>
            </p:cNvPr>
            <p:cNvSpPr>
              <a:spLocks noChangeShapeType="1"/>
            </p:cNvSpPr>
            <p:nvPr/>
          </p:nvSpPr>
          <p:spPr bwMode="auto">
            <a:xfrm>
              <a:off x="1217316" y="2292466"/>
              <a:ext cx="9896"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2" name="Line 60">
              <a:extLst>
                <a:ext uri="{FF2B5EF4-FFF2-40B4-BE49-F238E27FC236}">
                  <a16:creationId xmlns:a16="http://schemas.microsoft.com/office/drawing/2014/main" id="{75B58E88-5466-10A5-9E8F-D5E1C6D8F44C}"/>
                </a:ext>
              </a:extLst>
            </p:cNvPr>
            <p:cNvSpPr>
              <a:spLocks noChangeShapeType="1"/>
            </p:cNvSpPr>
            <p:nvPr/>
          </p:nvSpPr>
          <p:spPr bwMode="auto">
            <a:xfrm>
              <a:off x="1217316" y="2269903"/>
              <a:ext cx="0" cy="7848"/>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3" name="Freeform 61">
              <a:extLst>
                <a:ext uri="{FF2B5EF4-FFF2-40B4-BE49-F238E27FC236}">
                  <a16:creationId xmlns:a16="http://schemas.microsoft.com/office/drawing/2014/main" id="{03A622E0-9EDD-3831-B20F-F6FE08DBFA1D}"/>
                </a:ext>
              </a:extLst>
            </p:cNvPr>
            <p:cNvSpPr>
              <a:spLocks/>
            </p:cNvSpPr>
            <p:nvPr/>
          </p:nvSpPr>
          <p:spPr bwMode="auto">
            <a:xfrm>
              <a:off x="1131963" y="2262056"/>
              <a:ext cx="33399" cy="23543"/>
            </a:xfrm>
            <a:custGeom>
              <a:avLst/>
              <a:gdLst>
                <a:gd name="T0" fmla="*/ 0 w 60"/>
                <a:gd name="T1" fmla="*/ 0 h 47"/>
                <a:gd name="T2" fmla="*/ 0 w 60"/>
                <a:gd name="T3" fmla="*/ 0 h 47"/>
                <a:gd name="T4" fmla="*/ 0 w 60"/>
                <a:gd name="T5" fmla="*/ 0 h 47"/>
                <a:gd name="T6" fmla="*/ 0 w 60"/>
                <a:gd name="T7" fmla="*/ 0 h 47"/>
                <a:gd name="T8" fmla="*/ 0 w 60"/>
                <a:gd name="T9" fmla="*/ 0 h 47"/>
                <a:gd name="T10" fmla="*/ 0 w 60"/>
                <a:gd name="T11" fmla="*/ 0 h 47"/>
                <a:gd name="T12" fmla="*/ 0 w 60"/>
                <a:gd name="T13" fmla="*/ 0 h 47"/>
                <a:gd name="T14" fmla="*/ 0 w 60"/>
                <a:gd name="T15" fmla="*/ 0 h 47"/>
                <a:gd name="T16" fmla="*/ 0 w 60"/>
                <a:gd name="T17" fmla="*/ 0 h 47"/>
                <a:gd name="T18" fmla="*/ 0 w 60"/>
                <a:gd name="T19" fmla="*/ 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47"/>
                <a:gd name="T32" fmla="*/ 60 w 60"/>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47">
                  <a:moveTo>
                    <a:pt x="0" y="0"/>
                  </a:moveTo>
                  <a:lnTo>
                    <a:pt x="0" y="15"/>
                  </a:lnTo>
                  <a:lnTo>
                    <a:pt x="0" y="46"/>
                  </a:lnTo>
                  <a:lnTo>
                    <a:pt x="15" y="31"/>
                  </a:lnTo>
                  <a:lnTo>
                    <a:pt x="44" y="31"/>
                  </a:lnTo>
                  <a:lnTo>
                    <a:pt x="59" y="15"/>
                  </a:lnTo>
                  <a:lnTo>
                    <a:pt x="44" y="15"/>
                  </a:lnTo>
                  <a:lnTo>
                    <a:pt x="44" y="0"/>
                  </a:lnTo>
                  <a:lnTo>
                    <a:pt x="30" y="0"/>
                  </a:lnTo>
                  <a:lnTo>
                    <a:pt x="0"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4" name="Freeform 62">
              <a:extLst>
                <a:ext uri="{FF2B5EF4-FFF2-40B4-BE49-F238E27FC236}">
                  <a16:creationId xmlns:a16="http://schemas.microsoft.com/office/drawing/2014/main" id="{94B7B1AD-D537-D0E1-2A00-070A2B13C70E}"/>
                </a:ext>
              </a:extLst>
            </p:cNvPr>
            <p:cNvSpPr>
              <a:spLocks/>
            </p:cNvSpPr>
            <p:nvPr/>
          </p:nvSpPr>
          <p:spPr bwMode="auto">
            <a:xfrm>
              <a:off x="1234634" y="2347399"/>
              <a:ext cx="9896" cy="9809"/>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16"/>
                  </a:moveTo>
                  <a:lnTo>
                    <a:pt x="16" y="16"/>
                  </a:lnTo>
                  <a:lnTo>
                    <a:pt x="16" y="0"/>
                  </a:lnTo>
                  <a:lnTo>
                    <a:pt x="0" y="0"/>
                  </a:lnTo>
                  <a:lnTo>
                    <a:pt x="0" y="16"/>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5" name="Freeform 63">
              <a:extLst>
                <a:ext uri="{FF2B5EF4-FFF2-40B4-BE49-F238E27FC236}">
                  <a16:creationId xmlns:a16="http://schemas.microsoft.com/office/drawing/2014/main" id="{CCA40FE0-CDEC-D98C-B7C6-C84A0E728801}"/>
                </a:ext>
              </a:extLst>
            </p:cNvPr>
            <p:cNvSpPr>
              <a:spLocks/>
            </p:cNvSpPr>
            <p:nvPr/>
          </p:nvSpPr>
          <p:spPr bwMode="auto">
            <a:xfrm>
              <a:off x="1174021" y="2269903"/>
              <a:ext cx="11133" cy="7848"/>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16" y="0"/>
                  </a:moveTo>
                  <a:lnTo>
                    <a:pt x="0" y="0"/>
                  </a:lnTo>
                  <a:lnTo>
                    <a:pt x="0" y="16"/>
                  </a:lnTo>
                  <a:lnTo>
                    <a:pt x="16" y="16"/>
                  </a:lnTo>
                  <a:lnTo>
                    <a:pt x="16"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6" name="Freeform 64">
              <a:extLst>
                <a:ext uri="{FF2B5EF4-FFF2-40B4-BE49-F238E27FC236}">
                  <a16:creationId xmlns:a16="http://schemas.microsoft.com/office/drawing/2014/main" id="{60A9A673-E3E4-7ADD-193C-E861F3400A92}"/>
                </a:ext>
              </a:extLst>
            </p:cNvPr>
            <p:cNvSpPr>
              <a:spLocks/>
            </p:cNvSpPr>
            <p:nvPr/>
          </p:nvSpPr>
          <p:spPr bwMode="auto">
            <a:xfrm>
              <a:off x="1234634" y="2309141"/>
              <a:ext cx="9896" cy="7848"/>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0" y="16"/>
                  </a:lnTo>
                  <a:lnTo>
                    <a:pt x="0" y="0"/>
                  </a:lnTo>
                </a:path>
              </a:pathLst>
            </a:custGeom>
            <a:solidFill>
              <a:srgbClr val="00FF0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7" name="Line 65">
              <a:extLst>
                <a:ext uri="{FF2B5EF4-FFF2-40B4-BE49-F238E27FC236}">
                  <a16:creationId xmlns:a16="http://schemas.microsoft.com/office/drawing/2014/main" id="{DEBB5D13-3A18-5FD1-6A32-45E047F16331}"/>
                </a:ext>
              </a:extLst>
            </p:cNvPr>
            <p:cNvSpPr>
              <a:spLocks noChangeShapeType="1"/>
            </p:cNvSpPr>
            <p:nvPr/>
          </p:nvSpPr>
          <p:spPr bwMode="auto">
            <a:xfrm flipH="1">
              <a:off x="1227212" y="2309141"/>
              <a:ext cx="7422"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8" name="Line 66">
              <a:extLst>
                <a:ext uri="{FF2B5EF4-FFF2-40B4-BE49-F238E27FC236}">
                  <a16:creationId xmlns:a16="http://schemas.microsoft.com/office/drawing/2014/main" id="{40BD684E-CFDB-DAA6-339B-820FE7B98B53}"/>
                </a:ext>
              </a:extLst>
            </p:cNvPr>
            <p:cNvSpPr>
              <a:spLocks noChangeShapeType="1"/>
            </p:cNvSpPr>
            <p:nvPr/>
          </p:nvSpPr>
          <p:spPr bwMode="auto">
            <a:xfrm>
              <a:off x="1227212" y="2302275"/>
              <a:ext cx="0" cy="6866"/>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9" name="Freeform 67">
              <a:extLst>
                <a:ext uri="{FF2B5EF4-FFF2-40B4-BE49-F238E27FC236}">
                  <a16:creationId xmlns:a16="http://schemas.microsoft.com/office/drawing/2014/main" id="{4752FCCC-CD7F-C9B4-9E8F-6BA3E21E2B67}"/>
                </a:ext>
              </a:extLst>
            </p:cNvPr>
            <p:cNvSpPr>
              <a:spLocks/>
            </p:cNvSpPr>
            <p:nvPr/>
          </p:nvSpPr>
          <p:spPr bwMode="auto">
            <a:xfrm>
              <a:off x="1208657" y="2277751"/>
              <a:ext cx="9896" cy="980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0" y="16"/>
                  </a:lnTo>
                  <a:lnTo>
                    <a:pt x="0" y="0"/>
                  </a:lnTo>
                </a:path>
              </a:pathLst>
            </a:custGeom>
            <a:solidFill>
              <a:srgbClr val="00FF0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0" name="Line 68">
              <a:extLst>
                <a:ext uri="{FF2B5EF4-FFF2-40B4-BE49-F238E27FC236}">
                  <a16:creationId xmlns:a16="http://schemas.microsoft.com/office/drawing/2014/main" id="{F333E17A-8296-8AAA-C10B-785225785EF8}"/>
                </a:ext>
              </a:extLst>
            </p:cNvPr>
            <p:cNvSpPr>
              <a:spLocks noChangeShapeType="1"/>
            </p:cNvSpPr>
            <p:nvPr/>
          </p:nvSpPr>
          <p:spPr bwMode="auto">
            <a:xfrm>
              <a:off x="1191339" y="2277751"/>
              <a:ext cx="9896"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1" name="Freeform 69">
              <a:extLst>
                <a:ext uri="{FF2B5EF4-FFF2-40B4-BE49-F238E27FC236}">
                  <a16:creationId xmlns:a16="http://schemas.microsoft.com/office/drawing/2014/main" id="{25C24FC2-B468-6142-A865-014FF3194CA5}"/>
                </a:ext>
              </a:extLst>
            </p:cNvPr>
            <p:cNvSpPr>
              <a:spLocks/>
            </p:cNvSpPr>
            <p:nvPr/>
          </p:nvSpPr>
          <p:spPr bwMode="auto">
            <a:xfrm>
              <a:off x="1217316" y="2285599"/>
              <a:ext cx="9896" cy="882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0"/>
                  </a:lnTo>
                  <a:lnTo>
                    <a:pt x="0" y="16"/>
                  </a:lnTo>
                  <a:lnTo>
                    <a:pt x="0" y="0"/>
                  </a:lnTo>
                </a:path>
              </a:pathLst>
            </a:custGeom>
            <a:solidFill>
              <a:srgbClr val="00FF0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2" name="Freeform 70">
              <a:extLst>
                <a:ext uri="{FF2B5EF4-FFF2-40B4-BE49-F238E27FC236}">
                  <a16:creationId xmlns:a16="http://schemas.microsoft.com/office/drawing/2014/main" id="{4B1921B5-84A3-9CC0-91BA-1BBC46E79A7B}"/>
                </a:ext>
              </a:extLst>
            </p:cNvPr>
            <p:cNvSpPr>
              <a:spLocks/>
            </p:cNvSpPr>
            <p:nvPr/>
          </p:nvSpPr>
          <p:spPr bwMode="auto">
            <a:xfrm>
              <a:off x="1312565" y="3015424"/>
              <a:ext cx="17318" cy="16676"/>
            </a:xfrm>
            <a:custGeom>
              <a:avLst/>
              <a:gdLst>
                <a:gd name="T0" fmla="*/ 0 w 31"/>
                <a:gd name="T1" fmla="*/ 0 h 32"/>
                <a:gd name="T2" fmla="*/ 0 w 31"/>
                <a:gd name="T3" fmla="*/ 0 h 32"/>
                <a:gd name="T4" fmla="*/ 0 w 31"/>
                <a:gd name="T5" fmla="*/ 0 h 32"/>
                <a:gd name="T6" fmla="*/ 0 w 31"/>
                <a:gd name="T7" fmla="*/ 0 h 32"/>
                <a:gd name="T8" fmla="*/ 0 w 31"/>
                <a:gd name="T9" fmla="*/ 0 h 32"/>
                <a:gd name="T10" fmla="*/ 0 w 31"/>
                <a:gd name="T11" fmla="*/ 0 h 32"/>
                <a:gd name="T12" fmla="*/ 0 60000 65536"/>
                <a:gd name="T13" fmla="*/ 0 60000 65536"/>
                <a:gd name="T14" fmla="*/ 0 60000 65536"/>
                <a:gd name="T15" fmla="*/ 0 60000 65536"/>
                <a:gd name="T16" fmla="*/ 0 60000 65536"/>
                <a:gd name="T17" fmla="*/ 0 60000 65536"/>
                <a:gd name="T18" fmla="*/ 0 w 31"/>
                <a:gd name="T19" fmla="*/ 0 h 32"/>
                <a:gd name="T20" fmla="*/ 31 w 31"/>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1" h="32">
                  <a:moveTo>
                    <a:pt x="15" y="0"/>
                  </a:moveTo>
                  <a:lnTo>
                    <a:pt x="0" y="31"/>
                  </a:lnTo>
                  <a:lnTo>
                    <a:pt x="15" y="31"/>
                  </a:lnTo>
                  <a:lnTo>
                    <a:pt x="15" y="16"/>
                  </a:lnTo>
                  <a:lnTo>
                    <a:pt x="30" y="16"/>
                  </a:lnTo>
                  <a:lnTo>
                    <a:pt x="15" y="0"/>
                  </a:lnTo>
                </a:path>
              </a:pathLst>
            </a:custGeom>
            <a:solidFill>
              <a:srgbClr val="C0C0C0"/>
            </a:solidFill>
            <a:ln w="3175">
              <a:solidFill>
                <a:schemeClr val="bg1"/>
              </a:solidFill>
              <a:round/>
              <a:headEnd/>
              <a:tailEnd/>
            </a:ln>
          </p:spPr>
          <p:txBody>
            <a:bodyPr wrap="none" lIns="67866" tIns="33338" rIns="67866" bIns="33338"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3" name="Freeform 71">
              <a:extLst>
                <a:ext uri="{FF2B5EF4-FFF2-40B4-BE49-F238E27FC236}">
                  <a16:creationId xmlns:a16="http://schemas.microsoft.com/office/drawing/2014/main" id="{FA90A886-7ED7-B234-82E2-48A4BA177BB9}"/>
                </a:ext>
              </a:extLst>
            </p:cNvPr>
            <p:cNvSpPr>
              <a:spLocks/>
            </p:cNvSpPr>
            <p:nvPr/>
          </p:nvSpPr>
          <p:spPr bwMode="auto">
            <a:xfrm>
              <a:off x="1303905" y="3015424"/>
              <a:ext cx="11133" cy="7848"/>
            </a:xfrm>
            <a:custGeom>
              <a:avLst/>
              <a:gdLst>
                <a:gd name="T0" fmla="*/ 0 w 18"/>
                <a:gd name="T1" fmla="*/ 0 h 17"/>
                <a:gd name="T2" fmla="*/ 0 w 18"/>
                <a:gd name="T3" fmla="*/ 0 h 17"/>
                <a:gd name="T4" fmla="*/ 0 w 18"/>
                <a:gd name="T5" fmla="*/ 0 h 17"/>
                <a:gd name="T6" fmla="*/ 0 w 18"/>
                <a:gd name="T7" fmla="*/ 0 h 17"/>
                <a:gd name="T8" fmla="*/ 0 w 18"/>
                <a:gd name="T9" fmla="*/ 0 h 17"/>
                <a:gd name="T10" fmla="*/ 0 60000 65536"/>
                <a:gd name="T11" fmla="*/ 0 60000 65536"/>
                <a:gd name="T12" fmla="*/ 0 60000 65536"/>
                <a:gd name="T13" fmla="*/ 0 60000 65536"/>
                <a:gd name="T14" fmla="*/ 0 60000 65536"/>
                <a:gd name="T15" fmla="*/ 0 w 18"/>
                <a:gd name="T16" fmla="*/ 0 h 17"/>
                <a:gd name="T17" fmla="*/ 18 w 18"/>
                <a:gd name="T18" fmla="*/ 17 h 17"/>
              </a:gdLst>
              <a:ahLst/>
              <a:cxnLst>
                <a:cxn ang="T10">
                  <a:pos x="T0" y="T1"/>
                </a:cxn>
                <a:cxn ang="T11">
                  <a:pos x="T2" y="T3"/>
                </a:cxn>
                <a:cxn ang="T12">
                  <a:pos x="T4" y="T5"/>
                </a:cxn>
                <a:cxn ang="T13">
                  <a:pos x="T6" y="T7"/>
                </a:cxn>
                <a:cxn ang="T14">
                  <a:pos x="T8" y="T9"/>
                </a:cxn>
              </a:cxnLst>
              <a:rect l="T15" t="T16" r="T17" b="T18"/>
              <a:pathLst>
                <a:path w="18" h="17">
                  <a:moveTo>
                    <a:pt x="17" y="0"/>
                  </a:moveTo>
                  <a:lnTo>
                    <a:pt x="0" y="0"/>
                  </a:lnTo>
                  <a:lnTo>
                    <a:pt x="0" y="16"/>
                  </a:lnTo>
                  <a:lnTo>
                    <a:pt x="17" y="16"/>
                  </a:lnTo>
                  <a:lnTo>
                    <a:pt x="17" y="0"/>
                  </a:lnTo>
                </a:path>
              </a:pathLst>
            </a:custGeom>
            <a:solidFill>
              <a:srgbClr val="C0C0C0"/>
            </a:solidFill>
            <a:ln w="3175">
              <a:solidFill>
                <a:schemeClr val="bg1"/>
              </a:solidFill>
              <a:round/>
              <a:headEnd/>
              <a:tailEnd/>
            </a:ln>
          </p:spPr>
          <p:txBody>
            <a:bodyPr wrap="none" lIns="67866" tIns="33338" rIns="67866" bIns="33338"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4" name="Freeform 72">
              <a:extLst>
                <a:ext uri="{FF2B5EF4-FFF2-40B4-BE49-F238E27FC236}">
                  <a16:creationId xmlns:a16="http://schemas.microsoft.com/office/drawing/2014/main" id="{D50A3251-BBA4-04EA-EC1F-9EE4CDC15B7E}"/>
                </a:ext>
              </a:extLst>
            </p:cNvPr>
            <p:cNvSpPr>
              <a:spLocks/>
            </p:cNvSpPr>
            <p:nvPr/>
          </p:nvSpPr>
          <p:spPr bwMode="auto">
            <a:xfrm>
              <a:off x="1164125" y="2681902"/>
              <a:ext cx="165758" cy="358046"/>
            </a:xfrm>
            <a:custGeom>
              <a:avLst/>
              <a:gdLst>
                <a:gd name="T0" fmla="*/ 0 w 284"/>
                <a:gd name="T1" fmla="*/ 0 h 708"/>
                <a:gd name="T2" fmla="*/ 0 w 284"/>
                <a:gd name="T3" fmla="*/ 0 h 708"/>
                <a:gd name="T4" fmla="*/ 0 w 284"/>
                <a:gd name="T5" fmla="*/ 0 h 708"/>
                <a:gd name="T6" fmla="*/ 0 w 284"/>
                <a:gd name="T7" fmla="*/ 0 h 708"/>
                <a:gd name="T8" fmla="*/ 0 w 284"/>
                <a:gd name="T9" fmla="*/ 0 h 708"/>
                <a:gd name="T10" fmla="*/ 0 w 284"/>
                <a:gd name="T11" fmla="*/ 0 h 708"/>
                <a:gd name="T12" fmla="*/ 0 w 284"/>
                <a:gd name="T13" fmla="*/ 0 h 708"/>
                <a:gd name="T14" fmla="*/ 0 w 284"/>
                <a:gd name="T15" fmla="*/ 0 h 708"/>
                <a:gd name="T16" fmla="*/ 0 w 284"/>
                <a:gd name="T17" fmla="*/ 0 h 708"/>
                <a:gd name="T18" fmla="*/ 0 w 284"/>
                <a:gd name="T19" fmla="*/ 0 h 708"/>
                <a:gd name="T20" fmla="*/ 0 w 284"/>
                <a:gd name="T21" fmla="*/ 0 h 708"/>
                <a:gd name="T22" fmla="*/ 0 w 284"/>
                <a:gd name="T23" fmla="*/ 0 h 708"/>
                <a:gd name="T24" fmla="*/ 0 w 284"/>
                <a:gd name="T25" fmla="*/ 0 h 708"/>
                <a:gd name="T26" fmla="*/ 0 w 284"/>
                <a:gd name="T27" fmla="*/ 0 h 708"/>
                <a:gd name="T28" fmla="*/ 0 w 284"/>
                <a:gd name="T29" fmla="*/ 0 h 708"/>
                <a:gd name="T30" fmla="*/ 0 w 284"/>
                <a:gd name="T31" fmla="*/ 0 h 708"/>
                <a:gd name="T32" fmla="*/ 0 w 284"/>
                <a:gd name="T33" fmla="*/ 0 h 708"/>
                <a:gd name="T34" fmla="*/ 0 w 284"/>
                <a:gd name="T35" fmla="*/ 0 h 708"/>
                <a:gd name="T36" fmla="*/ 0 w 284"/>
                <a:gd name="T37" fmla="*/ 0 h 708"/>
                <a:gd name="T38" fmla="*/ 0 w 284"/>
                <a:gd name="T39" fmla="*/ 0 h 708"/>
                <a:gd name="T40" fmla="*/ 0 w 284"/>
                <a:gd name="T41" fmla="*/ 0 h 708"/>
                <a:gd name="T42" fmla="*/ 0 w 284"/>
                <a:gd name="T43" fmla="*/ 0 h 708"/>
                <a:gd name="T44" fmla="*/ 0 w 284"/>
                <a:gd name="T45" fmla="*/ 0 h 708"/>
                <a:gd name="T46" fmla="*/ 0 w 284"/>
                <a:gd name="T47" fmla="*/ 0 h 708"/>
                <a:gd name="T48" fmla="*/ 0 w 284"/>
                <a:gd name="T49" fmla="*/ 0 h 708"/>
                <a:gd name="T50" fmla="*/ 0 w 284"/>
                <a:gd name="T51" fmla="*/ 0 h 708"/>
                <a:gd name="T52" fmla="*/ 0 w 284"/>
                <a:gd name="T53" fmla="*/ 0 h 708"/>
                <a:gd name="T54" fmla="*/ 0 w 284"/>
                <a:gd name="T55" fmla="*/ 0 h 708"/>
                <a:gd name="T56" fmla="*/ 0 w 284"/>
                <a:gd name="T57" fmla="*/ 0 h 708"/>
                <a:gd name="T58" fmla="*/ 0 w 284"/>
                <a:gd name="T59" fmla="*/ 0 h 708"/>
                <a:gd name="T60" fmla="*/ 0 w 284"/>
                <a:gd name="T61" fmla="*/ 0 h 708"/>
                <a:gd name="T62" fmla="*/ 0 w 284"/>
                <a:gd name="T63" fmla="*/ 0 h 708"/>
                <a:gd name="T64" fmla="*/ 0 w 284"/>
                <a:gd name="T65" fmla="*/ 0 h 708"/>
                <a:gd name="T66" fmla="*/ 0 w 284"/>
                <a:gd name="T67" fmla="*/ 0 h 708"/>
                <a:gd name="T68" fmla="*/ 0 w 284"/>
                <a:gd name="T69" fmla="*/ 0 h 708"/>
                <a:gd name="T70" fmla="*/ 0 w 284"/>
                <a:gd name="T71" fmla="*/ 0 h 708"/>
                <a:gd name="T72" fmla="*/ 0 w 284"/>
                <a:gd name="T73" fmla="*/ 0 h 708"/>
                <a:gd name="T74" fmla="*/ 0 w 284"/>
                <a:gd name="T75" fmla="*/ 0 h 708"/>
                <a:gd name="T76" fmla="*/ 0 w 284"/>
                <a:gd name="T77" fmla="*/ 0 h 708"/>
                <a:gd name="T78" fmla="*/ 0 w 284"/>
                <a:gd name="T79" fmla="*/ 0 h 708"/>
                <a:gd name="T80" fmla="*/ 0 w 284"/>
                <a:gd name="T81" fmla="*/ 0 h 708"/>
                <a:gd name="T82" fmla="*/ 0 w 284"/>
                <a:gd name="T83" fmla="*/ 0 h 708"/>
                <a:gd name="T84" fmla="*/ 0 w 284"/>
                <a:gd name="T85" fmla="*/ 0 h 708"/>
                <a:gd name="T86" fmla="*/ 0 w 284"/>
                <a:gd name="T87" fmla="*/ 0 h 708"/>
                <a:gd name="T88" fmla="*/ 0 w 284"/>
                <a:gd name="T89" fmla="*/ 0 h 708"/>
                <a:gd name="T90" fmla="*/ 0 w 284"/>
                <a:gd name="T91" fmla="*/ 0 h 708"/>
                <a:gd name="T92" fmla="*/ 0 w 284"/>
                <a:gd name="T93" fmla="*/ 0 h 708"/>
                <a:gd name="T94" fmla="*/ 0 w 284"/>
                <a:gd name="T95" fmla="*/ 0 h 708"/>
                <a:gd name="T96" fmla="*/ 0 w 284"/>
                <a:gd name="T97" fmla="*/ 0 h 708"/>
                <a:gd name="T98" fmla="*/ 0 w 284"/>
                <a:gd name="T99" fmla="*/ 0 h 708"/>
                <a:gd name="T100" fmla="*/ 0 w 284"/>
                <a:gd name="T101" fmla="*/ 0 h 708"/>
                <a:gd name="T102" fmla="*/ 0 w 284"/>
                <a:gd name="T103" fmla="*/ 0 h 708"/>
                <a:gd name="T104" fmla="*/ 0 w 284"/>
                <a:gd name="T105" fmla="*/ 0 h 708"/>
                <a:gd name="T106" fmla="*/ 0 w 284"/>
                <a:gd name="T107" fmla="*/ 0 h 708"/>
                <a:gd name="T108" fmla="*/ 0 w 284"/>
                <a:gd name="T109" fmla="*/ 0 h 708"/>
                <a:gd name="T110" fmla="*/ 0 w 284"/>
                <a:gd name="T111" fmla="*/ 0 h 708"/>
                <a:gd name="T112" fmla="*/ 0 w 284"/>
                <a:gd name="T113" fmla="*/ 0 h 708"/>
                <a:gd name="T114" fmla="*/ 0 w 284"/>
                <a:gd name="T115" fmla="*/ 0 h 708"/>
                <a:gd name="T116" fmla="*/ 0 w 284"/>
                <a:gd name="T117" fmla="*/ 0 h 708"/>
                <a:gd name="T118" fmla="*/ 0 w 284"/>
                <a:gd name="T119" fmla="*/ 0 h 708"/>
                <a:gd name="T120" fmla="*/ 0 w 284"/>
                <a:gd name="T121" fmla="*/ 0 h 708"/>
                <a:gd name="T122" fmla="*/ 0 w 284"/>
                <a:gd name="T123" fmla="*/ 0 h 7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4"/>
                <a:gd name="T187" fmla="*/ 0 h 708"/>
                <a:gd name="T188" fmla="*/ 284 w 284"/>
                <a:gd name="T189" fmla="*/ 708 h 7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4" h="708">
                  <a:moveTo>
                    <a:pt x="134" y="569"/>
                  </a:moveTo>
                  <a:lnTo>
                    <a:pt x="119" y="569"/>
                  </a:lnTo>
                  <a:lnTo>
                    <a:pt x="104" y="538"/>
                  </a:lnTo>
                  <a:lnTo>
                    <a:pt x="119" y="523"/>
                  </a:lnTo>
                  <a:lnTo>
                    <a:pt x="134" y="523"/>
                  </a:lnTo>
                  <a:lnTo>
                    <a:pt x="134" y="476"/>
                  </a:lnTo>
                  <a:lnTo>
                    <a:pt x="164" y="476"/>
                  </a:lnTo>
                  <a:lnTo>
                    <a:pt x="164" y="461"/>
                  </a:lnTo>
                  <a:lnTo>
                    <a:pt x="134" y="461"/>
                  </a:lnTo>
                  <a:lnTo>
                    <a:pt x="134" y="446"/>
                  </a:lnTo>
                  <a:lnTo>
                    <a:pt x="134" y="430"/>
                  </a:lnTo>
                  <a:lnTo>
                    <a:pt x="149" y="430"/>
                  </a:lnTo>
                  <a:lnTo>
                    <a:pt x="164" y="415"/>
                  </a:lnTo>
                  <a:lnTo>
                    <a:pt x="164" y="400"/>
                  </a:lnTo>
                  <a:lnTo>
                    <a:pt x="164" y="384"/>
                  </a:lnTo>
                  <a:lnTo>
                    <a:pt x="209" y="384"/>
                  </a:lnTo>
                  <a:lnTo>
                    <a:pt x="238" y="369"/>
                  </a:lnTo>
                  <a:lnTo>
                    <a:pt x="253" y="323"/>
                  </a:lnTo>
                  <a:lnTo>
                    <a:pt x="238" y="307"/>
                  </a:lnTo>
                  <a:lnTo>
                    <a:pt x="238" y="292"/>
                  </a:lnTo>
                  <a:lnTo>
                    <a:pt x="223" y="277"/>
                  </a:lnTo>
                  <a:lnTo>
                    <a:pt x="223" y="184"/>
                  </a:lnTo>
                  <a:lnTo>
                    <a:pt x="223" y="169"/>
                  </a:lnTo>
                  <a:lnTo>
                    <a:pt x="283" y="108"/>
                  </a:lnTo>
                  <a:lnTo>
                    <a:pt x="268" y="92"/>
                  </a:lnTo>
                  <a:lnTo>
                    <a:pt x="253" y="77"/>
                  </a:lnTo>
                  <a:lnTo>
                    <a:pt x="253" y="108"/>
                  </a:lnTo>
                  <a:lnTo>
                    <a:pt x="223" y="123"/>
                  </a:lnTo>
                  <a:lnTo>
                    <a:pt x="194" y="108"/>
                  </a:lnTo>
                  <a:lnTo>
                    <a:pt x="209" y="77"/>
                  </a:lnTo>
                  <a:lnTo>
                    <a:pt x="149" y="31"/>
                  </a:lnTo>
                  <a:lnTo>
                    <a:pt x="134" y="46"/>
                  </a:lnTo>
                  <a:lnTo>
                    <a:pt x="104" y="15"/>
                  </a:lnTo>
                  <a:lnTo>
                    <a:pt x="74" y="31"/>
                  </a:lnTo>
                  <a:lnTo>
                    <a:pt x="74" y="15"/>
                  </a:lnTo>
                  <a:lnTo>
                    <a:pt x="60" y="15"/>
                  </a:lnTo>
                  <a:lnTo>
                    <a:pt x="45" y="0"/>
                  </a:lnTo>
                  <a:lnTo>
                    <a:pt x="30" y="46"/>
                  </a:lnTo>
                  <a:lnTo>
                    <a:pt x="30" y="61"/>
                  </a:lnTo>
                  <a:lnTo>
                    <a:pt x="15" y="77"/>
                  </a:lnTo>
                  <a:lnTo>
                    <a:pt x="30" y="108"/>
                  </a:lnTo>
                  <a:lnTo>
                    <a:pt x="15" y="138"/>
                  </a:lnTo>
                  <a:lnTo>
                    <a:pt x="0" y="184"/>
                  </a:lnTo>
                  <a:lnTo>
                    <a:pt x="0" y="215"/>
                  </a:lnTo>
                  <a:lnTo>
                    <a:pt x="15" y="277"/>
                  </a:lnTo>
                  <a:lnTo>
                    <a:pt x="15" y="323"/>
                  </a:lnTo>
                  <a:lnTo>
                    <a:pt x="0" y="323"/>
                  </a:lnTo>
                  <a:lnTo>
                    <a:pt x="15" y="384"/>
                  </a:lnTo>
                  <a:lnTo>
                    <a:pt x="0" y="400"/>
                  </a:lnTo>
                  <a:lnTo>
                    <a:pt x="30" y="523"/>
                  </a:lnTo>
                  <a:lnTo>
                    <a:pt x="30" y="538"/>
                  </a:lnTo>
                  <a:lnTo>
                    <a:pt x="45" y="553"/>
                  </a:lnTo>
                  <a:lnTo>
                    <a:pt x="45" y="676"/>
                  </a:lnTo>
                  <a:lnTo>
                    <a:pt x="60" y="676"/>
                  </a:lnTo>
                  <a:lnTo>
                    <a:pt x="74" y="707"/>
                  </a:lnTo>
                  <a:lnTo>
                    <a:pt x="119" y="707"/>
                  </a:lnTo>
                  <a:lnTo>
                    <a:pt x="119" y="692"/>
                  </a:lnTo>
                  <a:lnTo>
                    <a:pt x="104" y="676"/>
                  </a:lnTo>
                  <a:lnTo>
                    <a:pt x="119" y="646"/>
                  </a:lnTo>
                  <a:lnTo>
                    <a:pt x="119" y="630"/>
                  </a:lnTo>
                  <a:lnTo>
                    <a:pt x="149" y="599"/>
                  </a:lnTo>
                  <a:lnTo>
                    <a:pt x="134" y="569"/>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5" name="Freeform 73">
              <a:extLst>
                <a:ext uri="{FF2B5EF4-FFF2-40B4-BE49-F238E27FC236}">
                  <a16:creationId xmlns:a16="http://schemas.microsoft.com/office/drawing/2014/main" id="{82264A6B-F71E-0492-EB22-03CEA6B092DF}"/>
                </a:ext>
              </a:extLst>
            </p:cNvPr>
            <p:cNvSpPr>
              <a:spLocks/>
            </p:cNvSpPr>
            <p:nvPr/>
          </p:nvSpPr>
          <p:spPr bwMode="auto">
            <a:xfrm>
              <a:off x="1244530" y="3054662"/>
              <a:ext cx="33399" cy="23543"/>
            </a:xfrm>
            <a:custGeom>
              <a:avLst/>
              <a:gdLst>
                <a:gd name="T0" fmla="*/ 0 w 61"/>
                <a:gd name="T1" fmla="*/ 0 h 47"/>
                <a:gd name="T2" fmla="*/ 0 w 61"/>
                <a:gd name="T3" fmla="*/ 0 h 47"/>
                <a:gd name="T4" fmla="*/ 0 w 61"/>
                <a:gd name="T5" fmla="*/ 0 h 47"/>
                <a:gd name="T6" fmla="*/ 0 w 61"/>
                <a:gd name="T7" fmla="*/ 0 h 47"/>
                <a:gd name="T8" fmla="*/ 0 w 61"/>
                <a:gd name="T9" fmla="*/ 0 h 47"/>
                <a:gd name="T10" fmla="*/ 0 w 61"/>
                <a:gd name="T11" fmla="*/ 0 h 47"/>
                <a:gd name="T12" fmla="*/ 0 60000 65536"/>
                <a:gd name="T13" fmla="*/ 0 60000 65536"/>
                <a:gd name="T14" fmla="*/ 0 60000 65536"/>
                <a:gd name="T15" fmla="*/ 0 60000 65536"/>
                <a:gd name="T16" fmla="*/ 0 60000 65536"/>
                <a:gd name="T17" fmla="*/ 0 60000 65536"/>
                <a:gd name="T18" fmla="*/ 0 w 61"/>
                <a:gd name="T19" fmla="*/ 0 h 47"/>
                <a:gd name="T20" fmla="*/ 61 w 61"/>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61" h="47">
                  <a:moveTo>
                    <a:pt x="0" y="0"/>
                  </a:moveTo>
                  <a:lnTo>
                    <a:pt x="0" y="46"/>
                  </a:lnTo>
                  <a:lnTo>
                    <a:pt x="30" y="46"/>
                  </a:lnTo>
                  <a:lnTo>
                    <a:pt x="60" y="31"/>
                  </a:lnTo>
                  <a:lnTo>
                    <a:pt x="30" y="31"/>
                  </a:lnTo>
                  <a:lnTo>
                    <a:pt x="0" y="0"/>
                  </a:lnTo>
                </a:path>
              </a:pathLst>
            </a:custGeom>
            <a:solidFill>
              <a:srgbClr val="C0C0C0"/>
            </a:solidFill>
            <a:ln w="3175">
              <a:solidFill>
                <a:schemeClr val="bg1"/>
              </a:solidFill>
              <a:round/>
              <a:headEnd/>
              <a:tailEnd/>
            </a:ln>
          </p:spPr>
          <p:txBody>
            <a:bodyPr wrap="none" lIns="67866" tIns="33338" rIns="67866" bIns="33338"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6" name="Freeform 74">
              <a:extLst>
                <a:ext uri="{FF2B5EF4-FFF2-40B4-BE49-F238E27FC236}">
                  <a16:creationId xmlns:a16="http://schemas.microsoft.com/office/drawing/2014/main" id="{09F5E7F4-387D-9BD4-BBDE-0E173B8DB780}"/>
                </a:ext>
              </a:extLst>
            </p:cNvPr>
            <p:cNvSpPr>
              <a:spLocks/>
            </p:cNvSpPr>
            <p:nvPr/>
          </p:nvSpPr>
          <p:spPr bwMode="auto">
            <a:xfrm>
              <a:off x="1295247" y="2767244"/>
              <a:ext cx="45768" cy="54933"/>
            </a:xfrm>
            <a:custGeom>
              <a:avLst/>
              <a:gdLst>
                <a:gd name="T0" fmla="*/ 0 w 75"/>
                <a:gd name="T1" fmla="*/ 0 h 109"/>
                <a:gd name="T2" fmla="*/ 0 w 75"/>
                <a:gd name="T3" fmla="*/ 0 h 109"/>
                <a:gd name="T4" fmla="*/ 0 w 75"/>
                <a:gd name="T5" fmla="*/ 0 h 109"/>
                <a:gd name="T6" fmla="*/ 0 w 75"/>
                <a:gd name="T7" fmla="*/ 0 h 109"/>
                <a:gd name="T8" fmla="*/ 0 w 75"/>
                <a:gd name="T9" fmla="*/ 0 h 109"/>
                <a:gd name="T10" fmla="*/ 0 w 75"/>
                <a:gd name="T11" fmla="*/ 0 h 109"/>
                <a:gd name="T12" fmla="*/ 0 w 75"/>
                <a:gd name="T13" fmla="*/ 0 h 109"/>
                <a:gd name="T14" fmla="*/ 0 w 75"/>
                <a:gd name="T15" fmla="*/ 0 h 109"/>
                <a:gd name="T16" fmla="*/ 0 w 75"/>
                <a:gd name="T17" fmla="*/ 0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109"/>
                <a:gd name="T29" fmla="*/ 75 w 75"/>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109">
                  <a:moveTo>
                    <a:pt x="74" y="77"/>
                  </a:moveTo>
                  <a:lnTo>
                    <a:pt x="59" y="62"/>
                  </a:lnTo>
                  <a:lnTo>
                    <a:pt x="30" y="15"/>
                  </a:lnTo>
                  <a:lnTo>
                    <a:pt x="0" y="0"/>
                  </a:lnTo>
                  <a:lnTo>
                    <a:pt x="0" y="15"/>
                  </a:lnTo>
                  <a:lnTo>
                    <a:pt x="0" y="108"/>
                  </a:lnTo>
                  <a:lnTo>
                    <a:pt x="44" y="108"/>
                  </a:lnTo>
                  <a:lnTo>
                    <a:pt x="74" y="108"/>
                  </a:lnTo>
                  <a:lnTo>
                    <a:pt x="74" y="77"/>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7" name="Freeform 75">
              <a:extLst>
                <a:ext uri="{FF2B5EF4-FFF2-40B4-BE49-F238E27FC236}">
                  <a16:creationId xmlns:a16="http://schemas.microsoft.com/office/drawing/2014/main" id="{A42E7098-6F7E-E75F-5A1C-D037A2D797D5}"/>
                </a:ext>
              </a:extLst>
            </p:cNvPr>
            <p:cNvSpPr>
              <a:spLocks/>
            </p:cNvSpPr>
            <p:nvPr/>
          </p:nvSpPr>
          <p:spPr bwMode="auto">
            <a:xfrm>
              <a:off x="1227212" y="2657378"/>
              <a:ext cx="95249" cy="87304"/>
            </a:xfrm>
            <a:custGeom>
              <a:avLst/>
              <a:gdLst>
                <a:gd name="T0" fmla="*/ 0 w 165"/>
                <a:gd name="T1" fmla="*/ 0 h 170"/>
                <a:gd name="T2" fmla="*/ 0 w 165"/>
                <a:gd name="T3" fmla="*/ 0 h 170"/>
                <a:gd name="T4" fmla="*/ 0 w 165"/>
                <a:gd name="T5" fmla="*/ 0 h 170"/>
                <a:gd name="T6" fmla="*/ 0 w 165"/>
                <a:gd name="T7" fmla="*/ 0 h 170"/>
                <a:gd name="T8" fmla="*/ 0 w 165"/>
                <a:gd name="T9" fmla="*/ 0 h 170"/>
                <a:gd name="T10" fmla="*/ 0 w 165"/>
                <a:gd name="T11" fmla="*/ 0 h 170"/>
                <a:gd name="T12" fmla="*/ 0 w 165"/>
                <a:gd name="T13" fmla="*/ 0 h 170"/>
                <a:gd name="T14" fmla="*/ 0 w 165"/>
                <a:gd name="T15" fmla="*/ 0 h 170"/>
                <a:gd name="T16" fmla="*/ 0 w 165"/>
                <a:gd name="T17" fmla="*/ 0 h 170"/>
                <a:gd name="T18" fmla="*/ 0 w 165"/>
                <a:gd name="T19" fmla="*/ 0 h 170"/>
                <a:gd name="T20" fmla="*/ 0 w 165"/>
                <a:gd name="T21" fmla="*/ 0 h 170"/>
                <a:gd name="T22" fmla="*/ 0 w 165"/>
                <a:gd name="T23" fmla="*/ 0 h 170"/>
                <a:gd name="T24" fmla="*/ 0 w 165"/>
                <a:gd name="T25" fmla="*/ 0 h 170"/>
                <a:gd name="T26" fmla="*/ 0 w 165"/>
                <a:gd name="T27" fmla="*/ 0 h 170"/>
                <a:gd name="T28" fmla="*/ 0 w 165"/>
                <a:gd name="T29" fmla="*/ 0 h 170"/>
                <a:gd name="T30" fmla="*/ 0 w 165"/>
                <a:gd name="T31" fmla="*/ 0 h 170"/>
                <a:gd name="T32" fmla="*/ 0 w 165"/>
                <a:gd name="T33" fmla="*/ 0 h 170"/>
                <a:gd name="T34" fmla="*/ 0 w 165"/>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5"/>
                <a:gd name="T55" fmla="*/ 0 h 170"/>
                <a:gd name="T56" fmla="*/ 165 w 165"/>
                <a:gd name="T57" fmla="*/ 170 h 1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5" h="170">
                  <a:moveTo>
                    <a:pt x="89" y="15"/>
                  </a:moveTo>
                  <a:lnTo>
                    <a:pt x="75" y="0"/>
                  </a:lnTo>
                  <a:lnTo>
                    <a:pt x="15" y="15"/>
                  </a:lnTo>
                  <a:lnTo>
                    <a:pt x="0" y="61"/>
                  </a:lnTo>
                  <a:lnTo>
                    <a:pt x="30" y="92"/>
                  </a:lnTo>
                  <a:lnTo>
                    <a:pt x="45" y="77"/>
                  </a:lnTo>
                  <a:lnTo>
                    <a:pt x="104" y="123"/>
                  </a:lnTo>
                  <a:lnTo>
                    <a:pt x="89" y="154"/>
                  </a:lnTo>
                  <a:lnTo>
                    <a:pt x="119" y="169"/>
                  </a:lnTo>
                  <a:lnTo>
                    <a:pt x="149" y="154"/>
                  </a:lnTo>
                  <a:lnTo>
                    <a:pt x="149" y="123"/>
                  </a:lnTo>
                  <a:lnTo>
                    <a:pt x="164" y="92"/>
                  </a:lnTo>
                  <a:lnTo>
                    <a:pt x="134" y="92"/>
                  </a:lnTo>
                  <a:lnTo>
                    <a:pt x="134" y="61"/>
                  </a:lnTo>
                  <a:lnTo>
                    <a:pt x="119" y="46"/>
                  </a:lnTo>
                  <a:lnTo>
                    <a:pt x="119" y="61"/>
                  </a:lnTo>
                  <a:lnTo>
                    <a:pt x="89" y="61"/>
                  </a:lnTo>
                  <a:lnTo>
                    <a:pt x="89" y="15"/>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8" name="Freeform 76">
              <a:extLst>
                <a:ext uri="{FF2B5EF4-FFF2-40B4-BE49-F238E27FC236}">
                  <a16:creationId xmlns:a16="http://schemas.microsoft.com/office/drawing/2014/main" id="{54F4BCE9-B8D9-7FD3-FBC0-7F6070CCE7EA}"/>
                </a:ext>
              </a:extLst>
            </p:cNvPr>
            <p:cNvSpPr>
              <a:spLocks/>
            </p:cNvSpPr>
            <p:nvPr/>
          </p:nvSpPr>
          <p:spPr bwMode="auto">
            <a:xfrm>
              <a:off x="1140622" y="2642664"/>
              <a:ext cx="94012" cy="420827"/>
            </a:xfrm>
            <a:custGeom>
              <a:avLst/>
              <a:gdLst>
                <a:gd name="T0" fmla="*/ 0 w 165"/>
                <a:gd name="T1" fmla="*/ 0 h 830"/>
                <a:gd name="T2" fmla="*/ 0 w 165"/>
                <a:gd name="T3" fmla="*/ 0 h 830"/>
                <a:gd name="T4" fmla="*/ 0 w 165"/>
                <a:gd name="T5" fmla="*/ 0 h 830"/>
                <a:gd name="T6" fmla="*/ 0 w 165"/>
                <a:gd name="T7" fmla="*/ 0 h 830"/>
                <a:gd name="T8" fmla="*/ 0 w 165"/>
                <a:gd name="T9" fmla="*/ 0 h 830"/>
                <a:gd name="T10" fmla="*/ 0 w 165"/>
                <a:gd name="T11" fmla="*/ 0 h 830"/>
                <a:gd name="T12" fmla="*/ 0 w 165"/>
                <a:gd name="T13" fmla="*/ 0 h 830"/>
                <a:gd name="T14" fmla="*/ 0 w 165"/>
                <a:gd name="T15" fmla="*/ 0 h 830"/>
                <a:gd name="T16" fmla="*/ 0 w 165"/>
                <a:gd name="T17" fmla="*/ 0 h 830"/>
                <a:gd name="T18" fmla="*/ 0 w 165"/>
                <a:gd name="T19" fmla="*/ 0 h 830"/>
                <a:gd name="T20" fmla="*/ 0 w 165"/>
                <a:gd name="T21" fmla="*/ 0 h 830"/>
                <a:gd name="T22" fmla="*/ 0 w 165"/>
                <a:gd name="T23" fmla="*/ 0 h 830"/>
                <a:gd name="T24" fmla="*/ 0 w 165"/>
                <a:gd name="T25" fmla="*/ 0 h 830"/>
                <a:gd name="T26" fmla="*/ 0 w 165"/>
                <a:gd name="T27" fmla="*/ 0 h 830"/>
                <a:gd name="T28" fmla="*/ 0 w 165"/>
                <a:gd name="T29" fmla="*/ 0 h 830"/>
                <a:gd name="T30" fmla="*/ 0 w 165"/>
                <a:gd name="T31" fmla="*/ 0 h 830"/>
                <a:gd name="T32" fmla="*/ 0 w 165"/>
                <a:gd name="T33" fmla="*/ 0 h 830"/>
                <a:gd name="T34" fmla="*/ 0 w 165"/>
                <a:gd name="T35" fmla="*/ 0 h 830"/>
                <a:gd name="T36" fmla="*/ 0 w 165"/>
                <a:gd name="T37" fmla="*/ 0 h 830"/>
                <a:gd name="T38" fmla="*/ 0 w 165"/>
                <a:gd name="T39" fmla="*/ 0 h 830"/>
                <a:gd name="T40" fmla="*/ 0 w 165"/>
                <a:gd name="T41" fmla="*/ 0 h 830"/>
                <a:gd name="T42" fmla="*/ 0 w 165"/>
                <a:gd name="T43" fmla="*/ 0 h 830"/>
                <a:gd name="T44" fmla="*/ 0 w 165"/>
                <a:gd name="T45" fmla="*/ 0 h 830"/>
                <a:gd name="T46" fmla="*/ 0 w 165"/>
                <a:gd name="T47" fmla="*/ 0 h 830"/>
                <a:gd name="T48" fmla="*/ 0 w 165"/>
                <a:gd name="T49" fmla="*/ 0 h 830"/>
                <a:gd name="T50" fmla="*/ 0 w 165"/>
                <a:gd name="T51" fmla="*/ 0 h 830"/>
                <a:gd name="T52" fmla="*/ 0 w 165"/>
                <a:gd name="T53" fmla="*/ 0 h 830"/>
                <a:gd name="T54" fmla="*/ 0 w 165"/>
                <a:gd name="T55" fmla="*/ 0 h 830"/>
                <a:gd name="T56" fmla="*/ 0 w 165"/>
                <a:gd name="T57" fmla="*/ 0 h 830"/>
                <a:gd name="T58" fmla="*/ 0 w 165"/>
                <a:gd name="T59" fmla="*/ 0 h 830"/>
                <a:gd name="T60" fmla="*/ 0 w 165"/>
                <a:gd name="T61" fmla="*/ 0 h 830"/>
                <a:gd name="T62" fmla="*/ 0 w 165"/>
                <a:gd name="T63" fmla="*/ 0 h 830"/>
                <a:gd name="T64" fmla="*/ 0 w 165"/>
                <a:gd name="T65" fmla="*/ 0 h 830"/>
                <a:gd name="T66" fmla="*/ 0 w 165"/>
                <a:gd name="T67" fmla="*/ 0 h 830"/>
                <a:gd name="T68" fmla="*/ 0 w 165"/>
                <a:gd name="T69" fmla="*/ 0 h 830"/>
                <a:gd name="T70" fmla="*/ 0 w 165"/>
                <a:gd name="T71" fmla="*/ 0 h 830"/>
                <a:gd name="T72" fmla="*/ 0 w 165"/>
                <a:gd name="T73" fmla="*/ 0 h 830"/>
                <a:gd name="T74" fmla="*/ 0 w 165"/>
                <a:gd name="T75" fmla="*/ 0 h 830"/>
                <a:gd name="T76" fmla="*/ 0 w 165"/>
                <a:gd name="T77" fmla="*/ 0 h 830"/>
                <a:gd name="T78" fmla="*/ 0 w 165"/>
                <a:gd name="T79" fmla="*/ 0 h 830"/>
                <a:gd name="T80" fmla="*/ 0 w 165"/>
                <a:gd name="T81" fmla="*/ 0 h 830"/>
                <a:gd name="T82" fmla="*/ 0 w 165"/>
                <a:gd name="T83" fmla="*/ 0 h 830"/>
                <a:gd name="T84" fmla="*/ 0 w 165"/>
                <a:gd name="T85" fmla="*/ 0 h 830"/>
                <a:gd name="T86" fmla="*/ 0 w 165"/>
                <a:gd name="T87" fmla="*/ 0 h 830"/>
                <a:gd name="T88" fmla="*/ 0 w 165"/>
                <a:gd name="T89" fmla="*/ 0 h 8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5"/>
                <a:gd name="T136" fmla="*/ 0 h 830"/>
                <a:gd name="T137" fmla="*/ 165 w 165"/>
                <a:gd name="T138" fmla="*/ 830 h 8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5" h="830">
                  <a:moveTo>
                    <a:pt x="30" y="660"/>
                  </a:moveTo>
                  <a:lnTo>
                    <a:pt x="45" y="660"/>
                  </a:lnTo>
                  <a:lnTo>
                    <a:pt x="45" y="691"/>
                  </a:lnTo>
                  <a:lnTo>
                    <a:pt x="89" y="783"/>
                  </a:lnTo>
                  <a:lnTo>
                    <a:pt x="104" y="829"/>
                  </a:lnTo>
                  <a:lnTo>
                    <a:pt x="149" y="829"/>
                  </a:lnTo>
                  <a:lnTo>
                    <a:pt x="134" y="798"/>
                  </a:lnTo>
                  <a:lnTo>
                    <a:pt x="164" y="783"/>
                  </a:lnTo>
                  <a:lnTo>
                    <a:pt x="119" y="783"/>
                  </a:lnTo>
                  <a:lnTo>
                    <a:pt x="104" y="752"/>
                  </a:lnTo>
                  <a:lnTo>
                    <a:pt x="89" y="752"/>
                  </a:lnTo>
                  <a:lnTo>
                    <a:pt x="89" y="629"/>
                  </a:lnTo>
                  <a:lnTo>
                    <a:pt x="75" y="614"/>
                  </a:lnTo>
                  <a:lnTo>
                    <a:pt x="75" y="599"/>
                  </a:lnTo>
                  <a:lnTo>
                    <a:pt x="45" y="476"/>
                  </a:lnTo>
                  <a:lnTo>
                    <a:pt x="60" y="461"/>
                  </a:lnTo>
                  <a:lnTo>
                    <a:pt x="45" y="399"/>
                  </a:lnTo>
                  <a:lnTo>
                    <a:pt x="60" y="399"/>
                  </a:lnTo>
                  <a:lnTo>
                    <a:pt x="60" y="353"/>
                  </a:lnTo>
                  <a:lnTo>
                    <a:pt x="45" y="292"/>
                  </a:lnTo>
                  <a:lnTo>
                    <a:pt x="45" y="261"/>
                  </a:lnTo>
                  <a:lnTo>
                    <a:pt x="60" y="215"/>
                  </a:lnTo>
                  <a:lnTo>
                    <a:pt x="75" y="184"/>
                  </a:lnTo>
                  <a:lnTo>
                    <a:pt x="60" y="154"/>
                  </a:lnTo>
                  <a:lnTo>
                    <a:pt x="75" y="138"/>
                  </a:lnTo>
                  <a:lnTo>
                    <a:pt x="75" y="123"/>
                  </a:lnTo>
                  <a:lnTo>
                    <a:pt x="75" y="107"/>
                  </a:lnTo>
                  <a:lnTo>
                    <a:pt x="45" y="46"/>
                  </a:lnTo>
                  <a:lnTo>
                    <a:pt x="30" y="0"/>
                  </a:lnTo>
                  <a:lnTo>
                    <a:pt x="15" y="0"/>
                  </a:lnTo>
                  <a:lnTo>
                    <a:pt x="0" y="15"/>
                  </a:lnTo>
                  <a:lnTo>
                    <a:pt x="15" y="61"/>
                  </a:lnTo>
                  <a:lnTo>
                    <a:pt x="15" y="184"/>
                  </a:lnTo>
                  <a:lnTo>
                    <a:pt x="15" y="261"/>
                  </a:lnTo>
                  <a:lnTo>
                    <a:pt x="30" y="261"/>
                  </a:lnTo>
                  <a:lnTo>
                    <a:pt x="30" y="276"/>
                  </a:lnTo>
                  <a:lnTo>
                    <a:pt x="30" y="338"/>
                  </a:lnTo>
                  <a:lnTo>
                    <a:pt x="0" y="430"/>
                  </a:lnTo>
                  <a:lnTo>
                    <a:pt x="15" y="491"/>
                  </a:lnTo>
                  <a:lnTo>
                    <a:pt x="15" y="507"/>
                  </a:lnTo>
                  <a:lnTo>
                    <a:pt x="30" y="522"/>
                  </a:lnTo>
                  <a:lnTo>
                    <a:pt x="45" y="537"/>
                  </a:lnTo>
                  <a:lnTo>
                    <a:pt x="60" y="645"/>
                  </a:lnTo>
                  <a:lnTo>
                    <a:pt x="30" y="645"/>
                  </a:lnTo>
                  <a:lnTo>
                    <a:pt x="30" y="660"/>
                  </a:lnTo>
                </a:path>
              </a:pathLst>
            </a:custGeom>
            <a:solidFill>
              <a:srgbClr val="C0C0C0"/>
            </a:solidFill>
            <a:ln w="3175">
              <a:solidFill>
                <a:schemeClr val="bg1"/>
              </a:solidFill>
              <a:round/>
              <a:headEnd/>
              <a:tailEnd/>
            </a:ln>
          </p:spPr>
          <p:txBody>
            <a:bodyPr wrap="none" lIns="67866" tIns="33338" rIns="67866" bIns="33338"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9" name="Freeform 77">
              <a:extLst>
                <a:ext uri="{FF2B5EF4-FFF2-40B4-BE49-F238E27FC236}">
                  <a16:creationId xmlns:a16="http://schemas.microsoft.com/office/drawing/2014/main" id="{3009C0AA-F813-FE7C-B129-A45E81568310}"/>
                </a:ext>
              </a:extLst>
            </p:cNvPr>
            <p:cNvSpPr>
              <a:spLocks/>
            </p:cNvSpPr>
            <p:nvPr/>
          </p:nvSpPr>
          <p:spPr bwMode="auto">
            <a:xfrm>
              <a:off x="1227212" y="3047795"/>
              <a:ext cx="17318" cy="30409"/>
            </a:xfrm>
            <a:custGeom>
              <a:avLst/>
              <a:gdLst>
                <a:gd name="T0" fmla="*/ 0 w 30"/>
                <a:gd name="T1" fmla="*/ 0 h 62"/>
                <a:gd name="T2" fmla="*/ 0 w 30"/>
                <a:gd name="T3" fmla="*/ 0 h 62"/>
                <a:gd name="T4" fmla="*/ 0 w 30"/>
                <a:gd name="T5" fmla="*/ 0 h 62"/>
                <a:gd name="T6" fmla="*/ 0 w 30"/>
                <a:gd name="T7" fmla="*/ 0 h 62"/>
                <a:gd name="T8" fmla="*/ 0 w 30"/>
                <a:gd name="T9" fmla="*/ 0 h 62"/>
                <a:gd name="T10" fmla="*/ 0 w 30"/>
                <a:gd name="T11" fmla="*/ 0 h 62"/>
                <a:gd name="T12" fmla="*/ 0 w 30"/>
                <a:gd name="T13" fmla="*/ 0 h 62"/>
                <a:gd name="T14" fmla="*/ 0 w 30"/>
                <a:gd name="T15" fmla="*/ 0 h 62"/>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62"/>
                <a:gd name="T26" fmla="*/ 30 w 30"/>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62">
                  <a:moveTo>
                    <a:pt x="29" y="15"/>
                  </a:moveTo>
                  <a:lnTo>
                    <a:pt x="15" y="0"/>
                  </a:lnTo>
                  <a:lnTo>
                    <a:pt x="0" y="15"/>
                  </a:lnTo>
                  <a:lnTo>
                    <a:pt x="0" y="31"/>
                  </a:lnTo>
                  <a:lnTo>
                    <a:pt x="0" y="46"/>
                  </a:lnTo>
                  <a:lnTo>
                    <a:pt x="0" y="61"/>
                  </a:lnTo>
                  <a:lnTo>
                    <a:pt x="29" y="61"/>
                  </a:lnTo>
                  <a:lnTo>
                    <a:pt x="29" y="15"/>
                  </a:lnTo>
                </a:path>
              </a:pathLst>
            </a:custGeom>
            <a:solidFill>
              <a:srgbClr val="C0C0C0"/>
            </a:solidFill>
            <a:ln w="3175">
              <a:solidFill>
                <a:schemeClr val="bg1"/>
              </a:solidFill>
              <a:round/>
              <a:headEnd/>
              <a:tailEnd/>
            </a:ln>
          </p:spPr>
          <p:txBody>
            <a:bodyPr wrap="none" lIns="67866" tIns="33338" rIns="67866" bIns="33338"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0" name="Freeform 78">
              <a:extLst>
                <a:ext uri="{FF2B5EF4-FFF2-40B4-BE49-F238E27FC236}">
                  <a16:creationId xmlns:a16="http://schemas.microsoft.com/office/drawing/2014/main" id="{7E3B2938-AA4F-B03C-1363-B02B2A7650A6}"/>
                </a:ext>
              </a:extLst>
            </p:cNvPr>
            <p:cNvSpPr>
              <a:spLocks/>
            </p:cNvSpPr>
            <p:nvPr/>
          </p:nvSpPr>
          <p:spPr bwMode="auto">
            <a:xfrm>
              <a:off x="1201235" y="3069376"/>
              <a:ext cx="25977" cy="15695"/>
            </a:xfrm>
            <a:custGeom>
              <a:avLst/>
              <a:gdLst>
                <a:gd name="T0" fmla="*/ 0 w 45"/>
                <a:gd name="T1" fmla="*/ 0 h 31"/>
                <a:gd name="T2" fmla="*/ 0 w 45"/>
                <a:gd name="T3" fmla="*/ 0 h 31"/>
                <a:gd name="T4" fmla="*/ 0 w 45"/>
                <a:gd name="T5" fmla="*/ 0 h 31"/>
                <a:gd name="T6" fmla="*/ 0 w 45"/>
                <a:gd name="T7" fmla="*/ 0 h 31"/>
                <a:gd name="T8" fmla="*/ 0 w 45"/>
                <a:gd name="T9" fmla="*/ 0 h 31"/>
                <a:gd name="T10" fmla="*/ 0 w 45"/>
                <a:gd name="T11" fmla="*/ 0 h 31"/>
                <a:gd name="T12" fmla="*/ 0 w 45"/>
                <a:gd name="T13" fmla="*/ 0 h 31"/>
                <a:gd name="T14" fmla="*/ 0 60000 65536"/>
                <a:gd name="T15" fmla="*/ 0 60000 65536"/>
                <a:gd name="T16" fmla="*/ 0 60000 65536"/>
                <a:gd name="T17" fmla="*/ 0 60000 65536"/>
                <a:gd name="T18" fmla="*/ 0 60000 65536"/>
                <a:gd name="T19" fmla="*/ 0 60000 65536"/>
                <a:gd name="T20" fmla="*/ 0 60000 65536"/>
                <a:gd name="T21" fmla="*/ 0 w 45"/>
                <a:gd name="T22" fmla="*/ 0 h 31"/>
                <a:gd name="T23" fmla="*/ 45 w 45"/>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1">
                  <a:moveTo>
                    <a:pt x="29" y="0"/>
                  </a:moveTo>
                  <a:lnTo>
                    <a:pt x="0" y="0"/>
                  </a:lnTo>
                  <a:lnTo>
                    <a:pt x="29" y="30"/>
                  </a:lnTo>
                  <a:lnTo>
                    <a:pt x="44" y="30"/>
                  </a:lnTo>
                  <a:lnTo>
                    <a:pt x="44" y="15"/>
                  </a:lnTo>
                  <a:lnTo>
                    <a:pt x="44" y="0"/>
                  </a:lnTo>
                  <a:lnTo>
                    <a:pt x="29" y="0"/>
                  </a:lnTo>
                </a:path>
              </a:pathLst>
            </a:custGeom>
            <a:solidFill>
              <a:srgbClr val="C0C0C0"/>
            </a:solidFill>
            <a:ln w="3175">
              <a:solidFill>
                <a:schemeClr val="bg1"/>
              </a:solidFill>
              <a:round/>
              <a:headEnd/>
              <a:tailEnd/>
            </a:ln>
          </p:spPr>
          <p:txBody>
            <a:bodyPr wrap="none" lIns="67866" tIns="33338" rIns="67866" bIns="33338"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1" name="Freeform 79">
              <a:extLst>
                <a:ext uri="{FF2B5EF4-FFF2-40B4-BE49-F238E27FC236}">
                  <a16:creationId xmlns:a16="http://schemas.microsoft.com/office/drawing/2014/main" id="{BAD566F0-33AD-A513-419A-FBD8EB3CC0E6}"/>
                </a:ext>
              </a:extLst>
            </p:cNvPr>
            <p:cNvSpPr>
              <a:spLocks/>
            </p:cNvSpPr>
            <p:nvPr/>
          </p:nvSpPr>
          <p:spPr bwMode="auto">
            <a:xfrm>
              <a:off x="1156703" y="2992862"/>
              <a:ext cx="9896" cy="15695"/>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60000 65536"/>
                <a:gd name="T11" fmla="*/ 0 60000 65536"/>
                <a:gd name="T12" fmla="*/ 0 60000 65536"/>
                <a:gd name="T13" fmla="*/ 0 60000 65536"/>
                <a:gd name="T14" fmla="*/ 0 60000 65536"/>
                <a:gd name="T15" fmla="*/ 0 w 17"/>
                <a:gd name="T16" fmla="*/ 0 h 32"/>
                <a:gd name="T17" fmla="*/ 17 w 17"/>
                <a:gd name="T18" fmla="*/ 32 h 32"/>
              </a:gdLst>
              <a:ahLst/>
              <a:cxnLst>
                <a:cxn ang="T10">
                  <a:pos x="T0" y="T1"/>
                </a:cxn>
                <a:cxn ang="T11">
                  <a:pos x="T2" y="T3"/>
                </a:cxn>
                <a:cxn ang="T12">
                  <a:pos x="T4" y="T5"/>
                </a:cxn>
                <a:cxn ang="T13">
                  <a:pos x="T6" y="T7"/>
                </a:cxn>
                <a:cxn ang="T14">
                  <a:pos x="T8" y="T9"/>
                </a:cxn>
              </a:cxnLst>
              <a:rect l="T15" t="T16" r="T17" b="T18"/>
              <a:pathLst>
                <a:path w="17" h="32">
                  <a:moveTo>
                    <a:pt x="0" y="0"/>
                  </a:moveTo>
                  <a:lnTo>
                    <a:pt x="0" y="31"/>
                  </a:lnTo>
                  <a:lnTo>
                    <a:pt x="16" y="31"/>
                  </a:lnTo>
                  <a:lnTo>
                    <a:pt x="16" y="0"/>
                  </a:lnTo>
                  <a:lnTo>
                    <a:pt x="0" y="0"/>
                  </a:lnTo>
                </a:path>
              </a:pathLst>
            </a:custGeom>
            <a:solidFill>
              <a:srgbClr val="C0C0C0"/>
            </a:solidFill>
            <a:ln w="3175">
              <a:solidFill>
                <a:schemeClr val="bg1"/>
              </a:solidFill>
              <a:round/>
              <a:headEnd/>
              <a:tailEnd/>
            </a:ln>
          </p:spPr>
          <p:txBody>
            <a:bodyPr wrap="none" lIns="67866" tIns="33338" rIns="67866" bIns="33338"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2" name="Freeform 80">
              <a:extLst>
                <a:ext uri="{FF2B5EF4-FFF2-40B4-BE49-F238E27FC236}">
                  <a16:creationId xmlns:a16="http://schemas.microsoft.com/office/drawing/2014/main" id="{C7F56DBF-F2CB-7B9C-7EB1-D99FAA7F07DE}"/>
                </a:ext>
              </a:extLst>
            </p:cNvPr>
            <p:cNvSpPr>
              <a:spLocks/>
            </p:cNvSpPr>
            <p:nvPr/>
          </p:nvSpPr>
          <p:spPr bwMode="auto">
            <a:xfrm>
              <a:off x="1156703" y="2937929"/>
              <a:ext cx="9896" cy="16676"/>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 name="T12" fmla="*/ 0 w 17"/>
                <a:gd name="T13" fmla="*/ 0 h 32"/>
                <a:gd name="T14" fmla="*/ 17 w 17"/>
                <a:gd name="T15" fmla="*/ 32 h 32"/>
              </a:gdLst>
              <a:ahLst/>
              <a:cxnLst>
                <a:cxn ang="T8">
                  <a:pos x="T0" y="T1"/>
                </a:cxn>
                <a:cxn ang="T9">
                  <a:pos x="T2" y="T3"/>
                </a:cxn>
                <a:cxn ang="T10">
                  <a:pos x="T4" y="T5"/>
                </a:cxn>
                <a:cxn ang="T11">
                  <a:pos x="T6" y="T7"/>
                </a:cxn>
              </a:cxnLst>
              <a:rect l="T12" t="T13" r="T14" b="T15"/>
              <a:pathLst>
                <a:path w="17" h="32">
                  <a:moveTo>
                    <a:pt x="0" y="0"/>
                  </a:moveTo>
                  <a:lnTo>
                    <a:pt x="16" y="31"/>
                  </a:lnTo>
                  <a:lnTo>
                    <a:pt x="0" y="31"/>
                  </a:lnTo>
                  <a:lnTo>
                    <a:pt x="0" y="0"/>
                  </a:lnTo>
                </a:path>
              </a:pathLst>
            </a:custGeom>
            <a:solidFill>
              <a:srgbClr val="C0C0C0"/>
            </a:solidFill>
            <a:ln w="3175">
              <a:solidFill>
                <a:schemeClr val="bg1"/>
              </a:solidFill>
              <a:round/>
              <a:headEnd/>
              <a:tailEnd/>
            </a:ln>
          </p:spPr>
          <p:txBody>
            <a:bodyPr wrap="none" lIns="67866" tIns="33338" rIns="67866" bIns="33338"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3" name="Freeform 81">
              <a:extLst>
                <a:ext uri="{FF2B5EF4-FFF2-40B4-BE49-F238E27FC236}">
                  <a16:creationId xmlns:a16="http://schemas.microsoft.com/office/drawing/2014/main" id="{584A204C-091D-DF04-6AA6-CB9AA077F28C}"/>
                </a:ext>
              </a:extLst>
            </p:cNvPr>
            <p:cNvSpPr>
              <a:spLocks/>
            </p:cNvSpPr>
            <p:nvPr/>
          </p:nvSpPr>
          <p:spPr bwMode="auto">
            <a:xfrm>
              <a:off x="1149281" y="2915367"/>
              <a:ext cx="9896" cy="14715"/>
            </a:xfrm>
            <a:custGeom>
              <a:avLst/>
              <a:gdLst>
                <a:gd name="T0" fmla="*/ 0 w 17"/>
                <a:gd name="T1" fmla="*/ 0 h 31"/>
                <a:gd name="T2" fmla="*/ 0 w 17"/>
                <a:gd name="T3" fmla="*/ 0 h 31"/>
                <a:gd name="T4" fmla="*/ 0 w 17"/>
                <a:gd name="T5" fmla="*/ 0 h 31"/>
                <a:gd name="T6" fmla="*/ 0 w 17"/>
                <a:gd name="T7" fmla="*/ 0 h 31"/>
                <a:gd name="T8" fmla="*/ 0 w 17"/>
                <a:gd name="T9" fmla="*/ 0 h 31"/>
                <a:gd name="T10" fmla="*/ 0 60000 65536"/>
                <a:gd name="T11" fmla="*/ 0 60000 65536"/>
                <a:gd name="T12" fmla="*/ 0 60000 65536"/>
                <a:gd name="T13" fmla="*/ 0 60000 65536"/>
                <a:gd name="T14" fmla="*/ 0 60000 65536"/>
                <a:gd name="T15" fmla="*/ 0 w 17"/>
                <a:gd name="T16" fmla="*/ 0 h 31"/>
                <a:gd name="T17" fmla="*/ 17 w 17"/>
                <a:gd name="T18" fmla="*/ 31 h 31"/>
              </a:gdLst>
              <a:ahLst/>
              <a:cxnLst>
                <a:cxn ang="T10">
                  <a:pos x="T0" y="T1"/>
                </a:cxn>
                <a:cxn ang="T11">
                  <a:pos x="T2" y="T3"/>
                </a:cxn>
                <a:cxn ang="T12">
                  <a:pos x="T4" y="T5"/>
                </a:cxn>
                <a:cxn ang="T13">
                  <a:pos x="T6" y="T7"/>
                </a:cxn>
                <a:cxn ang="T14">
                  <a:pos x="T8" y="T9"/>
                </a:cxn>
              </a:cxnLst>
              <a:rect l="T15" t="T16" r="T17" b="T18"/>
              <a:pathLst>
                <a:path w="17" h="31">
                  <a:moveTo>
                    <a:pt x="0" y="0"/>
                  </a:moveTo>
                  <a:lnTo>
                    <a:pt x="0" y="30"/>
                  </a:lnTo>
                  <a:lnTo>
                    <a:pt x="16" y="30"/>
                  </a:lnTo>
                  <a:lnTo>
                    <a:pt x="16" y="15"/>
                  </a:lnTo>
                  <a:lnTo>
                    <a:pt x="0" y="0"/>
                  </a:lnTo>
                </a:path>
              </a:pathLst>
            </a:custGeom>
            <a:solidFill>
              <a:srgbClr val="C0C0C0"/>
            </a:solidFill>
            <a:ln w="3175">
              <a:solidFill>
                <a:schemeClr val="bg1"/>
              </a:solidFill>
              <a:round/>
              <a:headEnd/>
              <a:tailEnd/>
            </a:ln>
          </p:spPr>
          <p:txBody>
            <a:bodyPr wrap="none" lIns="67866" tIns="33338" rIns="67866" bIns="33338"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4" name="Freeform 82">
              <a:extLst>
                <a:ext uri="{FF2B5EF4-FFF2-40B4-BE49-F238E27FC236}">
                  <a16:creationId xmlns:a16="http://schemas.microsoft.com/office/drawing/2014/main" id="{FC3F86A5-6C32-A8C5-6AC2-3C36EA2B706F}"/>
                </a:ext>
              </a:extLst>
            </p:cNvPr>
            <p:cNvSpPr>
              <a:spLocks/>
            </p:cNvSpPr>
            <p:nvPr/>
          </p:nvSpPr>
          <p:spPr bwMode="auto">
            <a:xfrm>
              <a:off x="1185154" y="3047795"/>
              <a:ext cx="7422" cy="7848"/>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0"/>
                  </a:lnTo>
                  <a:lnTo>
                    <a:pt x="0" y="16"/>
                  </a:lnTo>
                  <a:lnTo>
                    <a:pt x="0" y="0"/>
                  </a:lnTo>
                </a:path>
              </a:pathLst>
            </a:custGeom>
            <a:solidFill>
              <a:srgbClr val="C0C0C0"/>
            </a:solidFill>
            <a:ln w="3175">
              <a:solidFill>
                <a:schemeClr val="bg1"/>
              </a:solidFill>
              <a:round/>
              <a:headEnd/>
              <a:tailEnd/>
            </a:ln>
          </p:spPr>
          <p:txBody>
            <a:bodyPr wrap="none" lIns="67866" tIns="33338" rIns="67866" bIns="33338"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5" name="Freeform 83">
              <a:extLst>
                <a:ext uri="{FF2B5EF4-FFF2-40B4-BE49-F238E27FC236}">
                  <a16:creationId xmlns:a16="http://schemas.microsoft.com/office/drawing/2014/main" id="{AD14611A-B7AD-791F-0B22-D9603B723A92}"/>
                </a:ext>
              </a:extLst>
            </p:cNvPr>
            <p:cNvSpPr>
              <a:spLocks/>
            </p:cNvSpPr>
            <p:nvPr/>
          </p:nvSpPr>
          <p:spPr bwMode="auto">
            <a:xfrm>
              <a:off x="1244530" y="3085071"/>
              <a:ext cx="7422" cy="980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16" y="0"/>
                  </a:lnTo>
                  <a:lnTo>
                    <a:pt x="0" y="0"/>
                  </a:lnTo>
                </a:path>
              </a:pathLst>
            </a:custGeom>
            <a:solidFill>
              <a:srgbClr val="00FF0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6" name="Freeform 84">
              <a:extLst>
                <a:ext uri="{FF2B5EF4-FFF2-40B4-BE49-F238E27FC236}">
                  <a16:creationId xmlns:a16="http://schemas.microsoft.com/office/drawing/2014/main" id="{73700D16-CDFF-29B9-1F19-C500AB28EA92}"/>
                </a:ext>
              </a:extLst>
            </p:cNvPr>
            <p:cNvSpPr>
              <a:spLocks/>
            </p:cNvSpPr>
            <p:nvPr/>
          </p:nvSpPr>
          <p:spPr bwMode="auto">
            <a:xfrm>
              <a:off x="1677478" y="1725478"/>
              <a:ext cx="86590" cy="54933"/>
            </a:xfrm>
            <a:custGeom>
              <a:avLst/>
              <a:gdLst>
                <a:gd name="T0" fmla="*/ 0 w 150"/>
                <a:gd name="T1" fmla="*/ 0 h 109"/>
                <a:gd name="T2" fmla="*/ 0 w 150"/>
                <a:gd name="T3" fmla="*/ 0 h 109"/>
                <a:gd name="T4" fmla="*/ 0 w 150"/>
                <a:gd name="T5" fmla="*/ 0 h 109"/>
                <a:gd name="T6" fmla="*/ 0 w 150"/>
                <a:gd name="T7" fmla="*/ 0 h 109"/>
                <a:gd name="T8" fmla="*/ 0 w 150"/>
                <a:gd name="T9" fmla="*/ 0 h 109"/>
                <a:gd name="T10" fmla="*/ 0 w 150"/>
                <a:gd name="T11" fmla="*/ 0 h 109"/>
                <a:gd name="T12" fmla="*/ 0 w 150"/>
                <a:gd name="T13" fmla="*/ 0 h 109"/>
                <a:gd name="T14" fmla="*/ 0 w 150"/>
                <a:gd name="T15" fmla="*/ 0 h 109"/>
                <a:gd name="T16" fmla="*/ 0 w 150"/>
                <a:gd name="T17" fmla="*/ 0 h 109"/>
                <a:gd name="T18" fmla="*/ 0 w 150"/>
                <a:gd name="T19" fmla="*/ 0 h 109"/>
                <a:gd name="T20" fmla="*/ 0 w 150"/>
                <a:gd name="T21" fmla="*/ 0 h 109"/>
                <a:gd name="T22" fmla="*/ 0 w 150"/>
                <a:gd name="T23" fmla="*/ 0 h 109"/>
                <a:gd name="T24" fmla="*/ 0 w 150"/>
                <a:gd name="T25" fmla="*/ 0 h 109"/>
                <a:gd name="T26" fmla="*/ 0 w 150"/>
                <a:gd name="T27" fmla="*/ 0 h 109"/>
                <a:gd name="T28" fmla="*/ 0 w 150"/>
                <a:gd name="T29" fmla="*/ 0 h 109"/>
                <a:gd name="T30" fmla="*/ 0 w 150"/>
                <a:gd name="T31" fmla="*/ 0 h 109"/>
                <a:gd name="T32" fmla="*/ 0 w 150"/>
                <a:gd name="T33" fmla="*/ 0 h 109"/>
                <a:gd name="T34" fmla="*/ 0 w 150"/>
                <a:gd name="T35" fmla="*/ 0 h 109"/>
                <a:gd name="T36" fmla="*/ 0 w 150"/>
                <a:gd name="T37" fmla="*/ 0 h 109"/>
                <a:gd name="T38" fmla="*/ 0 w 150"/>
                <a:gd name="T39" fmla="*/ 0 h 109"/>
                <a:gd name="T40" fmla="*/ 0 w 150"/>
                <a:gd name="T41" fmla="*/ 0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109"/>
                <a:gd name="T65" fmla="*/ 150 w 150"/>
                <a:gd name="T66" fmla="*/ 109 h 10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109">
                  <a:moveTo>
                    <a:pt x="119" y="0"/>
                  </a:moveTo>
                  <a:lnTo>
                    <a:pt x="119" y="31"/>
                  </a:lnTo>
                  <a:lnTo>
                    <a:pt x="75" y="15"/>
                  </a:lnTo>
                  <a:lnTo>
                    <a:pt x="45" y="31"/>
                  </a:lnTo>
                  <a:lnTo>
                    <a:pt x="45" y="15"/>
                  </a:lnTo>
                  <a:lnTo>
                    <a:pt x="15" y="0"/>
                  </a:lnTo>
                  <a:lnTo>
                    <a:pt x="0" y="31"/>
                  </a:lnTo>
                  <a:lnTo>
                    <a:pt x="15" y="31"/>
                  </a:lnTo>
                  <a:lnTo>
                    <a:pt x="30" y="31"/>
                  </a:lnTo>
                  <a:lnTo>
                    <a:pt x="15" y="46"/>
                  </a:lnTo>
                  <a:lnTo>
                    <a:pt x="0" y="62"/>
                  </a:lnTo>
                  <a:lnTo>
                    <a:pt x="30" y="77"/>
                  </a:lnTo>
                  <a:lnTo>
                    <a:pt x="15" y="93"/>
                  </a:lnTo>
                  <a:lnTo>
                    <a:pt x="45" y="93"/>
                  </a:lnTo>
                  <a:lnTo>
                    <a:pt x="75" y="108"/>
                  </a:lnTo>
                  <a:lnTo>
                    <a:pt x="104" y="93"/>
                  </a:lnTo>
                  <a:lnTo>
                    <a:pt x="134" y="77"/>
                  </a:lnTo>
                  <a:lnTo>
                    <a:pt x="149" y="46"/>
                  </a:lnTo>
                  <a:lnTo>
                    <a:pt x="149" y="31"/>
                  </a:lnTo>
                  <a:lnTo>
                    <a:pt x="134" y="31"/>
                  </a:lnTo>
                  <a:lnTo>
                    <a:pt x="119"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7" name="Freeform 85">
              <a:extLst>
                <a:ext uri="{FF2B5EF4-FFF2-40B4-BE49-F238E27FC236}">
                  <a16:creationId xmlns:a16="http://schemas.microsoft.com/office/drawing/2014/main" id="{D68C6422-11FC-9F17-94B6-7F8219637858}"/>
                </a:ext>
              </a:extLst>
            </p:cNvPr>
            <p:cNvSpPr>
              <a:spLocks/>
            </p:cNvSpPr>
            <p:nvPr/>
          </p:nvSpPr>
          <p:spPr bwMode="auto">
            <a:xfrm>
              <a:off x="1687374" y="2302275"/>
              <a:ext cx="69272" cy="46104"/>
            </a:xfrm>
            <a:custGeom>
              <a:avLst/>
              <a:gdLst>
                <a:gd name="T0" fmla="*/ 0 w 120"/>
                <a:gd name="T1" fmla="*/ 0 h 93"/>
                <a:gd name="T2" fmla="*/ 0 w 120"/>
                <a:gd name="T3" fmla="*/ 0 h 93"/>
                <a:gd name="T4" fmla="*/ 0 w 120"/>
                <a:gd name="T5" fmla="*/ 0 h 93"/>
                <a:gd name="T6" fmla="*/ 0 w 120"/>
                <a:gd name="T7" fmla="*/ 0 h 93"/>
                <a:gd name="T8" fmla="*/ 0 w 120"/>
                <a:gd name="T9" fmla="*/ 0 h 93"/>
                <a:gd name="T10" fmla="*/ 0 w 120"/>
                <a:gd name="T11" fmla="*/ 0 h 93"/>
                <a:gd name="T12" fmla="*/ 0 w 120"/>
                <a:gd name="T13" fmla="*/ 0 h 93"/>
                <a:gd name="T14" fmla="*/ 0 w 120"/>
                <a:gd name="T15" fmla="*/ 0 h 93"/>
                <a:gd name="T16" fmla="*/ 0 w 120"/>
                <a:gd name="T17" fmla="*/ 0 h 93"/>
                <a:gd name="T18" fmla="*/ 0 w 120"/>
                <a:gd name="T19" fmla="*/ 0 h 93"/>
                <a:gd name="T20" fmla="*/ 0 w 120"/>
                <a:gd name="T21" fmla="*/ 0 h 93"/>
                <a:gd name="T22" fmla="*/ 0 w 120"/>
                <a:gd name="T23" fmla="*/ 0 h 93"/>
                <a:gd name="T24" fmla="*/ 0 w 120"/>
                <a:gd name="T25" fmla="*/ 0 h 93"/>
                <a:gd name="T26" fmla="*/ 0 w 120"/>
                <a:gd name="T27" fmla="*/ 0 h 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0"/>
                <a:gd name="T43" fmla="*/ 0 h 93"/>
                <a:gd name="T44" fmla="*/ 120 w 120"/>
                <a:gd name="T45" fmla="*/ 93 h 9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0" h="93">
                  <a:moveTo>
                    <a:pt x="15" y="46"/>
                  </a:moveTo>
                  <a:lnTo>
                    <a:pt x="45" y="46"/>
                  </a:lnTo>
                  <a:lnTo>
                    <a:pt x="60" y="61"/>
                  </a:lnTo>
                  <a:lnTo>
                    <a:pt x="15" y="61"/>
                  </a:lnTo>
                  <a:lnTo>
                    <a:pt x="15" y="77"/>
                  </a:lnTo>
                  <a:lnTo>
                    <a:pt x="45" y="77"/>
                  </a:lnTo>
                  <a:lnTo>
                    <a:pt x="74" y="77"/>
                  </a:lnTo>
                  <a:lnTo>
                    <a:pt x="119" y="92"/>
                  </a:lnTo>
                  <a:lnTo>
                    <a:pt x="104" y="46"/>
                  </a:lnTo>
                  <a:lnTo>
                    <a:pt x="89" y="15"/>
                  </a:lnTo>
                  <a:lnTo>
                    <a:pt x="60" y="0"/>
                  </a:lnTo>
                  <a:lnTo>
                    <a:pt x="30" y="15"/>
                  </a:lnTo>
                  <a:lnTo>
                    <a:pt x="0" y="46"/>
                  </a:lnTo>
                  <a:lnTo>
                    <a:pt x="15" y="46"/>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8" name="Freeform 86">
              <a:extLst>
                <a:ext uri="{FF2B5EF4-FFF2-40B4-BE49-F238E27FC236}">
                  <a16:creationId xmlns:a16="http://schemas.microsoft.com/office/drawing/2014/main" id="{3BE3B650-E662-CE25-E2D8-54EE5902023D}"/>
                </a:ext>
              </a:extLst>
            </p:cNvPr>
            <p:cNvSpPr>
              <a:spLocks/>
            </p:cNvSpPr>
            <p:nvPr/>
          </p:nvSpPr>
          <p:spPr bwMode="auto">
            <a:xfrm>
              <a:off x="1756646" y="2379770"/>
              <a:ext cx="34636" cy="45124"/>
            </a:xfrm>
            <a:custGeom>
              <a:avLst/>
              <a:gdLst>
                <a:gd name="T0" fmla="*/ 0 w 61"/>
                <a:gd name="T1" fmla="*/ 0 h 93"/>
                <a:gd name="T2" fmla="*/ 0 w 61"/>
                <a:gd name="T3" fmla="*/ 0 h 93"/>
                <a:gd name="T4" fmla="*/ 0 w 61"/>
                <a:gd name="T5" fmla="*/ 0 h 93"/>
                <a:gd name="T6" fmla="*/ 0 w 61"/>
                <a:gd name="T7" fmla="*/ 0 h 93"/>
                <a:gd name="T8" fmla="*/ 0 w 61"/>
                <a:gd name="T9" fmla="*/ 0 h 93"/>
                <a:gd name="T10" fmla="*/ 0 w 61"/>
                <a:gd name="T11" fmla="*/ 0 h 93"/>
                <a:gd name="T12" fmla="*/ 0 w 61"/>
                <a:gd name="T13" fmla="*/ 0 h 93"/>
                <a:gd name="T14" fmla="*/ 0 w 61"/>
                <a:gd name="T15" fmla="*/ 0 h 93"/>
                <a:gd name="T16" fmla="*/ 0 60000 65536"/>
                <a:gd name="T17" fmla="*/ 0 60000 65536"/>
                <a:gd name="T18" fmla="*/ 0 60000 65536"/>
                <a:gd name="T19" fmla="*/ 0 60000 65536"/>
                <a:gd name="T20" fmla="*/ 0 60000 65536"/>
                <a:gd name="T21" fmla="*/ 0 60000 65536"/>
                <a:gd name="T22" fmla="*/ 0 60000 65536"/>
                <a:gd name="T23" fmla="*/ 0 60000 65536"/>
                <a:gd name="T24" fmla="*/ 0 w 61"/>
                <a:gd name="T25" fmla="*/ 0 h 93"/>
                <a:gd name="T26" fmla="*/ 61 w 61"/>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 h="93">
                  <a:moveTo>
                    <a:pt x="60" y="92"/>
                  </a:moveTo>
                  <a:lnTo>
                    <a:pt x="60" y="46"/>
                  </a:lnTo>
                  <a:lnTo>
                    <a:pt x="60" y="15"/>
                  </a:lnTo>
                  <a:lnTo>
                    <a:pt x="45" y="31"/>
                  </a:lnTo>
                  <a:lnTo>
                    <a:pt x="30" y="15"/>
                  </a:lnTo>
                  <a:lnTo>
                    <a:pt x="15" y="0"/>
                  </a:lnTo>
                  <a:lnTo>
                    <a:pt x="0" y="46"/>
                  </a:lnTo>
                  <a:lnTo>
                    <a:pt x="60" y="92"/>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9" name="Freeform 87">
              <a:extLst>
                <a:ext uri="{FF2B5EF4-FFF2-40B4-BE49-F238E27FC236}">
                  <a16:creationId xmlns:a16="http://schemas.microsoft.com/office/drawing/2014/main" id="{0366BC18-79B0-D061-2523-E42530D44BF7}"/>
                </a:ext>
              </a:extLst>
            </p:cNvPr>
            <p:cNvSpPr>
              <a:spLocks/>
            </p:cNvSpPr>
            <p:nvPr/>
          </p:nvSpPr>
          <p:spPr bwMode="auto">
            <a:xfrm>
              <a:off x="1791282" y="2355246"/>
              <a:ext cx="53191" cy="69647"/>
            </a:xfrm>
            <a:custGeom>
              <a:avLst/>
              <a:gdLst>
                <a:gd name="T0" fmla="*/ 0 w 91"/>
                <a:gd name="T1" fmla="*/ 0 h 139"/>
                <a:gd name="T2" fmla="*/ 0 w 91"/>
                <a:gd name="T3" fmla="*/ 0 h 139"/>
                <a:gd name="T4" fmla="*/ 0 w 91"/>
                <a:gd name="T5" fmla="*/ 0 h 139"/>
                <a:gd name="T6" fmla="*/ 0 w 91"/>
                <a:gd name="T7" fmla="*/ 0 h 139"/>
                <a:gd name="T8" fmla="*/ 0 w 91"/>
                <a:gd name="T9" fmla="*/ 0 h 139"/>
                <a:gd name="T10" fmla="*/ 0 w 91"/>
                <a:gd name="T11" fmla="*/ 0 h 139"/>
                <a:gd name="T12" fmla="*/ 0 w 91"/>
                <a:gd name="T13" fmla="*/ 0 h 139"/>
                <a:gd name="T14" fmla="*/ 0 w 91"/>
                <a:gd name="T15" fmla="*/ 0 h 139"/>
                <a:gd name="T16" fmla="*/ 0 w 91"/>
                <a:gd name="T17" fmla="*/ 0 h 139"/>
                <a:gd name="T18" fmla="*/ 0 w 91"/>
                <a:gd name="T19" fmla="*/ 0 h 139"/>
                <a:gd name="T20" fmla="*/ 0 w 91"/>
                <a:gd name="T21" fmla="*/ 0 h 139"/>
                <a:gd name="T22" fmla="*/ 0 w 91"/>
                <a:gd name="T23" fmla="*/ 0 h 1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139"/>
                <a:gd name="T38" fmla="*/ 91 w 91"/>
                <a:gd name="T39" fmla="*/ 139 h 1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139">
                  <a:moveTo>
                    <a:pt x="90" y="123"/>
                  </a:moveTo>
                  <a:lnTo>
                    <a:pt x="90" y="92"/>
                  </a:lnTo>
                  <a:lnTo>
                    <a:pt x="90" y="46"/>
                  </a:lnTo>
                  <a:lnTo>
                    <a:pt x="60" y="46"/>
                  </a:lnTo>
                  <a:lnTo>
                    <a:pt x="45" y="15"/>
                  </a:lnTo>
                  <a:lnTo>
                    <a:pt x="30" y="0"/>
                  </a:lnTo>
                  <a:lnTo>
                    <a:pt x="0" y="15"/>
                  </a:lnTo>
                  <a:lnTo>
                    <a:pt x="0" y="61"/>
                  </a:lnTo>
                  <a:lnTo>
                    <a:pt x="0" y="92"/>
                  </a:lnTo>
                  <a:lnTo>
                    <a:pt x="0" y="138"/>
                  </a:lnTo>
                  <a:lnTo>
                    <a:pt x="75" y="107"/>
                  </a:lnTo>
                  <a:lnTo>
                    <a:pt x="90" y="123"/>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0" name="Freeform 88">
              <a:extLst>
                <a:ext uri="{FF2B5EF4-FFF2-40B4-BE49-F238E27FC236}">
                  <a16:creationId xmlns:a16="http://schemas.microsoft.com/office/drawing/2014/main" id="{9E26659C-BEB5-67EB-2DE7-C3EA18E10989}"/>
                </a:ext>
              </a:extLst>
            </p:cNvPr>
            <p:cNvSpPr>
              <a:spLocks/>
            </p:cNvSpPr>
            <p:nvPr/>
          </p:nvSpPr>
          <p:spPr bwMode="auto">
            <a:xfrm>
              <a:off x="1736854" y="2371922"/>
              <a:ext cx="27214" cy="31390"/>
            </a:xfrm>
            <a:custGeom>
              <a:avLst/>
              <a:gdLst>
                <a:gd name="T0" fmla="*/ 0 w 47"/>
                <a:gd name="T1" fmla="*/ 0 h 62"/>
                <a:gd name="T2" fmla="*/ 0 w 47"/>
                <a:gd name="T3" fmla="*/ 0 h 62"/>
                <a:gd name="T4" fmla="*/ 0 w 47"/>
                <a:gd name="T5" fmla="*/ 0 h 62"/>
                <a:gd name="T6" fmla="*/ 0 w 47"/>
                <a:gd name="T7" fmla="*/ 0 h 62"/>
                <a:gd name="T8" fmla="*/ 0 w 47"/>
                <a:gd name="T9" fmla="*/ 0 h 62"/>
                <a:gd name="T10" fmla="*/ 0 w 47"/>
                <a:gd name="T11" fmla="*/ 0 h 62"/>
                <a:gd name="T12" fmla="*/ 0 w 47"/>
                <a:gd name="T13" fmla="*/ 0 h 62"/>
                <a:gd name="T14" fmla="*/ 0 60000 65536"/>
                <a:gd name="T15" fmla="*/ 0 60000 65536"/>
                <a:gd name="T16" fmla="*/ 0 60000 65536"/>
                <a:gd name="T17" fmla="*/ 0 60000 65536"/>
                <a:gd name="T18" fmla="*/ 0 60000 65536"/>
                <a:gd name="T19" fmla="*/ 0 60000 65536"/>
                <a:gd name="T20" fmla="*/ 0 60000 65536"/>
                <a:gd name="T21" fmla="*/ 0 w 47"/>
                <a:gd name="T22" fmla="*/ 0 h 62"/>
                <a:gd name="T23" fmla="*/ 47 w 47"/>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2">
                  <a:moveTo>
                    <a:pt x="30" y="61"/>
                  </a:moveTo>
                  <a:lnTo>
                    <a:pt x="46" y="15"/>
                  </a:lnTo>
                  <a:lnTo>
                    <a:pt x="30" y="0"/>
                  </a:lnTo>
                  <a:lnTo>
                    <a:pt x="0" y="0"/>
                  </a:lnTo>
                  <a:lnTo>
                    <a:pt x="0" y="15"/>
                  </a:lnTo>
                  <a:lnTo>
                    <a:pt x="0" y="46"/>
                  </a:lnTo>
                  <a:lnTo>
                    <a:pt x="30" y="61"/>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1" name="Freeform 89">
              <a:extLst>
                <a:ext uri="{FF2B5EF4-FFF2-40B4-BE49-F238E27FC236}">
                  <a16:creationId xmlns:a16="http://schemas.microsoft.com/office/drawing/2014/main" id="{93635C7E-16C1-1086-B4B0-9673187EAD47}"/>
                </a:ext>
              </a:extLst>
            </p:cNvPr>
            <p:cNvSpPr>
              <a:spLocks/>
            </p:cNvSpPr>
            <p:nvPr/>
          </p:nvSpPr>
          <p:spPr bwMode="auto">
            <a:xfrm>
              <a:off x="1712114" y="2340532"/>
              <a:ext cx="79168" cy="54933"/>
            </a:xfrm>
            <a:custGeom>
              <a:avLst/>
              <a:gdLst>
                <a:gd name="T0" fmla="*/ 0 w 136"/>
                <a:gd name="T1" fmla="*/ 0 h 109"/>
                <a:gd name="T2" fmla="*/ 0 w 136"/>
                <a:gd name="T3" fmla="*/ 0 h 109"/>
                <a:gd name="T4" fmla="*/ 0 w 136"/>
                <a:gd name="T5" fmla="*/ 0 h 109"/>
                <a:gd name="T6" fmla="*/ 0 w 136"/>
                <a:gd name="T7" fmla="*/ 0 h 109"/>
                <a:gd name="T8" fmla="*/ 0 w 136"/>
                <a:gd name="T9" fmla="*/ 0 h 109"/>
                <a:gd name="T10" fmla="*/ 0 w 136"/>
                <a:gd name="T11" fmla="*/ 0 h 109"/>
                <a:gd name="T12" fmla="*/ 0 w 136"/>
                <a:gd name="T13" fmla="*/ 0 h 109"/>
                <a:gd name="T14" fmla="*/ 0 w 136"/>
                <a:gd name="T15" fmla="*/ 0 h 109"/>
                <a:gd name="T16" fmla="*/ 0 w 136"/>
                <a:gd name="T17" fmla="*/ 0 h 109"/>
                <a:gd name="T18" fmla="*/ 0 w 136"/>
                <a:gd name="T19" fmla="*/ 0 h 109"/>
                <a:gd name="T20" fmla="*/ 0 w 136"/>
                <a:gd name="T21" fmla="*/ 0 h 109"/>
                <a:gd name="T22" fmla="*/ 0 w 136"/>
                <a:gd name="T23" fmla="*/ 0 h 109"/>
                <a:gd name="T24" fmla="*/ 0 w 136"/>
                <a:gd name="T25" fmla="*/ 0 h 109"/>
                <a:gd name="T26" fmla="*/ 0 w 136"/>
                <a:gd name="T27" fmla="*/ 0 h 1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6"/>
                <a:gd name="T43" fmla="*/ 0 h 109"/>
                <a:gd name="T44" fmla="*/ 136 w 136"/>
                <a:gd name="T45" fmla="*/ 109 h 10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6" h="109">
                  <a:moveTo>
                    <a:pt x="45" y="77"/>
                  </a:moveTo>
                  <a:lnTo>
                    <a:pt x="45" y="62"/>
                  </a:lnTo>
                  <a:lnTo>
                    <a:pt x="75" y="62"/>
                  </a:lnTo>
                  <a:lnTo>
                    <a:pt x="90" y="77"/>
                  </a:lnTo>
                  <a:lnTo>
                    <a:pt x="105" y="93"/>
                  </a:lnTo>
                  <a:lnTo>
                    <a:pt x="120" y="108"/>
                  </a:lnTo>
                  <a:lnTo>
                    <a:pt x="135" y="93"/>
                  </a:lnTo>
                  <a:lnTo>
                    <a:pt x="135" y="46"/>
                  </a:lnTo>
                  <a:lnTo>
                    <a:pt x="105" y="15"/>
                  </a:lnTo>
                  <a:lnTo>
                    <a:pt x="75" y="15"/>
                  </a:lnTo>
                  <a:lnTo>
                    <a:pt x="30" y="0"/>
                  </a:lnTo>
                  <a:lnTo>
                    <a:pt x="30" y="15"/>
                  </a:lnTo>
                  <a:lnTo>
                    <a:pt x="0" y="31"/>
                  </a:lnTo>
                  <a:lnTo>
                    <a:pt x="45" y="77"/>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2" name="Freeform 90">
              <a:extLst>
                <a:ext uri="{FF2B5EF4-FFF2-40B4-BE49-F238E27FC236}">
                  <a16:creationId xmlns:a16="http://schemas.microsoft.com/office/drawing/2014/main" id="{2A651322-53B2-5720-2BC3-D92340091046}"/>
                </a:ext>
              </a:extLst>
            </p:cNvPr>
            <p:cNvSpPr>
              <a:spLocks/>
            </p:cNvSpPr>
            <p:nvPr/>
          </p:nvSpPr>
          <p:spPr bwMode="auto">
            <a:xfrm>
              <a:off x="1693560" y="2340532"/>
              <a:ext cx="37110" cy="14715"/>
            </a:xfrm>
            <a:custGeom>
              <a:avLst/>
              <a:gdLst>
                <a:gd name="T0" fmla="*/ 0 w 61"/>
                <a:gd name="T1" fmla="*/ 0 h 32"/>
                <a:gd name="T2" fmla="*/ 0 w 61"/>
                <a:gd name="T3" fmla="*/ 0 h 32"/>
                <a:gd name="T4" fmla="*/ 0 w 61"/>
                <a:gd name="T5" fmla="*/ 0 h 32"/>
                <a:gd name="T6" fmla="*/ 0 w 61"/>
                <a:gd name="T7" fmla="*/ 0 h 32"/>
                <a:gd name="T8" fmla="*/ 0 w 61"/>
                <a:gd name="T9" fmla="*/ 0 h 32"/>
                <a:gd name="T10" fmla="*/ 0 w 61"/>
                <a:gd name="T11" fmla="*/ 0 h 32"/>
                <a:gd name="T12" fmla="*/ 0 w 61"/>
                <a:gd name="T13" fmla="*/ 0 h 32"/>
                <a:gd name="T14" fmla="*/ 0 60000 65536"/>
                <a:gd name="T15" fmla="*/ 0 60000 65536"/>
                <a:gd name="T16" fmla="*/ 0 60000 65536"/>
                <a:gd name="T17" fmla="*/ 0 60000 65536"/>
                <a:gd name="T18" fmla="*/ 0 60000 65536"/>
                <a:gd name="T19" fmla="*/ 0 60000 65536"/>
                <a:gd name="T20" fmla="*/ 0 60000 65536"/>
                <a:gd name="T21" fmla="*/ 0 w 61"/>
                <a:gd name="T22" fmla="*/ 0 h 32"/>
                <a:gd name="T23" fmla="*/ 61 w 6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2">
                  <a:moveTo>
                    <a:pt x="30" y="31"/>
                  </a:moveTo>
                  <a:lnTo>
                    <a:pt x="60" y="16"/>
                  </a:lnTo>
                  <a:lnTo>
                    <a:pt x="60" y="0"/>
                  </a:lnTo>
                  <a:lnTo>
                    <a:pt x="30" y="0"/>
                  </a:lnTo>
                  <a:lnTo>
                    <a:pt x="0" y="0"/>
                  </a:lnTo>
                  <a:lnTo>
                    <a:pt x="15" y="31"/>
                  </a:lnTo>
                  <a:lnTo>
                    <a:pt x="30" y="31"/>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3" name="Freeform 91">
              <a:extLst>
                <a:ext uri="{FF2B5EF4-FFF2-40B4-BE49-F238E27FC236}">
                  <a16:creationId xmlns:a16="http://schemas.microsoft.com/office/drawing/2014/main" id="{664E54D9-2FFF-65DD-8E4F-E8D0399234A4}"/>
                </a:ext>
              </a:extLst>
            </p:cNvPr>
            <p:cNvSpPr>
              <a:spLocks/>
            </p:cNvSpPr>
            <p:nvPr/>
          </p:nvSpPr>
          <p:spPr bwMode="auto">
            <a:xfrm>
              <a:off x="1693560" y="2324837"/>
              <a:ext cx="28451" cy="7848"/>
            </a:xfrm>
            <a:custGeom>
              <a:avLst/>
              <a:gdLst>
                <a:gd name="T0" fmla="*/ 0 w 46"/>
                <a:gd name="T1" fmla="*/ 0 h 17"/>
                <a:gd name="T2" fmla="*/ 0 w 46"/>
                <a:gd name="T3" fmla="*/ 0 h 17"/>
                <a:gd name="T4" fmla="*/ 0 w 46"/>
                <a:gd name="T5" fmla="*/ 0 h 17"/>
                <a:gd name="T6" fmla="*/ 0 w 46"/>
                <a:gd name="T7" fmla="*/ 0 h 17"/>
                <a:gd name="T8" fmla="*/ 0 w 46"/>
                <a:gd name="T9" fmla="*/ 0 h 17"/>
                <a:gd name="T10" fmla="*/ 0 60000 65536"/>
                <a:gd name="T11" fmla="*/ 0 60000 65536"/>
                <a:gd name="T12" fmla="*/ 0 60000 65536"/>
                <a:gd name="T13" fmla="*/ 0 60000 65536"/>
                <a:gd name="T14" fmla="*/ 0 60000 65536"/>
                <a:gd name="T15" fmla="*/ 0 w 46"/>
                <a:gd name="T16" fmla="*/ 0 h 17"/>
                <a:gd name="T17" fmla="*/ 46 w 46"/>
                <a:gd name="T18" fmla="*/ 17 h 17"/>
              </a:gdLst>
              <a:ahLst/>
              <a:cxnLst>
                <a:cxn ang="T10">
                  <a:pos x="T0" y="T1"/>
                </a:cxn>
                <a:cxn ang="T11">
                  <a:pos x="T2" y="T3"/>
                </a:cxn>
                <a:cxn ang="T12">
                  <a:pos x="T4" y="T5"/>
                </a:cxn>
                <a:cxn ang="T13">
                  <a:pos x="T6" y="T7"/>
                </a:cxn>
                <a:cxn ang="T14">
                  <a:pos x="T8" y="T9"/>
                </a:cxn>
              </a:cxnLst>
              <a:rect l="T15" t="T16" r="T17" b="T18"/>
              <a:pathLst>
                <a:path w="46" h="17">
                  <a:moveTo>
                    <a:pt x="0" y="0"/>
                  </a:moveTo>
                  <a:lnTo>
                    <a:pt x="0" y="16"/>
                  </a:lnTo>
                  <a:lnTo>
                    <a:pt x="45" y="16"/>
                  </a:lnTo>
                  <a:lnTo>
                    <a:pt x="30" y="0"/>
                  </a:lnTo>
                  <a:lnTo>
                    <a:pt x="0"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4" name="Freeform 92">
              <a:extLst>
                <a:ext uri="{FF2B5EF4-FFF2-40B4-BE49-F238E27FC236}">
                  <a16:creationId xmlns:a16="http://schemas.microsoft.com/office/drawing/2014/main" id="{86212CBA-D4BD-2DFC-8BF3-C91F84316681}"/>
                </a:ext>
              </a:extLst>
            </p:cNvPr>
            <p:cNvSpPr>
              <a:spLocks/>
            </p:cNvSpPr>
            <p:nvPr/>
          </p:nvSpPr>
          <p:spPr bwMode="auto">
            <a:xfrm>
              <a:off x="1703456" y="2191428"/>
              <a:ext cx="123700" cy="133409"/>
            </a:xfrm>
            <a:custGeom>
              <a:avLst/>
              <a:gdLst>
                <a:gd name="T0" fmla="*/ 0 w 210"/>
                <a:gd name="T1" fmla="*/ 0 h 263"/>
                <a:gd name="T2" fmla="*/ 0 w 210"/>
                <a:gd name="T3" fmla="*/ 0 h 263"/>
                <a:gd name="T4" fmla="*/ 0 w 210"/>
                <a:gd name="T5" fmla="*/ 0 h 263"/>
                <a:gd name="T6" fmla="*/ 0 w 210"/>
                <a:gd name="T7" fmla="*/ 0 h 263"/>
                <a:gd name="T8" fmla="*/ 0 w 210"/>
                <a:gd name="T9" fmla="*/ 0 h 263"/>
                <a:gd name="T10" fmla="*/ 0 w 210"/>
                <a:gd name="T11" fmla="*/ 0 h 263"/>
                <a:gd name="T12" fmla="*/ 0 w 210"/>
                <a:gd name="T13" fmla="*/ 0 h 263"/>
                <a:gd name="T14" fmla="*/ 0 w 210"/>
                <a:gd name="T15" fmla="*/ 0 h 263"/>
                <a:gd name="T16" fmla="*/ 0 w 210"/>
                <a:gd name="T17" fmla="*/ 0 h 263"/>
                <a:gd name="T18" fmla="*/ 0 w 210"/>
                <a:gd name="T19" fmla="*/ 0 h 263"/>
                <a:gd name="T20" fmla="*/ 0 w 210"/>
                <a:gd name="T21" fmla="*/ 0 h 263"/>
                <a:gd name="T22" fmla="*/ 0 w 210"/>
                <a:gd name="T23" fmla="*/ 0 h 263"/>
                <a:gd name="T24" fmla="*/ 0 w 210"/>
                <a:gd name="T25" fmla="*/ 0 h 263"/>
                <a:gd name="T26" fmla="*/ 0 w 210"/>
                <a:gd name="T27" fmla="*/ 0 h 263"/>
                <a:gd name="T28" fmla="*/ 0 w 210"/>
                <a:gd name="T29" fmla="*/ 0 h 263"/>
                <a:gd name="T30" fmla="*/ 0 w 210"/>
                <a:gd name="T31" fmla="*/ 0 h 263"/>
                <a:gd name="T32" fmla="*/ 0 w 210"/>
                <a:gd name="T33" fmla="*/ 0 h 263"/>
                <a:gd name="T34" fmla="*/ 0 w 210"/>
                <a:gd name="T35" fmla="*/ 0 h 263"/>
                <a:gd name="T36" fmla="*/ 0 w 210"/>
                <a:gd name="T37" fmla="*/ 0 h 263"/>
                <a:gd name="T38" fmla="*/ 0 w 210"/>
                <a:gd name="T39" fmla="*/ 0 h 263"/>
                <a:gd name="T40" fmla="*/ 0 w 210"/>
                <a:gd name="T41" fmla="*/ 0 h 263"/>
                <a:gd name="T42" fmla="*/ 0 w 210"/>
                <a:gd name="T43" fmla="*/ 0 h 26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0"/>
                <a:gd name="T67" fmla="*/ 0 h 263"/>
                <a:gd name="T68" fmla="*/ 210 w 210"/>
                <a:gd name="T69" fmla="*/ 263 h 26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0" h="263">
                  <a:moveTo>
                    <a:pt x="0" y="231"/>
                  </a:moveTo>
                  <a:lnTo>
                    <a:pt x="30" y="216"/>
                  </a:lnTo>
                  <a:lnTo>
                    <a:pt x="60" y="231"/>
                  </a:lnTo>
                  <a:lnTo>
                    <a:pt x="75" y="262"/>
                  </a:lnTo>
                  <a:lnTo>
                    <a:pt x="105" y="231"/>
                  </a:lnTo>
                  <a:lnTo>
                    <a:pt x="134" y="231"/>
                  </a:lnTo>
                  <a:lnTo>
                    <a:pt x="179" y="231"/>
                  </a:lnTo>
                  <a:lnTo>
                    <a:pt x="194" y="216"/>
                  </a:lnTo>
                  <a:lnTo>
                    <a:pt x="194" y="108"/>
                  </a:lnTo>
                  <a:lnTo>
                    <a:pt x="179" y="92"/>
                  </a:lnTo>
                  <a:lnTo>
                    <a:pt x="179" y="46"/>
                  </a:lnTo>
                  <a:lnTo>
                    <a:pt x="209" y="46"/>
                  </a:lnTo>
                  <a:lnTo>
                    <a:pt x="149" y="0"/>
                  </a:lnTo>
                  <a:lnTo>
                    <a:pt x="149" y="46"/>
                  </a:lnTo>
                  <a:lnTo>
                    <a:pt x="75" y="46"/>
                  </a:lnTo>
                  <a:lnTo>
                    <a:pt x="75" y="92"/>
                  </a:lnTo>
                  <a:lnTo>
                    <a:pt x="60" y="92"/>
                  </a:lnTo>
                  <a:lnTo>
                    <a:pt x="60" y="123"/>
                  </a:lnTo>
                  <a:lnTo>
                    <a:pt x="0" y="123"/>
                  </a:lnTo>
                  <a:lnTo>
                    <a:pt x="0" y="139"/>
                  </a:lnTo>
                  <a:lnTo>
                    <a:pt x="0" y="200"/>
                  </a:lnTo>
                  <a:lnTo>
                    <a:pt x="0" y="231"/>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5" name="Freeform 93">
              <a:extLst>
                <a:ext uri="{FF2B5EF4-FFF2-40B4-BE49-F238E27FC236}">
                  <a16:creationId xmlns:a16="http://schemas.microsoft.com/office/drawing/2014/main" id="{80CBAF02-D967-4F33-5163-B3293A4542BD}"/>
                </a:ext>
              </a:extLst>
            </p:cNvPr>
            <p:cNvSpPr>
              <a:spLocks/>
            </p:cNvSpPr>
            <p:nvPr/>
          </p:nvSpPr>
          <p:spPr bwMode="auto">
            <a:xfrm>
              <a:off x="1746750" y="2214970"/>
              <a:ext cx="174417" cy="148123"/>
            </a:xfrm>
            <a:custGeom>
              <a:avLst/>
              <a:gdLst>
                <a:gd name="T0" fmla="*/ 0 w 299"/>
                <a:gd name="T1" fmla="*/ 0 h 293"/>
                <a:gd name="T2" fmla="*/ 0 w 299"/>
                <a:gd name="T3" fmla="*/ 0 h 293"/>
                <a:gd name="T4" fmla="*/ 0 w 299"/>
                <a:gd name="T5" fmla="*/ 0 h 293"/>
                <a:gd name="T6" fmla="*/ 0 w 299"/>
                <a:gd name="T7" fmla="*/ 0 h 293"/>
                <a:gd name="T8" fmla="*/ 0 w 299"/>
                <a:gd name="T9" fmla="*/ 0 h 293"/>
                <a:gd name="T10" fmla="*/ 0 w 299"/>
                <a:gd name="T11" fmla="*/ 0 h 293"/>
                <a:gd name="T12" fmla="*/ 0 w 299"/>
                <a:gd name="T13" fmla="*/ 0 h 293"/>
                <a:gd name="T14" fmla="*/ 0 w 299"/>
                <a:gd name="T15" fmla="*/ 0 h 293"/>
                <a:gd name="T16" fmla="*/ 0 w 299"/>
                <a:gd name="T17" fmla="*/ 0 h 293"/>
                <a:gd name="T18" fmla="*/ 0 w 299"/>
                <a:gd name="T19" fmla="*/ 0 h 293"/>
                <a:gd name="T20" fmla="*/ 0 w 299"/>
                <a:gd name="T21" fmla="*/ 0 h 293"/>
                <a:gd name="T22" fmla="*/ 0 w 299"/>
                <a:gd name="T23" fmla="*/ 0 h 293"/>
                <a:gd name="T24" fmla="*/ 0 w 299"/>
                <a:gd name="T25" fmla="*/ 0 h 293"/>
                <a:gd name="T26" fmla="*/ 0 w 299"/>
                <a:gd name="T27" fmla="*/ 0 h 293"/>
                <a:gd name="T28" fmla="*/ 0 w 299"/>
                <a:gd name="T29" fmla="*/ 0 h 293"/>
                <a:gd name="T30" fmla="*/ 0 w 299"/>
                <a:gd name="T31" fmla="*/ 0 h 293"/>
                <a:gd name="T32" fmla="*/ 0 w 299"/>
                <a:gd name="T33" fmla="*/ 0 h 293"/>
                <a:gd name="T34" fmla="*/ 0 w 299"/>
                <a:gd name="T35" fmla="*/ 0 h 293"/>
                <a:gd name="T36" fmla="*/ 0 w 299"/>
                <a:gd name="T37" fmla="*/ 0 h 293"/>
                <a:gd name="T38" fmla="*/ 0 w 299"/>
                <a:gd name="T39" fmla="*/ 0 h 293"/>
                <a:gd name="T40" fmla="*/ 0 w 299"/>
                <a:gd name="T41" fmla="*/ 0 h 293"/>
                <a:gd name="T42" fmla="*/ 0 w 299"/>
                <a:gd name="T43" fmla="*/ 0 h 293"/>
                <a:gd name="T44" fmla="*/ 0 w 299"/>
                <a:gd name="T45" fmla="*/ 0 h 293"/>
                <a:gd name="T46" fmla="*/ 0 w 299"/>
                <a:gd name="T47" fmla="*/ 0 h 2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99"/>
                <a:gd name="T73" fmla="*/ 0 h 293"/>
                <a:gd name="T74" fmla="*/ 299 w 299"/>
                <a:gd name="T75" fmla="*/ 293 h 2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99" h="293">
                  <a:moveTo>
                    <a:pt x="119" y="61"/>
                  </a:moveTo>
                  <a:lnTo>
                    <a:pt x="119" y="169"/>
                  </a:lnTo>
                  <a:lnTo>
                    <a:pt x="104" y="184"/>
                  </a:lnTo>
                  <a:lnTo>
                    <a:pt x="60" y="184"/>
                  </a:lnTo>
                  <a:lnTo>
                    <a:pt x="30" y="184"/>
                  </a:lnTo>
                  <a:lnTo>
                    <a:pt x="0" y="215"/>
                  </a:lnTo>
                  <a:lnTo>
                    <a:pt x="15" y="261"/>
                  </a:lnTo>
                  <a:lnTo>
                    <a:pt x="45" y="261"/>
                  </a:lnTo>
                  <a:lnTo>
                    <a:pt x="75" y="292"/>
                  </a:lnTo>
                  <a:lnTo>
                    <a:pt x="104" y="277"/>
                  </a:lnTo>
                  <a:lnTo>
                    <a:pt x="119" y="292"/>
                  </a:lnTo>
                  <a:lnTo>
                    <a:pt x="149" y="246"/>
                  </a:lnTo>
                  <a:lnTo>
                    <a:pt x="164" y="246"/>
                  </a:lnTo>
                  <a:lnTo>
                    <a:pt x="179" y="231"/>
                  </a:lnTo>
                  <a:lnTo>
                    <a:pt x="224" y="200"/>
                  </a:lnTo>
                  <a:lnTo>
                    <a:pt x="283" y="200"/>
                  </a:lnTo>
                  <a:lnTo>
                    <a:pt x="298" y="184"/>
                  </a:lnTo>
                  <a:lnTo>
                    <a:pt x="298" y="123"/>
                  </a:lnTo>
                  <a:lnTo>
                    <a:pt x="268" y="123"/>
                  </a:lnTo>
                  <a:lnTo>
                    <a:pt x="268" y="108"/>
                  </a:lnTo>
                  <a:lnTo>
                    <a:pt x="134" y="0"/>
                  </a:lnTo>
                  <a:lnTo>
                    <a:pt x="104" y="0"/>
                  </a:lnTo>
                  <a:lnTo>
                    <a:pt x="104" y="46"/>
                  </a:lnTo>
                  <a:lnTo>
                    <a:pt x="119" y="61"/>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6" name="Freeform 94">
              <a:extLst>
                <a:ext uri="{FF2B5EF4-FFF2-40B4-BE49-F238E27FC236}">
                  <a16:creationId xmlns:a16="http://schemas.microsoft.com/office/drawing/2014/main" id="{616199BB-1121-7259-6635-CDA695F62CBC}"/>
                </a:ext>
              </a:extLst>
            </p:cNvPr>
            <p:cNvSpPr>
              <a:spLocks/>
            </p:cNvSpPr>
            <p:nvPr/>
          </p:nvSpPr>
          <p:spPr bwMode="auto">
            <a:xfrm>
              <a:off x="1816022" y="2316989"/>
              <a:ext cx="77931" cy="62781"/>
            </a:xfrm>
            <a:custGeom>
              <a:avLst/>
              <a:gdLst>
                <a:gd name="T0" fmla="*/ 0 w 136"/>
                <a:gd name="T1" fmla="*/ 0 h 124"/>
                <a:gd name="T2" fmla="*/ 0 w 136"/>
                <a:gd name="T3" fmla="*/ 0 h 124"/>
                <a:gd name="T4" fmla="*/ 0 w 136"/>
                <a:gd name="T5" fmla="*/ 0 h 124"/>
                <a:gd name="T6" fmla="*/ 0 w 136"/>
                <a:gd name="T7" fmla="*/ 0 h 124"/>
                <a:gd name="T8" fmla="*/ 0 w 136"/>
                <a:gd name="T9" fmla="*/ 0 h 124"/>
                <a:gd name="T10" fmla="*/ 0 w 136"/>
                <a:gd name="T11" fmla="*/ 0 h 124"/>
                <a:gd name="T12" fmla="*/ 0 w 136"/>
                <a:gd name="T13" fmla="*/ 0 h 124"/>
                <a:gd name="T14" fmla="*/ 0 w 136"/>
                <a:gd name="T15" fmla="*/ 0 h 124"/>
                <a:gd name="T16" fmla="*/ 0 w 136"/>
                <a:gd name="T17" fmla="*/ 0 h 124"/>
                <a:gd name="T18" fmla="*/ 0 w 136"/>
                <a:gd name="T19" fmla="*/ 0 h 124"/>
                <a:gd name="T20" fmla="*/ 0 w 136"/>
                <a:gd name="T21" fmla="*/ 0 h 124"/>
                <a:gd name="T22" fmla="*/ 0 w 136"/>
                <a:gd name="T23" fmla="*/ 0 h 124"/>
                <a:gd name="T24" fmla="*/ 0 w 136"/>
                <a:gd name="T25" fmla="*/ 0 h 124"/>
                <a:gd name="T26" fmla="*/ 0 w 136"/>
                <a:gd name="T27" fmla="*/ 0 h 1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6"/>
                <a:gd name="T43" fmla="*/ 0 h 124"/>
                <a:gd name="T44" fmla="*/ 136 w 136"/>
                <a:gd name="T45" fmla="*/ 124 h 1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6" h="124">
                  <a:moveTo>
                    <a:pt x="105" y="0"/>
                  </a:moveTo>
                  <a:lnTo>
                    <a:pt x="60" y="31"/>
                  </a:lnTo>
                  <a:lnTo>
                    <a:pt x="45" y="46"/>
                  </a:lnTo>
                  <a:lnTo>
                    <a:pt x="30" y="46"/>
                  </a:lnTo>
                  <a:lnTo>
                    <a:pt x="0" y="92"/>
                  </a:lnTo>
                  <a:lnTo>
                    <a:pt x="15" y="123"/>
                  </a:lnTo>
                  <a:lnTo>
                    <a:pt x="45" y="123"/>
                  </a:lnTo>
                  <a:lnTo>
                    <a:pt x="45" y="92"/>
                  </a:lnTo>
                  <a:lnTo>
                    <a:pt x="105" y="77"/>
                  </a:lnTo>
                  <a:lnTo>
                    <a:pt x="120" y="92"/>
                  </a:lnTo>
                  <a:lnTo>
                    <a:pt x="135" y="77"/>
                  </a:lnTo>
                  <a:lnTo>
                    <a:pt x="135" y="62"/>
                  </a:lnTo>
                  <a:lnTo>
                    <a:pt x="120" y="46"/>
                  </a:lnTo>
                  <a:lnTo>
                    <a:pt x="105"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7" name="Freeform 95">
              <a:extLst>
                <a:ext uri="{FF2B5EF4-FFF2-40B4-BE49-F238E27FC236}">
                  <a16:creationId xmlns:a16="http://schemas.microsoft.com/office/drawing/2014/main" id="{ECE0DB63-E307-2A02-DB41-0E9F0900E4E2}"/>
                </a:ext>
              </a:extLst>
            </p:cNvPr>
            <p:cNvSpPr>
              <a:spLocks/>
            </p:cNvSpPr>
            <p:nvPr/>
          </p:nvSpPr>
          <p:spPr bwMode="auto">
            <a:xfrm>
              <a:off x="1303905" y="2409198"/>
              <a:ext cx="37110" cy="31390"/>
            </a:xfrm>
            <a:custGeom>
              <a:avLst/>
              <a:gdLst>
                <a:gd name="T0" fmla="*/ 0 w 60"/>
                <a:gd name="T1" fmla="*/ 0 h 62"/>
                <a:gd name="T2" fmla="*/ 0 w 60"/>
                <a:gd name="T3" fmla="*/ 0 h 62"/>
                <a:gd name="T4" fmla="*/ 0 w 60"/>
                <a:gd name="T5" fmla="*/ 0 h 62"/>
                <a:gd name="T6" fmla="*/ 0 w 60"/>
                <a:gd name="T7" fmla="*/ 0 h 62"/>
                <a:gd name="T8" fmla="*/ 0 w 60"/>
                <a:gd name="T9" fmla="*/ 0 h 62"/>
                <a:gd name="T10" fmla="*/ 0 w 60"/>
                <a:gd name="T11" fmla="*/ 0 h 62"/>
                <a:gd name="T12" fmla="*/ 0 w 60"/>
                <a:gd name="T13" fmla="*/ 0 h 62"/>
                <a:gd name="T14" fmla="*/ 0 w 60"/>
                <a:gd name="T15" fmla="*/ 0 h 62"/>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62"/>
                <a:gd name="T26" fmla="*/ 60 w 60"/>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62">
                  <a:moveTo>
                    <a:pt x="15" y="0"/>
                  </a:moveTo>
                  <a:lnTo>
                    <a:pt x="0" y="15"/>
                  </a:lnTo>
                  <a:lnTo>
                    <a:pt x="15" y="31"/>
                  </a:lnTo>
                  <a:lnTo>
                    <a:pt x="15" y="61"/>
                  </a:lnTo>
                  <a:lnTo>
                    <a:pt x="30" y="61"/>
                  </a:lnTo>
                  <a:lnTo>
                    <a:pt x="59" y="15"/>
                  </a:lnTo>
                  <a:lnTo>
                    <a:pt x="30" y="0"/>
                  </a:lnTo>
                  <a:lnTo>
                    <a:pt x="15" y="0"/>
                  </a:lnTo>
                </a:path>
              </a:pathLst>
            </a:custGeom>
            <a:solidFill>
              <a:srgbClr val="C0C0C0"/>
            </a:solidFill>
            <a:ln w="3175">
              <a:solidFill>
                <a:schemeClr val="bg1"/>
              </a:solidFill>
              <a:round/>
              <a:headEnd/>
              <a:tailEnd/>
            </a:ln>
          </p:spPr>
          <p:txBody>
            <a:bodyPr wrap="none" lIns="67866" tIns="33338" rIns="67866" bIns="33338"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8" name="Freeform 96">
              <a:extLst>
                <a:ext uri="{FF2B5EF4-FFF2-40B4-BE49-F238E27FC236}">
                  <a16:creationId xmlns:a16="http://schemas.microsoft.com/office/drawing/2014/main" id="{F3EA817A-1275-44E1-481C-E982662C7B7F}"/>
                </a:ext>
              </a:extLst>
            </p:cNvPr>
            <p:cNvSpPr>
              <a:spLocks/>
            </p:cNvSpPr>
            <p:nvPr/>
          </p:nvSpPr>
          <p:spPr bwMode="auto">
            <a:xfrm>
              <a:off x="1642842" y="2316989"/>
              <a:ext cx="11133" cy="15695"/>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w 17"/>
                <a:gd name="T11" fmla="*/ 0 h 32"/>
                <a:gd name="T12" fmla="*/ 0 60000 65536"/>
                <a:gd name="T13" fmla="*/ 0 60000 65536"/>
                <a:gd name="T14" fmla="*/ 0 60000 65536"/>
                <a:gd name="T15" fmla="*/ 0 60000 65536"/>
                <a:gd name="T16" fmla="*/ 0 60000 65536"/>
                <a:gd name="T17" fmla="*/ 0 60000 65536"/>
                <a:gd name="T18" fmla="*/ 0 w 17"/>
                <a:gd name="T19" fmla="*/ 0 h 32"/>
                <a:gd name="T20" fmla="*/ 17 w 17"/>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7" h="32">
                  <a:moveTo>
                    <a:pt x="0" y="0"/>
                  </a:moveTo>
                  <a:lnTo>
                    <a:pt x="0" y="16"/>
                  </a:lnTo>
                  <a:lnTo>
                    <a:pt x="16" y="16"/>
                  </a:lnTo>
                  <a:lnTo>
                    <a:pt x="0" y="31"/>
                  </a:lnTo>
                  <a:lnTo>
                    <a:pt x="0" y="16"/>
                  </a:lnTo>
                  <a:lnTo>
                    <a:pt x="0" y="0"/>
                  </a:lnTo>
                </a:path>
              </a:pathLst>
            </a:custGeom>
            <a:solidFill>
              <a:srgbClr val="FFFF0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9" name="Freeform 97">
              <a:extLst>
                <a:ext uri="{FF2B5EF4-FFF2-40B4-BE49-F238E27FC236}">
                  <a16:creationId xmlns:a16="http://schemas.microsoft.com/office/drawing/2014/main" id="{774C4166-747A-88FF-5132-F98F4231DF1F}"/>
                </a:ext>
              </a:extLst>
            </p:cNvPr>
            <p:cNvSpPr>
              <a:spLocks/>
            </p:cNvSpPr>
            <p:nvPr/>
          </p:nvSpPr>
          <p:spPr bwMode="auto">
            <a:xfrm>
              <a:off x="2179699" y="2487674"/>
              <a:ext cx="19792" cy="15695"/>
            </a:xfrm>
            <a:custGeom>
              <a:avLst/>
              <a:gdLst>
                <a:gd name="T0" fmla="*/ 0 w 32"/>
                <a:gd name="T1" fmla="*/ 0 h 32"/>
                <a:gd name="T2" fmla="*/ 0 w 32"/>
                <a:gd name="T3" fmla="*/ 0 h 32"/>
                <a:gd name="T4" fmla="*/ 0 w 32"/>
                <a:gd name="T5" fmla="*/ 0 h 32"/>
                <a:gd name="T6" fmla="*/ 0 w 32"/>
                <a:gd name="T7" fmla="*/ 0 h 32"/>
                <a:gd name="T8" fmla="*/ 0 w 32"/>
                <a:gd name="T9" fmla="*/ 0 h 32"/>
                <a:gd name="T10" fmla="*/ 0 w 32"/>
                <a:gd name="T11" fmla="*/ 0 h 32"/>
                <a:gd name="T12" fmla="*/ 0 60000 65536"/>
                <a:gd name="T13" fmla="*/ 0 60000 65536"/>
                <a:gd name="T14" fmla="*/ 0 60000 65536"/>
                <a:gd name="T15" fmla="*/ 0 60000 65536"/>
                <a:gd name="T16" fmla="*/ 0 60000 65536"/>
                <a:gd name="T17" fmla="*/ 0 60000 65536"/>
                <a:gd name="T18" fmla="*/ 0 w 32"/>
                <a:gd name="T19" fmla="*/ 0 h 32"/>
                <a:gd name="T20" fmla="*/ 32 w 32"/>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2" h="32">
                  <a:moveTo>
                    <a:pt x="0" y="16"/>
                  </a:moveTo>
                  <a:lnTo>
                    <a:pt x="0" y="31"/>
                  </a:lnTo>
                  <a:lnTo>
                    <a:pt x="16" y="31"/>
                  </a:lnTo>
                  <a:lnTo>
                    <a:pt x="31" y="16"/>
                  </a:lnTo>
                  <a:lnTo>
                    <a:pt x="16" y="0"/>
                  </a:lnTo>
                  <a:lnTo>
                    <a:pt x="0" y="16"/>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10" name="Freeform 98">
              <a:extLst>
                <a:ext uri="{FF2B5EF4-FFF2-40B4-BE49-F238E27FC236}">
                  <a16:creationId xmlns:a16="http://schemas.microsoft.com/office/drawing/2014/main" id="{DEA6F316-9E6C-5802-0FFB-2D455524532D}"/>
                </a:ext>
              </a:extLst>
            </p:cNvPr>
            <p:cNvSpPr>
              <a:spLocks/>
            </p:cNvSpPr>
            <p:nvPr/>
          </p:nvSpPr>
          <p:spPr bwMode="auto">
            <a:xfrm>
              <a:off x="2094347" y="2541626"/>
              <a:ext cx="121226" cy="101037"/>
            </a:xfrm>
            <a:custGeom>
              <a:avLst/>
              <a:gdLst>
                <a:gd name="T0" fmla="*/ 0 w 209"/>
                <a:gd name="T1" fmla="*/ 0 h 202"/>
                <a:gd name="T2" fmla="*/ 0 w 209"/>
                <a:gd name="T3" fmla="*/ 0 h 202"/>
                <a:gd name="T4" fmla="*/ 0 w 209"/>
                <a:gd name="T5" fmla="*/ 0 h 202"/>
                <a:gd name="T6" fmla="*/ 0 w 209"/>
                <a:gd name="T7" fmla="*/ 0 h 202"/>
                <a:gd name="T8" fmla="*/ 0 w 209"/>
                <a:gd name="T9" fmla="*/ 0 h 202"/>
                <a:gd name="T10" fmla="*/ 0 w 209"/>
                <a:gd name="T11" fmla="*/ 0 h 202"/>
                <a:gd name="T12" fmla="*/ 0 w 209"/>
                <a:gd name="T13" fmla="*/ 0 h 202"/>
                <a:gd name="T14" fmla="*/ 0 w 209"/>
                <a:gd name="T15" fmla="*/ 0 h 202"/>
                <a:gd name="T16" fmla="*/ 0 w 209"/>
                <a:gd name="T17" fmla="*/ 0 h 202"/>
                <a:gd name="T18" fmla="*/ 0 w 209"/>
                <a:gd name="T19" fmla="*/ 0 h 202"/>
                <a:gd name="T20" fmla="*/ 0 w 209"/>
                <a:gd name="T21" fmla="*/ 0 h 202"/>
                <a:gd name="T22" fmla="*/ 0 w 209"/>
                <a:gd name="T23" fmla="*/ 0 h 202"/>
                <a:gd name="T24" fmla="*/ 0 w 209"/>
                <a:gd name="T25" fmla="*/ 0 h 202"/>
                <a:gd name="T26" fmla="*/ 0 w 209"/>
                <a:gd name="T27" fmla="*/ 0 h 202"/>
                <a:gd name="T28" fmla="*/ 0 w 209"/>
                <a:gd name="T29" fmla="*/ 0 h 202"/>
                <a:gd name="T30" fmla="*/ 0 w 209"/>
                <a:gd name="T31" fmla="*/ 0 h 202"/>
                <a:gd name="T32" fmla="*/ 0 w 209"/>
                <a:gd name="T33" fmla="*/ 0 h 202"/>
                <a:gd name="T34" fmla="*/ 0 w 209"/>
                <a:gd name="T35" fmla="*/ 0 h 202"/>
                <a:gd name="T36" fmla="*/ 0 w 209"/>
                <a:gd name="T37" fmla="*/ 0 h 202"/>
                <a:gd name="T38" fmla="*/ 0 w 209"/>
                <a:gd name="T39" fmla="*/ 0 h 202"/>
                <a:gd name="T40" fmla="*/ 0 w 209"/>
                <a:gd name="T41" fmla="*/ 0 h 202"/>
                <a:gd name="T42" fmla="*/ 0 w 209"/>
                <a:gd name="T43" fmla="*/ 0 h 202"/>
                <a:gd name="T44" fmla="*/ 0 w 209"/>
                <a:gd name="T45" fmla="*/ 0 h 202"/>
                <a:gd name="T46" fmla="*/ 0 w 209"/>
                <a:gd name="T47" fmla="*/ 0 h 202"/>
                <a:gd name="T48" fmla="*/ 0 w 209"/>
                <a:gd name="T49" fmla="*/ 0 h 202"/>
                <a:gd name="T50" fmla="*/ 0 w 209"/>
                <a:gd name="T51" fmla="*/ 0 h 20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9"/>
                <a:gd name="T79" fmla="*/ 0 h 202"/>
                <a:gd name="T80" fmla="*/ 209 w 209"/>
                <a:gd name="T81" fmla="*/ 202 h 20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9" h="202">
                  <a:moveTo>
                    <a:pt x="45" y="62"/>
                  </a:moveTo>
                  <a:lnTo>
                    <a:pt x="45" y="93"/>
                  </a:lnTo>
                  <a:lnTo>
                    <a:pt x="15" y="93"/>
                  </a:lnTo>
                  <a:lnTo>
                    <a:pt x="0" y="170"/>
                  </a:lnTo>
                  <a:lnTo>
                    <a:pt x="30" y="186"/>
                  </a:lnTo>
                  <a:lnTo>
                    <a:pt x="59" y="186"/>
                  </a:lnTo>
                  <a:lnTo>
                    <a:pt x="59" y="201"/>
                  </a:lnTo>
                  <a:lnTo>
                    <a:pt x="89" y="201"/>
                  </a:lnTo>
                  <a:lnTo>
                    <a:pt x="119" y="170"/>
                  </a:lnTo>
                  <a:lnTo>
                    <a:pt x="134" y="170"/>
                  </a:lnTo>
                  <a:lnTo>
                    <a:pt x="134" y="139"/>
                  </a:lnTo>
                  <a:lnTo>
                    <a:pt x="163" y="155"/>
                  </a:lnTo>
                  <a:lnTo>
                    <a:pt x="208" y="124"/>
                  </a:lnTo>
                  <a:lnTo>
                    <a:pt x="193" y="124"/>
                  </a:lnTo>
                  <a:lnTo>
                    <a:pt x="208" y="93"/>
                  </a:lnTo>
                  <a:lnTo>
                    <a:pt x="208" y="62"/>
                  </a:lnTo>
                  <a:lnTo>
                    <a:pt x="208" y="31"/>
                  </a:lnTo>
                  <a:lnTo>
                    <a:pt x="178" y="0"/>
                  </a:lnTo>
                  <a:lnTo>
                    <a:pt x="134" y="15"/>
                  </a:lnTo>
                  <a:lnTo>
                    <a:pt x="134" y="46"/>
                  </a:lnTo>
                  <a:lnTo>
                    <a:pt x="119" y="62"/>
                  </a:lnTo>
                  <a:lnTo>
                    <a:pt x="149" y="77"/>
                  </a:lnTo>
                  <a:lnTo>
                    <a:pt x="149" y="108"/>
                  </a:lnTo>
                  <a:lnTo>
                    <a:pt x="134" y="108"/>
                  </a:lnTo>
                  <a:lnTo>
                    <a:pt x="104" y="77"/>
                  </a:lnTo>
                  <a:lnTo>
                    <a:pt x="45" y="62"/>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11" name="Freeform 99">
              <a:extLst>
                <a:ext uri="{FF2B5EF4-FFF2-40B4-BE49-F238E27FC236}">
                  <a16:creationId xmlns:a16="http://schemas.microsoft.com/office/drawing/2014/main" id="{F4B7C32B-DD54-B43A-5895-3D7C60044B1F}"/>
                </a:ext>
              </a:extLst>
            </p:cNvPr>
            <p:cNvSpPr>
              <a:spLocks/>
            </p:cNvSpPr>
            <p:nvPr/>
          </p:nvSpPr>
          <p:spPr bwMode="auto">
            <a:xfrm>
              <a:off x="1999097" y="2518084"/>
              <a:ext cx="121226" cy="124580"/>
            </a:xfrm>
            <a:custGeom>
              <a:avLst/>
              <a:gdLst>
                <a:gd name="T0" fmla="*/ 0 w 209"/>
                <a:gd name="T1" fmla="*/ 0 h 248"/>
                <a:gd name="T2" fmla="*/ 0 w 209"/>
                <a:gd name="T3" fmla="*/ 0 h 248"/>
                <a:gd name="T4" fmla="*/ 0 w 209"/>
                <a:gd name="T5" fmla="*/ 0 h 248"/>
                <a:gd name="T6" fmla="*/ 0 w 209"/>
                <a:gd name="T7" fmla="*/ 0 h 248"/>
                <a:gd name="T8" fmla="*/ 0 w 209"/>
                <a:gd name="T9" fmla="*/ 0 h 248"/>
                <a:gd name="T10" fmla="*/ 0 w 209"/>
                <a:gd name="T11" fmla="*/ 0 h 248"/>
                <a:gd name="T12" fmla="*/ 0 w 209"/>
                <a:gd name="T13" fmla="*/ 0 h 248"/>
                <a:gd name="T14" fmla="*/ 0 w 209"/>
                <a:gd name="T15" fmla="*/ 0 h 248"/>
                <a:gd name="T16" fmla="*/ 0 w 209"/>
                <a:gd name="T17" fmla="*/ 0 h 248"/>
                <a:gd name="T18" fmla="*/ 0 w 209"/>
                <a:gd name="T19" fmla="*/ 0 h 248"/>
                <a:gd name="T20" fmla="*/ 0 w 209"/>
                <a:gd name="T21" fmla="*/ 0 h 248"/>
                <a:gd name="T22" fmla="*/ 0 w 209"/>
                <a:gd name="T23" fmla="*/ 0 h 248"/>
                <a:gd name="T24" fmla="*/ 0 w 209"/>
                <a:gd name="T25" fmla="*/ 0 h 248"/>
                <a:gd name="T26" fmla="*/ 0 w 209"/>
                <a:gd name="T27" fmla="*/ 0 h 248"/>
                <a:gd name="T28" fmla="*/ 0 w 209"/>
                <a:gd name="T29" fmla="*/ 0 h 248"/>
                <a:gd name="T30" fmla="*/ 0 w 209"/>
                <a:gd name="T31" fmla="*/ 0 h 248"/>
                <a:gd name="T32" fmla="*/ 0 w 209"/>
                <a:gd name="T33" fmla="*/ 0 h 248"/>
                <a:gd name="T34" fmla="*/ 0 w 209"/>
                <a:gd name="T35" fmla="*/ 0 h 248"/>
                <a:gd name="T36" fmla="*/ 0 w 209"/>
                <a:gd name="T37" fmla="*/ 0 h 248"/>
                <a:gd name="T38" fmla="*/ 0 w 209"/>
                <a:gd name="T39" fmla="*/ 0 h 248"/>
                <a:gd name="T40" fmla="*/ 0 w 209"/>
                <a:gd name="T41" fmla="*/ 0 h 248"/>
                <a:gd name="T42" fmla="*/ 0 w 209"/>
                <a:gd name="T43" fmla="*/ 0 h 248"/>
                <a:gd name="T44" fmla="*/ 0 w 209"/>
                <a:gd name="T45" fmla="*/ 0 h 248"/>
                <a:gd name="T46" fmla="*/ 0 w 209"/>
                <a:gd name="T47" fmla="*/ 0 h 248"/>
                <a:gd name="T48" fmla="*/ 0 w 209"/>
                <a:gd name="T49" fmla="*/ 0 h 2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9"/>
                <a:gd name="T76" fmla="*/ 0 h 248"/>
                <a:gd name="T77" fmla="*/ 209 w 209"/>
                <a:gd name="T78" fmla="*/ 248 h 2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9" h="248">
                  <a:moveTo>
                    <a:pt x="0" y="216"/>
                  </a:moveTo>
                  <a:lnTo>
                    <a:pt x="15" y="216"/>
                  </a:lnTo>
                  <a:lnTo>
                    <a:pt x="30" y="232"/>
                  </a:lnTo>
                  <a:lnTo>
                    <a:pt x="104" y="232"/>
                  </a:lnTo>
                  <a:lnTo>
                    <a:pt x="163" y="247"/>
                  </a:lnTo>
                  <a:lnTo>
                    <a:pt x="193" y="232"/>
                  </a:lnTo>
                  <a:lnTo>
                    <a:pt x="163" y="216"/>
                  </a:lnTo>
                  <a:lnTo>
                    <a:pt x="178" y="139"/>
                  </a:lnTo>
                  <a:lnTo>
                    <a:pt x="208" y="139"/>
                  </a:lnTo>
                  <a:lnTo>
                    <a:pt x="208" y="108"/>
                  </a:lnTo>
                  <a:lnTo>
                    <a:pt x="178" y="108"/>
                  </a:lnTo>
                  <a:lnTo>
                    <a:pt x="163" y="31"/>
                  </a:lnTo>
                  <a:lnTo>
                    <a:pt x="134" y="31"/>
                  </a:lnTo>
                  <a:lnTo>
                    <a:pt x="134" y="46"/>
                  </a:lnTo>
                  <a:lnTo>
                    <a:pt x="89" y="46"/>
                  </a:lnTo>
                  <a:lnTo>
                    <a:pt x="89" y="15"/>
                  </a:lnTo>
                  <a:lnTo>
                    <a:pt x="74" y="0"/>
                  </a:lnTo>
                  <a:lnTo>
                    <a:pt x="15" y="15"/>
                  </a:lnTo>
                  <a:lnTo>
                    <a:pt x="30" y="46"/>
                  </a:lnTo>
                  <a:lnTo>
                    <a:pt x="15" y="62"/>
                  </a:lnTo>
                  <a:lnTo>
                    <a:pt x="30" y="108"/>
                  </a:lnTo>
                  <a:lnTo>
                    <a:pt x="30" y="124"/>
                  </a:lnTo>
                  <a:lnTo>
                    <a:pt x="15" y="139"/>
                  </a:lnTo>
                  <a:lnTo>
                    <a:pt x="0" y="170"/>
                  </a:lnTo>
                  <a:lnTo>
                    <a:pt x="0" y="216"/>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12" name="Freeform 100">
              <a:extLst>
                <a:ext uri="{FF2B5EF4-FFF2-40B4-BE49-F238E27FC236}">
                  <a16:creationId xmlns:a16="http://schemas.microsoft.com/office/drawing/2014/main" id="{3A13A35B-AF94-FF77-C9B1-F695651EFAA1}"/>
                </a:ext>
              </a:extLst>
            </p:cNvPr>
            <p:cNvSpPr>
              <a:spLocks/>
            </p:cNvSpPr>
            <p:nvPr/>
          </p:nvSpPr>
          <p:spPr bwMode="auto">
            <a:xfrm>
              <a:off x="2205676" y="2556340"/>
              <a:ext cx="37110" cy="86323"/>
            </a:xfrm>
            <a:custGeom>
              <a:avLst/>
              <a:gdLst>
                <a:gd name="T0" fmla="*/ 0 w 62"/>
                <a:gd name="T1" fmla="*/ 0 h 171"/>
                <a:gd name="T2" fmla="*/ 0 w 62"/>
                <a:gd name="T3" fmla="*/ 0 h 171"/>
                <a:gd name="T4" fmla="*/ 0 w 62"/>
                <a:gd name="T5" fmla="*/ 0 h 171"/>
                <a:gd name="T6" fmla="*/ 0 w 62"/>
                <a:gd name="T7" fmla="*/ 0 h 171"/>
                <a:gd name="T8" fmla="*/ 0 w 62"/>
                <a:gd name="T9" fmla="*/ 0 h 171"/>
                <a:gd name="T10" fmla="*/ 0 w 62"/>
                <a:gd name="T11" fmla="*/ 0 h 171"/>
                <a:gd name="T12" fmla="*/ 0 w 62"/>
                <a:gd name="T13" fmla="*/ 0 h 171"/>
                <a:gd name="T14" fmla="*/ 0 w 62"/>
                <a:gd name="T15" fmla="*/ 0 h 171"/>
                <a:gd name="T16" fmla="*/ 0 w 62"/>
                <a:gd name="T17" fmla="*/ 0 h 171"/>
                <a:gd name="T18" fmla="*/ 0 w 62"/>
                <a:gd name="T19" fmla="*/ 0 h 171"/>
                <a:gd name="T20" fmla="*/ 0 w 62"/>
                <a:gd name="T21" fmla="*/ 0 h 171"/>
                <a:gd name="T22" fmla="*/ 0 w 62"/>
                <a:gd name="T23" fmla="*/ 0 h 171"/>
                <a:gd name="T24" fmla="*/ 0 w 62"/>
                <a:gd name="T25" fmla="*/ 0 h 171"/>
                <a:gd name="T26" fmla="*/ 0 w 62"/>
                <a:gd name="T27" fmla="*/ 0 h 171"/>
                <a:gd name="T28" fmla="*/ 0 w 62"/>
                <a:gd name="T29" fmla="*/ 0 h 171"/>
                <a:gd name="T30" fmla="*/ 0 w 62"/>
                <a:gd name="T31" fmla="*/ 0 h 1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171"/>
                <a:gd name="T50" fmla="*/ 62 w 62"/>
                <a:gd name="T51" fmla="*/ 171 h 17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171">
                  <a:moveTo>
                    <a:pt x="15" y="0"/>
                  </a:moveTo>
                  <a:lnTo>
                    <a:pt x="15" y="31"/>
                  </a:lnTo>
                  <a:lnTo>
                    <a:pt x="15" y="62"/>
                  </a:lnTo>
                  <a:lnTo>
                    <a:pt x="0" y="93"/>
                  </a:lnTo>
                  <a:lnTo>
                    <a:pt x="15" y="93"/>
                  </a:lnTo>
                  <a:lnTo>
                    <a:pt x="31" y="108"/>
                  </a:lnTo>
                  <a:lnTo>
                    <a:pt x="31" y="139"/>
                  </a:lnTo>
                  <a:lnTo>
                    <a:pt x="46" y="170"/>
                  </a:lnTo>
                  <a:lnTo>
                    <a:pt x="46" y="155"/>
                  </a:lnTo>
                  <a:lnTo>
                    <a:pt x="61" y="139"/>
                  </a:lnTo>
                  <a:lnTo>
                    <a:pt x="61" y="93"/>
                  </a:lnTo>
                  <a:lnTo>
                    <a:pt x="46" y="93"/>
                  </a:lnTo>
                  <a:lnTo>
                    <a:pt x="31" y="62"/>
                  </a:lnTo>
                  <a:lnTo>
                    <a:pt x="31" y="31"/>
                  </a:lnTo>
                  <a:lnTo>
                    <a:pt x="31" y="15"/>
                  </a:lnTo>
                  <a:lnTo>
                    <a:pt x="15"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13" name="Freeform 101">
              <a:extLst>
                <a:ext uri="{FF2B5EF4-FFF2-40B4-BE49-F238E27FC236}">
                  <a16:creationId xmlns:a16="http://schemas.microsoft.com/office/drawing/2014/main" id="{F6FBA079-A3D2-3800-FD14-7D5A581D88DD}"/>
                </a:ext>
              </a:extLst>
            </p:cNvPr>
            <p:cNvSpPr>
              <a:spLocks/>
            </p:cNvSpPr>
            <p:nvPr/>
          </p:nvSpPr>
          <p:spPr bwMode="auto">
            <a:xfrm>
              <a:off x="1999097" y="2417046"/>
              <a:ext cx="200393" cy="180494"/>
            </a:xfrm>
            <a:custGeom>
              <a:avLst/>
              <a:gdLst>
                <a:gd name="T0" fmla="*/ 0 w 344"/>
                <a:gd name="T1" fmla="*/ 0 h 354"/>
                <a:gd name="T2" fmla="*/ 0 w 344"/>
                <a:gd name="T3" fmla="*/ 0 h 354"/>
                <a:gd name="T4" fmla="*/ 0 w 344"/>
                <a:gd name="T5" fmla="*/ 0 h 354"/>
                <a:gd name="T6" fmla="*/ 0 w 344"/>
                <a:gd name="T7" fmla="*/ 0 h 354"/>
                <a:gd name="T8" fmla="*/ 0 w 344"/>
                <a:gd name="T9" fmla="*/ 0 h 354"/>
                <a:gd name="T10" fmla="*/ 0 w 344"/>
                <a:gd name="T11" fmla="*/ 0 h 354"/>
                <a:gd name="T12" fmla="*/ 0 w 344"/>
                <a:gd name="T13" fmla="*/ 0 h 354"/>
                <a:gd name="T14" fmla="*/ 0 w 344"/>
                <a:gd name="T15" fmla="*/ 0 h 354"/>
                <a:gd name="T16" fmla="*/ 0 w 344"/>
                <a:gd name="T17" fmla="*/ 0 h 354"/>
                <a:gd name="T18" fmla="*/ 0 w 344"/>
                <a:gd name="T19" fmla="*/ 0 h 354"/>
                <a:gd name="T20" fmla="*/ 0 w 344"/>
                <a:gd name="T21" fmla="*/ 0 h 354"/>
                <a:gd name="T22" fmla="*/ 0 w 344"/>
                <a:gd name="T23" fmla="*/ 0 h 354"/>
                <a:gd name="T24" fmla="*/ 0 w 344"/>
                <a:gd name="T25" fmla="*/ 0 h 354"/>
                <a:gd name="T26" fmla="*/ 0 w 344"/>
                <a:gd name="T27" fmla="*/ 0 h 354"/>
                <a:gd name="T28" fmla="*/ 0 w 344"/>
                <a:gd name="T29" fmla="*/ 0 h 354"/>
                <a:gd name="T30" fmla="*/ 0 w 344"/>
                <a:gd name="T31" fmla="*/ 0 h 354"/>
                <a:gd name="T32" fmla="*/ 0 w 344"/>
                <a:gd name="T33" fmla="*/ 0 h 354"/>
                <a:gd name="T34" fmla="*/ 0 w 344"/>
                <a:gd name="T35" fmla="*/ 0 h 354"/>
                <a:gd name="T36" fmla="*/ 0 w 344"/>
                <a:gd name="T37" fmla="*/ 0 h 354"/>
                <a:gd name="T38" fmla="*/ 0 w 344"/>
                <a:gd name="T39" fmla="*/ 0 h 354"/>
                <a:gd name="T40" fmla="*/ 0 w 344"/>
                <a:gd name="T41" fmla="*/ 0 h 354"/>
                <a:gd name="T42" fmla="*/ 0 w 344"/>
                <a:gd name="T43" fmla="*/ 0 h 354"/>
                <a:gd name="T44" fmla="*/ 0 w 344"/>
                <a:gd name="T45" fmla="*/ 0 h 354"/>
                <a:gd name="T46" fmla="*/ 0 w 344"/>
                <a:gd name="T47" fmla="*/ 0 h 354"/>
                <a:gd name="T48" fmla="*/ 0 w 344"/>
                <a:gd name="T49" fmla="*/ 0 h 354"/>
                <a:gd name="T50" fmla="*/ 0 w 344"/>
                <a:gd name="T51" fmla="*/ 0 h 354"/>
                <a:gd name="T52" fmla="*/ 0 w 344"/>
                <a:gd name="T53" fmla="*/ 0 h 354"/>
                <a:gd name="T54" fmla="*/ 0 w 344"/>
                <a:gd name="T55" fmla="*/ 0 h 354"/>
                <a:gd name="T56" fmla="*/ 0 w 344"/>
                <a:gd name="T57" fmla="*/ 0 h 354"/>
                <a:gd name="T58" fmla="*/ 0 w 344"/>
                <a:gd name="T59" fmla="*/ 0 h 354"/>
                <a:gd name="T60" fmla="*/ 0 w 344"/>
                <a:gd name="T61" fmla="*/ 0 h 354"/>
                <a:gd name="T62" fmla="*/ 0 w 344"/>
                <a:gd name="T63" fmla="*/ 0 h 354"/>
                <a:gd name="T64" fmla="*/ 0 w 344"/>
                <a:gd name="T65" fmla="*/ 0 h 354"/>
                <a:gd name="T66" fmla="*/ 0 w 344"/>
                <a:gd name="T67" fmla="*/ 0 h 354"/>
                <a:gd name="T68" fmla="*/ 0 w 344"/>
                <a:gd name="T69" fmla="*/ 0 h 354"/>
                <a:gd name="T70" fmla="*/ 0 w 344"/>
                <a:gd name="T71" fmla="*/ 0 h 354"/>
                <a:gd name="T72" fmla="*/ 0 w 344"/>
                <a:gd name="T73" fmla="*/ 0 h 354"/>
                <a:gd name="T74" fmla="*/ 0 w 344"/>
                <a:gd name="T75" fmla="*/ 0 h 354"/>
                <a:gd name="T76" fmla="*/ 0 w 344"/>
                <a:gd name="T77" fmla="*/ 0 h 354"/>
                <a:gd name="T78" fmla="*/ 0 w 344"/>
                <a:gd name="T79" fmla="*/ 0 h 354"/>
                <a:gd name="T80" fmla="*/ 0 w 344"/>
                <a:gd name="T81" fmla="*/ 0 h 354"/>
                <a:gd name="T82" fmla="*/ 0 w 344"/>
                <a:gd name="T83" fmla="*/ 0 h 354"/>
                <a:gd name="T84" fmla="*/ 0 w 344"/>
                <a:gd name="T85" fmla="*/ 0 h 354"/>
                <a:gd name="T86" fmla="*/ 0 w 344"/>
                <a:gd name="T87" fmla="*/ 0 h 3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4"/>
                <a:gd name="T133" fmla="*/ 0 h 354"/>
                <a:gd name="T134" fmla="*/ 344 w 344"/>
                <a:gd name="T135" fmla="*/ 354 h 3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4" h="354">
                  <a:moveTo>
                    <a:pt x="164" y="230"/>
                  </a:moveTo>
                  <a:lnTo>
                    <a:pt x="179" y="307"/>
                  </a:lnTo>
                  <a:lnTo>
                    <a:pt x="209" y="307"/>
                  </a:lnTo>
                  <a:lnTo>
                    <a:pt x="268" y="322"/>
                  </a:lnTo>
                  <a:lnTo>
                    <a:pt x="298" y="353"/>
                  </a:lnTo>
                  <a:lnTo>
                    <a:pt x="313" y="353"/>
                  </a:lnTo>
                  <a:lnTo>
                    <a:pt x="313" y="322"/>
                  </a:lnTo>
                  <a:lnTo>
                    <a:pt x="283" y="307"/>
                  </a:lnTo>
                  <a:lnTo>
                    <a:pt x="298" y="292"/>
                  </a:lnTo>
                  <a:lnTo>
                    <a:pt x="298" y="261"/>
                  </a:lnTo>
                  <a:lnTo>
                    <a:pt x="343" y="246"/>
                  </a:lnTo>
                  <a:lnTo>
                    <a:pt x="328" y="230"/>
                  </a:lnTo>
                  <a:lnTo>
                    <a:pt x="313" y="215"/>
                  </a:lnTo>
                  <a:lnTo>
                    <a:pt x="298" y="169"/>
                  </a:lnTo>
                  <a:lnTo>
                    <a:pt x="313" y="169"/>
                  </a:lnTo>
                  <a:lnTo>
                    <a:pt x="313" y="153"/>
                  </a:lnTo>
                  <a:lnTo>
                    <a:pt x="313" y="107"/>
                  </a:lnTo>
                  <a:lnTo>
                    <a:pt x="313" y="77"/>
                  </a:lnTo>
                  <a:lnTo>
                    <a:pt x="328" y="77"/>
                  </a:lnTo>
                  <a:lnTo>
                    <a:pt x="343" y="61"/>
                  </a:lnTo>
                  <a:lnTo>
                    <a:pt x="328" y="31"/>
                  </a:lnTo>
                  <a:lnTo>
                    <a:pt x="313" y="15"/>
                  </a:lnTo>
                  <a:lnTo>
                    <a:pt x="283" y="15"/>
                  </a:lnTo>
                  <a:lnTo>
                    <a:pt x="268" y="0"/>
                  </a:lnTo>
                  <a:lnTo>
                    <a:pt x="239" y="0"/>
                  </a:lnTo>
                  <a:lnTo>
                    <a:pt x="194" y="0"/>
                  </a:lnTo>
                  <a:lnTo>
                    <a:pt x="179" y="15"/>
                  </a:lnTo>
                  <a:lnTo>
                    <a:pt x="134" y="0"/>
                  </a:lnTo>
                  <a:lnTo>
                    <a:pt x="119" y="0"/>
                  </a:lnTo>
                  <a:lnTo>
                    <a:pt x="104" y="31"/>
                  </a:lnTo>
                  <a:lnTo>
                    <a:pt x="104" y="61"/>
                  </a:lnTo>
                  <a:lnTo>
                    <a:pt x="104" y="107"/>
                  </a:lnTo>
                  <a:lnTo>
                    <a:pt x="75" y="123"/>
                  </a:lnTo>
                  <a:lnTo>
                    <a:pt x="60" y="169"/>
                  </a:lnTo>
                  <a:lnTo>
                    <a:pt x="45" y="184"/>
                  </a:lnTo>
                  <a:lnTo>
                    <a:pt x="15" y="184"/>
                  </a:lnTo>
                  <a:lnTo>
                    <a:pt x="0" y="200"/>
                  </a:lnTo>
                  <a:lnTo>
                    <a:pt x="15" y="215"/>
                  </a:lnTo>
                  <a:lnTo>
                    <a:pt x="75" y="200"/>
                  </a:lnTo>
                  <a:lnTo>
                    <a:pt x="89" y="215"/>
                  </a:lnTo>
                  <a:lnTo>
                    <a:pt x="89" y="246"/>
                  </a:lnTo>
                  <a:lnTo>
                    <a:pt x="134" y="246"/>
                  </a:lnTo>
                  <a:lnTo>
                    <a:pt x="134" y="230"/>
                  </a:lnTo>
                  <a:lnTo>
                    <a:pt x="164" y="23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14" name="Freeform 102">
              <a:extLst>
                <a:ext uri="{FF2B5EF4-FFF2-40B4-BE49-F238E27FC236}">
                  <a16:creationId xmlns:a16="http://schemas.microsoft.com/office/drawing/2014/main" id="{E4CECB80-6646-ACBD-0D08-D3D2B1D48D6F}"/>
                </a:ext>
              </a:extLst>
            </p:cNvPr>
            <p:cNvSpPr>
              <a:spLocks/>
            </p:cNvSpPr>
            <p:nvPr/>
          </p:nvSpPr>
          <p:spPr bwMode="auto">
            <a:xfrm>
              <a:off x="1999097" y="2510236"/>
              <a:ext cx="8659" cy="980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16"/>
                  </a:moveTo>
                  <a:lnTo>
                    <a:pt x="16" y="0"/>
                  </a:lnTo>
                  <a:lnTo>
                    <a:pt x="0" y="0"/>
                  </a:lnTo>
                  <a:lnTo>
                    <a:pt x="0" y="16"/>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15" name="Freeform 103">
              <a:extLst>
                <a:ext uri="{FF2B5EF4-FFF2-40B4-BE49-F238E27FC236}">
                  <a16:creationId xmlns:a16="http://schemas.microsoft.com/office/drawing/2014/main" id="{5641EE7F-8FED-B599-B3ED-B4882358F023}"/>
                </a:ext>
              </a:extLst>
            </p:cNvPr>
            <p:cNvSpPr>
              <a:spLocks/>
            </p:cNvSpPr>
            <p:nvPr/>
          </p:nvSpPr>
          <p:spPr bwMode="auto">
            <a:xfrm>
              <a:off x="1104749" y="2409198"/>
              <a:ext cx="408209" cy="396303"/>
            </a:xfrm>
            <a:custGeom>
              <a:avLst/>
              <a:gdLst>
                <a:gd name="T0" fmla="*/ 0 w 702"/>
                <a:gd name="T1" fmla="*/ 0 h 784"/>
                <a:gd name="T2" fmla="*/ 0 w 702"/>
                <a:gd name="T3" fmla="*/ 0 h 784"/>
                <a:gd name="T4" fmla="*/ 0 w 702"/>
                <a:gd name="T5" fmla="*/ 0 h 784"/>
                <a:gd name="T6" fmla="*/ 0 w 702"/>
                <a:gd name="T7" fmla="*/ 0 h 784"/>
                <a:gd name="T8" fmla="*/ 0 w 702"/>
                <a:gd name="T9" fmla="*/ 0 h 784"/>
                <a:gd name="T10" fmla="*/ 0 w 702"/>
                <a:gd name="T11" fmla="*/ 0 h 784"/>
                <a:gd name="T12" fmla="*/ 0 w 702"/>
                <a:gd name="T13" fmla="*/ 0 h 784"/>
                <a:gd name="T14" fmla="*/ 0 w 702"/>
                <a:gd name="T15" fmla="*/ 0 h 784"/>
                <a:gd name="T16" fmla="*/ 0 w 702"/>
                <a:gd name="T17" fmla="*/ 0 h 784"/>
                <a:gd name="T18" fmla="*/ 0 w 702"/>
                <a:gd name="T19" fmla="*/ 0 h 784"/>
                <a:gd name="T20" fmla="*/ 0 w 702"/>
                <a:gd name="T21" fmla="*/ 0 h 784"/>
                <a:gd name="T22" fmla="*/ 0 w 702"/>
                <a:gd name="T23" fmla="*/ 0 h 784"/>
                <a:gd name="T24" fmla="*/ 0 w 702"/>
                <a:gd name="T25" fmla="*/ 0 h 784"/>
                <a:gd name="T26" fmla="*/ 0 w 702"/>
                <a:gd name="T27" fmla="*/ 0 h 784"/>
                <a:gd name="T28" fmla="*/ 0 w 702"/>
                <a:gd name="T29" fmla="*/ 0 h 784"/>
                <a:gd name="T30" fmla="*/ 0 w 702"/>
                <a:gd name="T31" fmla="*/ 0 h 784"/>
                <a:gd name="T32" fmla="*/ 0 w 702"/>
                <a:gd name="T33" fmla="*/ 0 h 784"/>
                <a:gd name="T34" fmla="*/ 0 w 702"/>
                <a:gd name="T35" fmla="*/ 0 h 784"/>
                <a:gd name="T36" fmla="*/ 0 w 702"/>
                <a:gd name="T37" fmla="*/ 0 h 784"/>
                <a:gd name="T38" fmla="*/ 0 w 702"/>
                <a:gd name="T39" fmla="*/ 0 h 784"/>
                <a:gd name="T40" fmla="*/ 0 w 702"/>
                <a:gd name="T41" fmla="*/ 0 h 784"/>
                <a:gd name="T42" fmla="*/ 0 w 702"/>
                <a:gd name="T43" fmla="*/ 0 h 784"/>
                <a:gd name="T44" fmla="*/ 0 w 702"/>
                <a:gd name="T45" fmla="*/ 0 h 784"/>
                <a:gd name="T46" fmla="*/ 0 w 702"/>
                <a:gd name="T47" fmla="*/ 0 h 784"/>
                <a:gd name="T48" fmla="*/ 0 w 702"/>
                <a:gd name="T49" fmla="*/ 0 h 784"/>
                <a:gd name="T50" fmla="*/ 0 w 702"/>
                <a:gd name="T51" fmla="*/ 0 h 784"/>
                <a:gd name="T52" fmla="*/ 0 w 702"/>
                <a:gd name="T53" fmla="*/ 0 h 784"/>
                <a:gd name="T54" fmla="*/ 0 w 702"/>
                <a:gd name="T55" fmla="*/ 0 h 784"/>
                <a:gd name="T56" fmla="*/ 0 w 702"/>
                <a:gd name="T57" fmla="*/ 0 h 784"/>
                <a:gd name="T58" fmla="*/ 0 w 702"/>
                <a:gd name="T59" fmla="*/ 0 h 784"/>
                <a:gd name="T60" fmla="*/ 0 w 702"/>
                <a:gd name="T61" fmla="*/ 0 h 784"/>
                <a:gd name="T62" fmla="*/ 0 w 702"/>
                <a:gd name="T63" fmla="*/ 0 h 784"/>
                <a:gd name="T64" fmla="*/ 0 w 702"/>
                <a:gd name="T65" fmla="*/ 0 h 784"/>
                <a:gd name="T66" fmla="*/ 0 w 702"/>
                <a:gd name="T67" fmla="*/ 0 h 784"/>
                <a:gd name="T68" fmla="*/ 0 w 702"/>
                <a:gd name="T69" fmla="*/ 0 h 784"/>
                <a:gd name="T70" fmla="*/ 0 w 702"/>
                <a:gd name="T71" fmla="*/ 0 h 784"/>
                <a:gd name="T72" fmla="*/ 0 w 702"/>
                <a:gd name="T73" fmla="*/ 0 h 784"/>
                <a:gd name="T74" fmla="*/ 0 w 702"/>
                <a:gd name="T75" fmla="*/ 0 h 784"/>
                <a:gd name="T76" fmla="*/ 0 w 702"/>
                <a:gd name="T77" fmla="*/ 0 h 784"/>
                <a:gd name="T78" fmla="*/ 0 w 702"/>
                <a:gd name="T79" fmla="*/ 0 h 784"/>
                <a:gd name="T80" fmla="*/ 0 w 702"/>
                <a:gd name="T81" fmla="*/ 0 h 784"/>
                <a:gd name="T82" fmla="*/ 0 w 702"/>
                <a:gd name="T83" fmla="*/ 0 h 784"/>
                <a:gd name="T84" fmla="*/ 0 w 702"/>
                <a:gd name="T85" fmla="*/ 0 h 784"/>
                <a:gd name="T86" fmla="*/ 0 w 702"/>
                <a:gd name="T87" fmla="*/ 0 h 784"/>
                <a:gd name="T88" fmla="*/ 0 w 702"/>
                <a:gd name="T89" fmla="*/ 0 h 784"/>
                <a:gd name="T90" fmla="*/ 0 w 702"/>
                <a:gd name="T91" fmla="*/ 0 h 784"/>
                <a:gd name="T92" fmla="*/ 0 w 702"/>
                <a:gd name="T93" fmla="*/ 0 h 784"/>
                <a:gd name="T94" fmla="*/ 0 w 702"/>
                <a:gd name="T95" fmla="*/ 0 h 78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02"/>
                <a:gd name="T145" fmla="*/ 0 h 784"/>
                <a:gd name="T146" fmla="*/ 702 w 702"/>
                <a:gd name="T147" fmla="*/ 784 h 78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02" h="784">
                  <a:moveTo>
                    <a:pt x="477" y="676"/>
                  </a:moveTo>
                  <a:lnTo>
                    <a:pt x="403" y="783"/>
                  </a:lnTo>
                  <a:lnTo>
                    <a:pt x="388" y="768"/>
                  </a:lnTo>
                  <a:lnTo>
                    <a:pt x="358" y="722"/>
                  </a:lnTo>
                  <a:lnTo>
                    <a:pt x="328" y="706"/>
                  </a:lnTo>
                  <a:lnTo>
                    <a:pt x="388" y="645"/>
                  </a:lnTo>
                  <a:lnTo>
                    <a:pt x="373" y="629"/>
                  </a:lnTo>
                  <a:lnTo>
                    <a:pt x="358" y="614"/>
                  </a:lnTo>
                  <a:lnTo>
                    <a:pt x="373" y="583"/>
                  </a:lnTo>
                  <a:lnTo>
                    <a:pt x="343" y="583"/>
                  </a:lnTo>
                  <a:lnTo>
                    <a:pt x="343" y="553"/>
                  </a:lnTo>
                  <a:lnTo>
                    <a:pt x="328" y="537"/>
                  </a:lnTo>
                  <a:lnTo>
                    <a:pt x="328" y="553"/>
                  </a:lnTo>
                  <a:lnTo>
                    <a:pt x="298" y="553"/>
                  </a:lnTo>
                  <a:lnTo>
                    <a:pt x="298" y="507"/>
                  </a:lnTo>
                  <a:lnTo>
                    <a:pt x="298" y="461"/>
                  </a:lnTo>
                  <a:lnTo>
                    <a:pt x="268" y="430"/>
                  </a:lnTo>
                  <a:lnTo>
                    <a:pt x="254" y="430"/>
                  </a:lnTo>
                  <a:lnTo>
                    <a:pt x="224" y="384"/>
                  </a:lnTo>
                  <a:lnTo>
                    <a:pt x="194" y="353"/>
                  </a:lnTo>
                  <a:lnTo>
                    <a:pt x="179" y="353"/>
                  </a:lnTo>
                  <a:lnTo>
                    <a:pt x="149" y="338"/>
                  </a:lnTo>
                  <a:lnTo>
                    <a:pt x="149" y="307"/>
                  </a:lnTo>
                  <a:lnTo>
                    <a:pt x="134" y="307"/>
                  </a:lnTo>
                  <a:lnTo>
                    <a:pt x="119" y="322"/>
                  </a:lnTo>
                  <a:lnTo>
                    <a:pt x="104" y="338"/>
                  </a:lnTo>
                  <a:lnTo>
                    <a:pt x="89" y="322"/>
                  </a:lnTo>
                  <a:lnTo>
                    <a:pt x="75" y="322"/>
                  </a:lnTo>
                  <a:lnTo>
                    <a:pt x="45" y="322"/>
                  </a:lnTo>
                  <a:lnTo>
                    <a:pt x="45" y="307"/>
                  </a:lnTo>
                  <a:lnTo>
                    <a:pt x="30" y="307"/>
                  </a:lnTo>
                  <a:lnTo>
                    <a:pt x="0" y="276"/>
                  </a:lnTo>
                  <a:lnTo>
                    <a:pt x="0" y="246"/>
                  </a:lnTo>
                  <a:lnTo>
                    <a:pt x="15" y="215"/>
                  </a:lnTo>
                  <a:lnTo>
                    <a:pt x="45" y="184"/>
                  </a:lnTo>
                  <a:lnTo>
                    <a:pt x="75" y="184"/>
                  </a:lnTo>
                  <a:lnTo>
                    <a:pt x="75" y="138"/>
                  </a:lnTo>
                  <a:lnTo>
                    <a:pt x="75" y="123"/>
                  </a:lnTo>
                  <a:lnTo>
                    <a:pt x="75" y="107"/>
                  </a:lnTo>
                  <a:lnTo>
                    <a:pt x="89" y="92"/>
                  </a:lnTo>
                  <a:lnTo>
                    <a:pt x="60" y="92"/>
                  </a:lnTo>
                  <a:lnTo>
                    <a:pt x="60" y="77"/>
                  </a:lnTo>
                  <a:lnTo>
                    <a:pt x="89" y="77"/>
                  </a:lnTo>
                  <a:lnTo>
                    <a:pt x="89" y="61"/>
                  </a:lnTo>
                  <a:lnTo>
                    <a:pt x="104" y="61"/>
                  </a:lnTo>
                  <a:lnTo>
                    <a:pt x="119" y="77"/>
                  </a:lnTo>
                  <a:lnTo>
                    <a:pt x="134" y="77"/>
                  </a:lnTo>
                  <a:lnTo>
                    <a:pt x="164" y="77"/>
                  </a:lnTo>
                  <a:lnTo>
                    <a:pt x="179" y="46"/>
                  </a:lnTo>
                  <a:lnTo>
                    <a:pt x="149" y="31"/>
                  </a:lnTo>
                  <a:lnTo>
                    <a:pt x="164" y="15"/>
                  </a:lnTo>
                  <a:lnTo>
                    <a:pt x="194" y="31"/>
                  </a:lnTo>
                  <a:lnTo>
                    <a:pt x="224" y="15"/>
                  </a:lnTo>
                  <a:lnTo>
                    <a:pt x="239" y="0"/>
                  </a:lnTo>
                  <a:lnTo>
                    <a:pt x="254" y="46"/>
                  </a:lnTo>
                  <a:lnTo>
                    <a:pt x="254" y="61"/>
                  </a:lnTo>
                  <a:lnTo>
                    <a:pt x="268" y="77"/>
                  </a:lnTo>
                  <a:lnTo>
                    <a:pt x="298" y="61"/>
                  </a:lnTo>
                  <a:lnTo>
                    <a:pt x="313" y="61"/>
                  </a:lnTo>
                  <a:lnTo>
                    <a:pt x="313" y="46"/>
                  </a:lnTo>
                  <a:lnTo>
                    <a:pt x="358" y="61"/>
                  </a:lnTo>
                  <a:lnTo>
                    <a:pt x="373" y="61"/>
                  </a:lnTo>
                  <a:lnTo>
                    <a:pt x="403" y="15"/>
                  </a:lnTo>
                  <a:lnTo>
                    <a:pt x="403" y="61"/>
                  </a:lnTo>
                  <a:lnTo>
                    <a:pt x="418" y="77"/>
                  </a:lnTo>
                  <a:lnTo>
                    <a:pt x="403" y="107"/>
                  </a:lnTo>
                  <a:lnTo>
                    <a:pt x="403" y="123"/>
                  </a:lnTo>
                  <a:lnTo>
                    <a:pt x="418" y="123"/>
                  </a:lnTo>
                  <a:lnTo>
                    <a:pt x="447" y="107"/>
                  </a:lnTo>
                  <a:lnTo>
                    <a:pt x="447" y="123"/>
                  </a:lnTo>
                  <a:lnTo>
                    <a:pt x="418" y="138"/>
                  </a:lnTo>
                  <a:lnTo>
                    <a:pt x="433" y="138"/>
                  </a:lnTo>
                  <a:lnTo>
                    <a:pt x="462" y="123"/>
                  </a:lnTo>
                  <a:lnTo>
                    <a:pt x="522" y="123"/>
                  </a:lnTo>
                  <a:lnTo>
                    <a:pt x="522" y="138"/>
                  </a:lnTo>
                  <a:lnTo>
                    <a:pt x="522" y="154"/>
                  </a:lnTo>
                  <a:lnTo>
                    <a:pt x="537" y="154"/>
                  </a:lnTo>
                  <a:lnTo>
                    <a:pt x="582" y="169"/>
                  </a:lnTo>
                  <a:lnTo>
                    <a:pt x="597" y="154"/>
                  </a:lnTo>
                  <a:lnTo>
                    <a:pt x="626" y="169"/>
                  </a:lnTo>
                  <a:lnTo>
                    <a:pt x="686" y="215"/>
                  </a:lnTo>
                  <a:lnTo>
                    <a:pt x="701" y="230"/>
                  </a:lnTo>
                  <a:lnTo>
                    <a:pt x="701" y="261"/>
                  </a:lnTo>
                  <a:lnTo>
                    <a:pt x="671" y="307"/>
                  </a:lnTo>
                  <a:lnTo>
                    <a:pt x="626" y="368"/>
                  </a:lnTo>
                  <a:lnTo>
                    <a:pt x="626" y="445"/>
                  </a:lnTo>
                  <a:lnTo>
                    <a:pt x="626" y="461"/>
                  </a:lnTo>
                  <a:lnTo>
                    <a:pt x="626" y="476"/>
                  </a:lnTo>
                  <a:lnTo>
                    <a:pt x="612" y="491"/>
                  </a:lnTo>
                  <a:lnTo>
                    <a:pt x="612" y="507"/>
                  </a:lnTo>
                  <a:lnTo>
                    <a:pt x="597" y="537"/>
                  </a:lnTo>
                  <a:lnTo>
                    <a:pt x="582" y="553"/>
                  </a:lnTo>
                  <a:lnTo>
                    <a:pt x="537" y="553"/>
                  </a:lnTo>
                  <a:lnTo>
                    <a:pt x="492" y="583"/>
                  </a:lnTo>
                  <a:lnTo>
                    <a:pt x="477" y="614"/>
                  </a:lnTo>
                  <a:lnTo>
                    <a:pt x="462" y="614"/>
                  </a:lnTo>
                  <a:lnTo>
                    <a:pt x="477" y="676"/>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16" name="Freeform 104">
              <a:extLst>
                <a:ext uri="{FF2B5EF4-FFF2-40B4-BE49-F238E27FC236}">
                  <a16:creationId xmlns:a16="http://schemas.microsoft.com/office/drawing/2014/main" id="{957694CF-533F-30B0-BC1C-99ACB045DAC7}"/>
                </a:ext>
              </a:extLst>
            </p:cNvPr>
            <p:cNvSpPr>
              <a:spLocks/>
            </p:cNvSpPr>
            <p:nvPr/>
          </p:nvSpPr>
          <p:spPr bwMode="auto">
            <a:xfrm>
              <a:off x="1347201" y="2457265"/>
              <a:ext cx="9896" cy="8828"/>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0"/>
                  </a:moveTo>
                  <a:lnTo>
                    <a:pt x="0" y="16"/>
                  </a:lnTo>
                  <a:lnTo>
                    <a:pt x="0" y="0"/>
                  </a:lnTo>
                  <a:lnTo>
                    <a:pt x="16"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17" name="Freeform 105">
              <a:extLst>
                <a:ext uri="{FF2B5EF4-FFF2-40B4-BE49-F238E27FC236}">
                  <a16:creationId xmlns:a16="http://schemas.microsoft.com/office/drawing/2014/main" id="{4C13FAE2-1F82-B017-3ECD-588208D42CDE}"/>
                </a:ext>
              </a:extLst>
            </p:cNvPr>
            <p:cNvSpPr>
              <a:spLocks/>
            </p:cNvSpPr>
            <p:nvPr/>
          </p:nvSpPr>
          <p:spPr bwMode="auto">
            <a:xfrm>
              <a:off x="2179699" y="2424893"/>
              <a:ext cx="54428" cy="54933"/>
            </a:xfrm>
            <a:custGeom>
              <a:avLst/>
              <a:gdLst>
                <a:gd name="T0" fmla="*/ 0 w 92"/>
                <a:gd name="T1" fmla="*/ 0 h 109"/>
                <a:gd name="T2" fmla="*/ 0 w 92"/>
                <a:gd name="T3" fmla="*/ 0 h 109"/>
                <a:gd name="T4" fmla="*/ 0 w 92"/>
                <a:gd name="T5" fmla="*/ 0 h 109"/>
                <a:gd name="T6" fmla="*/ 0 w 92"/>
                <a:gd name="T7" fmla="*/ 0 h 109"/>
                <a:gd name="T8" fmla="*/ 0 w 92"/>
                <a:gd name="T9" fmla="*/ 0 h 109"/>
                <a:gd name="T10" fmla="*/ 0 w 92"/>
                <a:gd name="T11" fmla="*/ 0 h 109"/>
                <a:gd name="T12" fmla="*/ 0 w 92"/>
                <a:gd name="T13" fmla="*/ 0 h 109"/>
                <a:gd name="T14" fmla="*/ 0 w 92"/>
                <a:gd name="T15" fmla="*/ 0 h 109"/>
                <a:gd name="T16" fmla="*/ 0 w 92"/>
                <a:gd name="T17" fmla="*/ 0 h 109"/>
                <a:gd name="T18" fmla="*/ 0 w 92"/>
                <a:gd name="T19" fmla="*/ 0 h 109"/>
                <a:gd name="T20" fmla="*/ 0 w 92"/>
                <a:gd name="T21" fmla="*/ 0 h 109"/>
                <a:gd name="T22" fmla="*/ 0 w 92"/>
                <a:gd name="T23" fmla="*/ 0 h 109"/>
                <a:gd name="T24" fmla="*/ 0 w 92"/>
                <a:gd name="T25" fmla="*/ 0 h 109"/>
                <a:gd name="T26" fmla="*/ 0 w 92"/>
                <a:gd name="T27" fmla="*/ 0 h 109"/>
                <a:gd name="T28" fmla="*/ 0 w 92"/>
                <a:gd name="T29" fmla="*/ 0 h 1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2"/>
                <a:gd name="T46" fmla="*/ 0 h 109"/>
                <a:gd name="T47" fmla="*/ 92 w 92"/>
                <a:gd name="T48" fmla="*/ 109 h 10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2" h="109">
                  <a:moveTo>
                    <a:pt x="30" y="46"/>
                  </a:moveTo>
                  <a:lnTo>
                    <a:pt x="15" y="62"/>
                  </a:lnTo>
                  <a:lnTo>
                    <a:pt x="0" y="62"/>
                  </a:lnTo>
                  <a:lnTo>
                    <a:pt x="0" y="93"/>
                  </a:lnTo>
                  <a:lnTo>
                    <a:pt x="15" y="108"/>
                  </a:lnTo>
                  <a:lnTo>
                    <a:pt x="46" y="108"/>
                  </a:lnTo>
                  <a:lnTo>
                    <a:pt x="61" y="77"/>
                  </a:lnTo>
                  <a:lnTo>
                    <a:pt x="76" y="77"/>
                  </a:lnTo>
                  <a:lnTo>
                    <a:pt x="91" y="77"/>
                  </a:lnTo>
                  <a:lnTo>
                    <a:pt x="91" y="62"/>
                  </a:lnTo>
                  <a:lnTo>
                    <a:pt x="91" y="15"/>
                  </a:lnTo>
                  <a:lnTo>
                    <a:pt x="76" y="0"/>
                  </a:lnTo>
                  <a:lnTo>
                    <a:pt x="30" y="15"/>
                  </a:lnTo>
                  <a:lnTo>
                    <a:pt x="30" y="31"/>
                  </a:lnTo>
                  <a:lnTo>
                    <a:pt x="30" y="46"/>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18" name="Freeform 106">
              <a:extLst>
                <a:ext uri="{FF2B5EF4-FFF2-40B4-BE49-F238E27FC236}">
                  <a16:creationId xmlns:a16="http://schemas.microsoft.com/office/drawing/2014/main" id="{D9401D09-2ED0-890F-BEC6-54079A07A709}"/>
                </a:ext>
              </a:extLst>
            </p:cNvPr>
            <p:cNvSpPr>
              <a:spLocks/>
            </p:cNvSpPr>
            <p:nvPr/>
          </p:nvSpPr>
          <p:spPr bwMode="auto">
            <a:xfrm>
              <a:off x="1981779" y="1687220"/>
              <a:ext cx="105145" cy="195209"/>
            </a:xfrm>
            <a:custGeom>
              <a:avLst/>
              <a:gdLst>
                <a:gd name="T0" fmla="*/ 0 w 179"/>
                <a:gd name="T1" fmla="*/ 0 h 384"/>
                <a:gd name="T2" fmla="*/ 0 w 179"/>
                <a:gd name="T3" fmla="*/ 0 h 384"/>
                <a:gd name="T4" fmla="*/ 0 w 179"/>
                <a:gd name="T5" fmla="*/ 0 h 384"/>
                <a:gd name="T6" fmla="*/ 0 w 179"/>
                <a:gd name="T7" fmla="*/ 0 h 384"/>
                <a:gd name="T8" fmla="*/ 0 w 179"/>
                <a:gd name="T9" fmla="*/ 0 h 384"/>
                <a:gd name="T10" fmla="*/ 0 w 179"/>
                <a:gd name="T11" fmla="*/ 0 h 384"/>
                <a:gd name="T12" fmla="*/ 0 w 179"/>
                <a:gd name="T13" fmla="*/ 0 h 384"/>
                <a:gd name="T14" fmla="*/ 0 w 179"/>
                <a:gd name="T15" fmla="*/ 0 h 384"/>
                <a:gd name="T16" fmla="*/ 0 w 179"/>
                <a:gd name="T17" fmla="*/ 0 h 384"/>
                <a:gd name="T18" fmla="*/ 0 w 179"/>
                <a:gd name="T19" fmla="*/ 0 h 384"/>
                <a:gd name="T20" fmla="*/ 0 w 179"/>
                <a:gd name="T21" fmla="*/ 0 h 384"/>
                <a:gd name="T22" fmla="*/ 0 w 179"/>
                <a:gd name="T23" fmla="*/ 0 h 384"/>
                <a:gd name="T24" fmla="*/ 0 w 179"/>
                <a:gd name="T25" fmla="*/ 0 h 384"/>
                <a:gd name="T26" fmla="*/ 0 w 179"/>
                <a:gd name="T27" fmla="*/ 0 h 384"/>
                <a:gd name="T28" fmla="*/ 0 w 179"/>
                <a:gd name="T29" fmla="*/ 0 h 384"/>
                <a:gd name="T30" fmla="*/ 0 w 179"/>
                <a:gd name="T31" fmla="*/ 0 h 384"/>
                <a:gd name="T32" fmla="*/ 0 w 179"/>
                <a:gd name="T33" fmla="*/ 0 h 384"/>
                <a:gd name="T34" fmla="*/ 0 w 179"/>
                <a:gd name="T35" fmla="*/ 0 h 384"/>
                <a:gd name="T36" fmla="*/ 0 w 179"/>
                <a:gd name="T37" fmla="*/ 0 h 384"/>
                <a:gd name="T38" fmla="*/ 0 w 179"/>
                <a:gd name="T39" fmla="*/ 0 h 384"/>
                <a:gd name="T40" fmla="*/ 0 w 179"/>
                <a:gd name="T41" fmla="*/ 0 h 384"/>
                <a:gd name="T42" fmla="*/ 0 w 179"/>
                <a:gd name="T43" fmla="*/ 0 h 384"/>
                <a:gd name="T44" fmla="*/ 0 w 179"/>
                <a:gd name="T45" fmla="*/ 0 h 384"/>
                <a:gd name="T46" fmla="*/ 0 w 179"/>
                <a:gd name="T47" fmla="*/ 0 h 384"/>
                <a:gd name="T48" fmla="*/ 0 w 179"/>
                <a:gd name="T49" fmla="*/ 0 h 384"/>
                <a:gd name="T50" fmla="*/ 0 w 179"/>
                <a:gd name="T51" fmla="*/ 0 h 384"/>
                <a:gd name="T52" fmla="*/ 0 w 179"/>
                <a:gd name="T53" fmla="*/ 0 h 3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9"/>
                <a:gd name="T82" fmla="*/ 0 h 384"/>
                <a:gd name="T83" fmla="*/ 179 w 179"/>
                <a:gd name="T84" fmla="*/ 384 h 3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9" h="384">
                  <a:moveTo>
                    <a:pt x="0" y="276"/>
                  </a:moveTo>
                  <a:lnTo>
                    <a:pt x="0" y="291"/>
                  </a:lnTo>
                  <a:lnTo>
                    <a:pt x="30" y="368"/>
                  </a:lnTo>
                  <a:lnTo>
                    <a:pt x="45" y="383"/>
                  </a:lnTo>
                  <a:lnTo>
                    <a:pt x="59" y="352"/>
                  </a:lnTo>
                  <a:lnTo>
                    <a:pt x="74" y="352"/>
                  </a:lnTo>
                  <a:lnTo>
                    <a:pt x="89" y="322"/>
                  </a:lnTo>
                  <a:lnTo>
                    <a:pt x="89" y="276"/>
                  </a:lnTo>
                  <a:lnTo>
                    <a:pt x="104" y="276"/>
                  </a:lnTo>
                  <a:lnTo>
                    <a:pt x="104" y="260"/>
                  </a:lnTo>
                  <a:lnTo>
                    <a:pt x="89" y="245"/>
                  </a:lnTo>
                  <a:lnTo>
                    <a:pt x="74" y="199"/>
                  </a:lnTo>
                  <a:lnTo>
                    <a:pt x="89" y="169"/>
                  </a:lnTo>
                  <a:lnTo>
                    <a:pt x="119" y="153"/>
                  </a:lnTo>
                  <a:lnTo>
                    <a:pt x="134" y="123"/>
                  </a:lnTo>
                  <a:lnTo>
                    <a:pt x="134" y="92"/>
                  </a:lnTo>
                  <a:lnTo>
                    <a:pt x="178" y="92"/>
                  </a:lnTo>
                  <a:lnTo>
                    <a:pt x="163" y="61"/>
                  </a:lnTo>
                  <a:lnTo>
                    <a:pt x="148" y="15"/>
                  </a:lnTo>
                  <a:lnTo>
                    <a:pt x="134" y="15"/>
                  </a:lnTo>
                  <a:lnTo>
                    <a:pt x="119" y="0"/>
                  </a:lnTo>
                  <a:lnTo>
                    <a:pt x="104" y="15"/>
                  </a:lnTo>
                  <a:lnTo>
                    <a:pt x="89" y="15"/>
                  </a:lnTo>
                  <a:lnTo>
                    <a:pt x="45" y="92"/>
                  </a:lnTo>
                  <a:lnTo>
                    <a:pt x="0" y="169"/>
                  </a:lnTo>
                  <a:lnTo>
                    <a:pt x="15" y="230"/>
                  </a:lnTo>
                  <a:lnTo>
                    <a:pt x="0" y="276"/>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19" name="Freeform 107">
              <a:extLst>
                <a:ext uri="{FF2B5EF4-FFF2-40B4-BE49-F238E27FC236}">
                  <a16:creationId xmlns:a16="http://schemas.microsoft.com/office/drawing/2014/main" id="{E6EB653F-3475-8466-FADA-1407B4C7136B}"/>
                </a:ext>
              </a:extLst>
            </p:cNvPr>
            <p:cNvSpPr>
              <a:spLocks/>
            </p:cNvSpPr>
            <p:nvPr/>
          </p:nvSpPr>
          <p:spPr bwMode="auto">
            <a:xfrm>
              <a:off x="2049815" y="1664659"/>
              <a:ext cx="97722" cy="154990"/>
            </a:xfrm>
            <a:custGeom>
              <a:avLst/>
              <a:gdLst>
                <a:gd name="T0" fmla="*/ 0 w 165"/>
                <a:gd name="T1" fmla="*/ 0 h 307"/>
                <a:gd name="T2" fmla="*/ 0 w 165"/>
                <a:gd name="T3" fmla="*/ 0 h 307"/>
                <a:gd name="T4" fmla="*/ 0 w 165"/>
                <a:gd name="T5" fmla="*/ 0 h 307"/>
                <a:gd name="T6" fmla="*/ 0 w 165"/>
                <a:gd name="T7" fmla="*/ 0 h 307"/>
                <a:gd name="T8" fmla="*/ 0 w 165"/>
                <a:gd name="T9" fmla="*/ 0 h 307"/>
                <a:gd name="T10" fmla="*/ 0 w 165"/>
                <a:gd name="T11" fmla="*/ 0 h 307"/>
                <a:gd name="T12" fmla="*/ 0 w 165"/>
                <a:gd name="T13" fmla="*/ 0 h 307"/>
                <a:gd name="T14" fmla="*/ 0 w 165"/>
                <a:gd name="T15" fmla="*/ 0 h 307"/>
                <a:gd name="T16" fmla="*/ 0 w 165"/>
                <a:gd name="T17" fmla="*/ 0 h 307"/>
                <a:gd name="T18" fmla="*/ 0 w 165"/>
                <a:gd name="T19" fmla="*/ 0 h 307"/>
                <a:gd name="T20" fmla="*/ 0 w 165"/>
                <a:gd name="T21" fmla="*/ 0 h 307"/>
                <a:gd name="T22" fmla="*/ 0 w 165"/>
                <a:gd name="T23" fmla="*/ 0 h 307"/>
                <a:gd name="T24" fmla="*/ 0 w 165"/>
                <a:gd name="T25" fmla="*/ 0 h 307"/>
                <a:gd name="T26" fmla="*/ 0 w 165"/>
                <a:gd name="T27" fmla="*/ 0 h 307"/>
                <a:gd name="T28" fmla="*/ 0 w 165"/>
                <a:gd name="T29" fmla="*/ 0 h 307"/>
                <a:gd name="T30" fmla="*/ 0 w 165"/>
                <a:gd name="T31" fmla="*/ 0 h 307"/>
                <a:gd name="T32" fmla="*/ 0 w 165"/>
                <a:gd name="T33" fmla="*/ 0 h 307"/>
                <a:gd name="T34" fmla="*/ 0 w 165"/>
                <a:gd name="T35" fmla="*/ 0 h 307"/>
                <a:gd name="T36" fmla="*/ 0 w 165"/>
                <a:gd name="T37" fmla="*/ 0 h 307"/>
                <a:gd name="T38" fmla="*/ 0 w 165"/>
                <a:gd name="T39" fmla="*/ 0 h 307"/>
                <a:gd name="T40" fmla="*/ 0 w 165"/>
                <a:gd name="T41" fmla="*/ 0 h 307"/>
                <a:gd name="T42" fmla="*/ 0 w 165"/>
                <a:gd name="T43" fmla="*/ 0 h 307"/>
                <a:gd name="T44" fmla="*/ 0 w 165"/>
                <a:gd name="T45" fmla="*/ 0 h 307"/>
                <a:gd name="T46" fmla="*/ 0 w 165"/>
                <a:gd name="T47" fmla="*/ 0 h 3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5"/>
                <a:gd name="T73" fmla="*/ 0 h 307"/>
                <a:gd name="T74" fmla="*/ 165 w 165"/>
                <a:gd name="T75" fmla="*/ 307 h 3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5" h="307">
                  <a:moveTo>
                    <a:pt x="60" y="138"/>
                  </a:moveTo>
                  <a:lnTo>
                    <a:pt x="75" y="138"/>
                  </a:lnTo>
                  <a:lnTo>
                    <a:pt x="75" y="153"/>
                  </a:lnTo>
                  <a:lnTo>
                    <a:pt x="15" y="230"/>
                  </a:lnTo>
                  <a:lnTo>
                    <a:pt x="30" y="275"/>
                  </a:lnTo>
                  <a:lnTo>
                    <a:pt x="60" y="306"/>
                  </a:lnTo>
                  <a:lnTo>
                    <a:pt x="134" y="275"/>
                  </a:lnTo>
                  <a:lnTo>
                    <a:pt x="164" y="214"/>
                  </a:lnTo>
                  <a:lnTo>
                    <a:pt x="149" y="184"/>
                  </a:lnTo>
                  <a:lnTo>
                    <a:pt x="134" y="138"/>
                  </a:lnTo>
                  <a:lnTo>
                    <a:pt x="149" y="122"/>
                  </a:lnTo>
                  <a:lnTo>
                    <a:pt x="134" y="77"/>
                  </a:lnTo>
                  <a:lnTo>
                    <a:pt x="119" y="61"/>
                  </a:lnTo>
                  <a:lnTo>
                    <a:pt x="119" y="31"/>
                  </a:lnTo>
                  <a:lnTo>
                    <a:pt x="89" y="0"/>
                  </a:lnTo>
                  <a:lnTo>
                    <a:pt x="75" y="15"/>
                  </a:lnTo>
                  <a:lnTo>
                    <a:pt x="60" y="46"/>
                  </a:lnTo>
                  <a:lnTo>
                    <a:pt x="45" y="46"/>
                  </a:lnTo>
                  <a:lnTo>
                    <a:pt x="0" y="31"/>
                  </a:lnTo>
                  <a:lnTo>
                    <a:pt x="0" y="46"/>
                  </a:lnTo>
                  <a:lnTo>
                    <a:pt x="15" y="61"/>
                  </a:lnTo>
                  <a:lnTo>
                    <a:pt x="30" y="61"/>
                  </a:lnTo>
                  <a:lnTo>
                    <a:pt x="45" y="107"/>
                  </a:lnTo>
                  <a:lnTo>
                    <a:pt x="60" y="138"/>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20" name="Freeform 108">
              <a:extLst>
                <a:ext uri="{FF2B5EF4-FFF2-40B4-BE49-F238E27FC236}">
                  <a16:creationId xmlns:a16="http://schemas.microsoft.com/office/drawing/2014/main" id="{29755B4A-F46C-46C4-BB0A-CCB9FB835B95}"/>
                </a:ext>
              </a:extLst>
            </p:cNvPr>
            <p:cNvSpPr>
              <a:spLocks/>
            </p:cNvSpPr>
            <p:nvPr/>
          </p:nvSpPr>
          <p:spPr bwMode="auto">
            <a:xfrm>
              <a:off x="1426368" y="1415498"/>
              <a:ext cx="408209" cy="404151"/>
            </a:xfrm>
            <a:custGeom>
              <a:avLst/>
              <a:gdLst>
                <a:gd name="T0" fmla="*/ 0 w 702"/>
                <a:gd name="T1" fmla="*/ 0 h 799"/>
                <a:gd name="T2" fmla="*/ 0 w 702"/>
                <a:gd name="T3" fmla="*/ 0 h 799"/>
                <a:gd name="T4" fmla="*/ 0 w 702"/>
                <a:gd name="T5" fmla="*/ 0 h 799"/>
                <a:gd name="T6" fmla="*/ 0 w 702"/>
                <a:gd name="T7" fmla="*/ 0 h 799"/>
                <a:gd name="T8" fmla="*/ 0 w 702"/>
                <a:gd name="T9" fmla="*/ 0 h 799"/>
                <a:gd name="T10" fmla="*/ 0 w 702"/>
                <a:gd name="T11" fmla="*/ 0 h 799"/>
                <a:gd name="T12" fmla="*/ 0 w 702"/>
                <a:gd name="T13" fmla="*/ 0 h 799"/>
                <a:gd name="T14" fmla="*/ 0 w 702"/>
                <a:gd name="T15" fmla="*/ 0 h 799"/>
                <a:gd name="T16" fmla="*/ 0 w 702"/>
                <a:gd name="T17" fmla="*/ 0 h 799"/>
                <a:gd name="T18" fmla="*/ 0 w 702"/>
                <a:gd name="T19" fmla="*/ 0 h 799"/>
                <a:gd name="T20" fmla="*/ 0 w 702"/>
                <a:gd name="T21" fmla="*/ 0 h 799"/>
                <a:gd name="T22" fmla="*/ 0 w 702"/>
                <a:gd name="T23" fmla="*/ 0 h 799"/>
                <a:gd name="T24" fmla="*/ 0 w 702"/>
                <a:gd name="T25" fmla="*/ 0 h 799"/>
                <a:gd name="T26" fmla="*/ 0 w 702"/>
                <a:gd name="T27" fmla="*/ 0 h 799"/>
                <a:gd name="T28" fmla="*/ 0 w 702"/>
                <a:gd name="T29" fmla="*/ 0 h 799"/>
                <a:gd name="T30" fmla="*/ 0 w 702"/>
                <a:gd name="T31" fmla="*/ 0 h 799"/>
                <a:gd name="T32" fmla="*/ 0 w 702"/>
                <a:gd name="T33" fmla="*/ 0 h 799"/>
                <a:gd name="T34" fmla="*/ 0 w 702"/>
                <a:gd name="T35" fmla="*/ 0 h 799"/>
                <a:gd name="T36" fmla="*/ 0 w 702"/>
                <a:gd name="T37" fmla="*/ 0 h 799"/>
                <a:gd name="T38" fmla="*/ 0 w 702"/>
                <a:gd name="T39" fmla="*/ 0 h 799"/>
                <a:gd name="T40" fmla="*/ 0 w 702"/>
                <a:gd name="T41" fmla="*/ 0 h 799"/>
                <a:gd name="T42" fmla="*/ 0 w 702"/>
                <a:gd name="T43" fmla="*/ 0 h 799"/>
                <a:gd name="T44" fmla="*/ 0 w 702"/>
                <a:gd name="T45" fmla="*/ 0 h 799"/>
                <a:gd name="T46" fmla="*/ 0 w 702"/>
                <a:gd name="T47" fmla="*/ 0 h 799"/>
                <a:gd name="T48" fmla="*/ 0 w 702"/>
                <a:gd name="T49" fmla="*/ 0 h 799"/>
                <a:gd name="T50" fmla="*/ 0 w 702"/>
                <a:gd name="T51" fmla="*/ 0 h 799"/>
                <a:gd name="T52" fmla="*/ 0 w 702"/>
                <a:gd name="T53" fmla="*/ 0 h 799"/>
                <a:gd name="T54" fmla="*/ 0 w 702"/>
                <a:gd name="T55" fmla="*/ 0 h 799"/>
                <a:gd name="T56" fmla="*/ 0 w 702"/>
                <a:gd name="T57" fmla="*/ 0 h 799"/>
                <a:gd name="T58" fmla="*/ 0 w 702"/>
                <a:gd name="T59" fmla="*/ 0 h 799"/>
                <a:gd name="T60" fmla="*/ 0 w 702"/>
                <a:gd name="T61" fmla="*/ 0 h 799"/>
                <a:gd name="T62" fmla="*/ 0 w 702"/>
                <a:gd name="T63" fmla="*/ 0 h 799"/>
                <a:gd name="T64" fmla="*/ 0 w 702"/>
                <a:gd name="T65" fmla="*/ 0 h 799"/>
                <a:gd name="T66" fmla="*/ 0 w 702"/>
                <a:gd name="T67" fmla="*/ 0 h 799"/>
                <a:gd name="T68" fmla="*/ 0 w 702"/>
                <a:gd name="T69" fmla="*/ 0 h 799"/>
                <a:gd name="T70" fmla="*/ 0 w 702"/>
                <a:gd name="T71" fmla="*/ 0 h 7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02"/>
                <a:gd name="T109" fmla="*/ 0 h 799"/>
                <a:gd name="T110" fmla="*/ 702 w 702"/>
                <a:gd name="T111" fmla="*/ 799 h 79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02" h="799">
                  <a:moveTo>
                    <a:pt x="89" y="767"/>
                  </a:moveTo>
                  <a:lnTo>
                    <a:pt x="75" y="737"/>
                  </a:lnTo>
                  <a:lnTo>
                    <a:pt x="60" y="737"/>
                  </a:lnTo>
                  <a:lnTo>
                    <a:pt x="60" y="706"/>
                  </a:lnTo>
                  <a:lnTo>
                    <a:pt x="75" y="691"/>
                  </a:lnTo>
                  <a:lnTo>
                    <a:pt x="60" y="660"/>
                  </a:lnTo>
                  <a:lnTo>
                    <a:pt x="45" y="660"/>
                  </a:lnTo>
                  <a:lnTo>
                    <a:pt x="15" y="614"/>
                  </a:lnTo>
                  <a:lnTo>
                    <a:pt x="45" y="506"/>
                  </a:lnTo>
                  <a:lnTo>
                    <a:pt x="60" y="506"/>
                  </a:lnTo>
                  <a:lnTo>
                    <a:pt x="75" y="476"/>
                  </a:lnTo>
                  <a:lnTo>
                    <a:pt x="45" y="491"/>
                  </a:lnTo>
                  <a:lnTo>
                    <a:pt x="30" y="460"/>
                  </a:lnTo>
                  <a:lnTo>
                    <a:pt x="60" y="430"/>
                  </a:lnTo>
                  <a:lnTo>
                    <a:pt x="89" y="445"/>
                  </a:lnTo>
                  <a:lnTo>
                    <a:pt x="75" y="399"/>
                  </a:lnTo>
                  <a:lnTo>
                    <a:pt x="89" y="399"/>
                  </a:lnTo>
                  <a:lnTo>
                    <a:pt x="75" y="384"/>
                  </a:lnTo>
                  <a:lnTo>
                    <a:pt x="104" y="384"/>
                  </a:lnTo>
                  <a:lnTo>
                    <a:pt x="75" y="353"/>
                  </a:lnTo>
                  <a:lnTo>
                    <a:pt x="89" y="307"/>
                  </a:lnTo>
                  <a:lnTo>
                    <a:pt x="75" y="276"/>
                  </a:lnTo>
                  <a:lnTo>
                    <a:pt x="45" y="276"/>
                  </a:lnTo>
                  <a:lnTo>
                    <a:pt x="15" y="261"/>
                  </a:lnTo>
                  <a:lnTo>
                    <a:pt x="15" y="246"/>
                  </a:lnTo>
                  <a:lnTo>
                    <a:pt x="0" y="246"/>
                  </a:lnTo>
                  <a:lnTo>
                    <a:pt x="60" y="230"/>
                  </a:lnTo>
                  <a:lnTo>
                    <a:pt x="60" y="215"/>
                  </a:lnTo>
                  <a:lnTo>
                    <a:pt x="15" y="215"/>
                  </a:lnTo>
                  <a:lnTo>
                    <a:pt x="0" y="184"/>
                  </a:lnTo>
                  <a:lnTo>
                    <a:pt x="60" y="169"/>
                  </a:lnTo>
                  <a:lnTo>
                    <a:pt x="134" y="107"/>
                  </a:lnTo>
                  <a:lnTo>
                    <a:pt x="164" y="123"/>
                  </a:lnTo>
                  <a:lnTo>
                    <a:pt x="239" y="0"/>
                  </a:lnTo>
                  <a:lnTo>
                    <a:pt x="373" y="0"/>
                  </a:lnTo>
                  <a:lnTo>
                    <a:pt x="612" y="15"/>
                  </a:lnTo>
                  <a:lnTo>
                    <a:pt x="612" y="46"/>
                  </a:lnTo>
                  <a:lnTo>
                    <a:pt x="477" y="77"/>
                  </a:lnTo>
                  <a:lnTo>
                    <a:pt x="567" y="107"/>
                  </a:lnTo>
                  <a:lnTo>
                    <a:pt x="507" y="123"/>
                  </a:lnTo>
                  <a:lnTo>
                    <a:pt x="537" y="153"/>
                  </a:lnTo>
                  <a:lnTo>
                    <a:pt x="641" y="92"/>
                  </a:lnTo>
                  <a:lnTo>
                    <a:pt x="701" y="138"/>
                  </a:lnTo>
                  <a:lnTo>
                    <a:pt x="671" y="169"/>
                  </a:lnTo>
                  <a:lnTo>
                    <a:pt x="641" y="138"/>
                  </a:lnTo>
                  <a:lnTo>
                    <a:pt x="626" y="169"/>
                  </a:lnTo>
                  <a:lnTo>
                    <a:pt x="641" y="184"/>
                  </a:lnTo>
                  <a:lnTo>
                    <a:pt x="552" y="215"/>
                  </a:lnTo>
                  <a:lnTo>
                    <a:pt x="537" y="246"/>
                  </a:lnTo>
                  <a:lnTo>
                    <a:pt x="582" y="246"/>
                  </a:lnTo>
                  <a:lnTo>
                    <a:pt x="597" y="307"/>
                  </a:lnTo>
                  <a:lnTo>
                    <a:pt x="537" y="292"/>
                  </a:lnTo>
                  <a:lnTo>
                    <a:pt x="522" y="368"/>
                  </a:lnTo>
                  <a:lnTo>
                    <a:pt x="582" y="338"/>
                  </a:lnTo>
                  <a:lnTo>
                    <a:pt x="552" y="430"/>
                  </a:lnTo>
                  <a:lnTo>
                    <a:pt x="447" y="445"/>
                  </a:lnTo>
                  <a:lnTo>
                    <a:pt x="447" y="476"/>
                  </a:lnTo>
                  <a:lnTo>
                    <a:pt x="477" y="476"/>
                  </a:lnTo>
                  <a:lnTo>
                    <a:pt x="552" y="506"/>
                  </a:lnTo>
                  <a:lnTo>
                    <a:pt x="537" y="552"/>
                  </a:lnTo>
                  <a:lnTo>
                    <a:pt x="403" y="506"/>
                  </a:lnTo>
                  <a:lnTo>
                    <a:pt x="388" y="552"/>
                  </a:lnTo>
                  <a:lnTo>
                    <a:pt x="477" y="568"/>
                  </a:lnTo>
                  <a:lnTo>
                    <a:pt x="343" y="614"/>
                  </a:lnTo>
                  <a:lnTo>
                    <a:pt x="298" y="599"/>
                  </a:lnTo>
                  <a:lnTo>
                    <a:pt x="239" y="660"/>
                  </a:lnTo>
                  <a:lnTo>
                    <a:pt x="194" y="721"/>
                  </a:lnTo>
                  <a:lnTo>
                    <a:pt x="179" y="798"/>
                  </a:lnTo>
                  <a:lnTo>
                    <a:pt x="164" y="798"/>
                  </a:lnTo>
                  <a:lnTo>
                    <a:pt x="149" y="798"/>
                  </a:lnTo>
                  <a:lnTo>
                    <a:pt x="119" y="767"/>
                  </a:lnTo>
                  <a:lnTo>
                    <a:pt x="89" y="767"/>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21" name="Freeform 109">
              <a:extLst>
                <a:ext uri="{FF2B5EF4-FFF2-40B4-BE49-F238E27FC236}">
                  <a16:creationId xmlns:a16="http://schemas.microsoft.com/office/drawing/2014/main" id="{D69E12DB-316D-A057-D21D-7709F0B894CB}"/>
                </a:ext>
              </a:extLst>
            </p:cNvPr>
            <p:cNvSpPr>
              <a:spLocks/>
            </p:cNvSpPr>
            <p:nvPr/>
          </p:nvSpPr>
          <p:spPr bwMode="auto">
            <a:xfrm>
              <a:off x="1957040" y="1857905"/>
              <a:ext cx="16081" cy="31390"/>
            </a:xfrm>
            <a:custGeom>
              <a:avLst/>
              <a:gdLst>
                <a:gd name="T0" fmla="*/ 0 w 30"/>
                <a:gd name="T1" fmla="*/ 0 h 63"/>
                <a:gd name="T2" fmla="*/ 0 w 30"/>
                <a:gd name="T3" fmla="*/ 0 h 63"/>
                <a:gd name="T4" fmla="*/ 0 w 30"/>
                <a:gd name="T5" fmla="*/ 0 h 63"/>
                <a:gd name="T6" fmla="*/ 0 w 30"/>
                <a:gd name="T7" fmla="*/ 0 h 63"/>
                <a:gd name="T8" fmla="*/ 0 w 30"/>
                <a:gd name="T9" fmla="*/ 0 h 63"/>
                <a:gd name="T10" fmla="*/ 0 w 30"/>
                <a:gd name="T11" fmla="*/ 0 h 63"/>
                <a:gd name="T12" fmla="*/ 0 w 30"/>
                <a:gd name="T13" fmla="*/ 0 h 63"/>
                <a:gd name="T14" fmla="*/ 0 w 30"/>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63"/>
                <a:gd name="T26" fmla="*/ 30 w 30"/>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63">
                  <a:moveTo>
                    <a:pt x="15" y="62"/>
                  </a:moveTo>
                  <a:lnTo>
                    <a:pt x="0" y="31"/>
                  </a:lnTo>
                  <a:lnTo>
                    <a:pt x="0" y="16"/>
                  </a:lnTo>
                  <a:lnTo>
                    <a:pt x="29" y="0"/>
                  </a:lnTo>
                  <a:lnTo>
                    <a:pt x="29" y="16"/>
                  </a:lnTo>
                  <a:lnTo>
                    <a:pt x="29" y="31"/>
                  </a:lnTo>
                  <a:lnTo>
                    <a:pt x="29" y="62"/>
                  </a:lnTo>
                  <a:lnTo>
                    <a:pt x="15" y="62"/>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22" name="Freeform 110">
              <a:extLst>
                <a:ext uri="{FF2B5EF4-FFF2-40B4-BE49-F238E27FC236}">
                  <a16:creationId xmlns:a16="http://schemas.microsoft.com/office/drawing/2014/main" id="{A992F517-FFFB-7A2C-7C1B-FA26BB6ED8D3}"/>
                </a:ext>
              </a:extLst>
            </p:cNvPr>
            <p:cNvSpPr>
              <a:spLocks/>
            </p:cNvSpPr>
            <p:nvPr/>
          </p:nvSpPr>
          <p:spPr bwMode="auto">
            <a:xfrm>
              <a:off x="1957040" y="1850058"/>
              <a:ext cx="16081" cy="9809"/>
            </a:xfrm>
            <a:custGeom>
              <a:avLst/>
              <a:gdLst>
                <a:gd name="T0" fmla="*/ 0 w 30"/>
                <a:gd name="T1" fmla="*/ 0 h 17"/>
                <a:gd name="T2" fmla="*/ 0 w 30"/>
                <a:gd name="T3" fmla="*/ 0 h 17"/>
                <a:gd name="T4" fmla="*/ 0 w 30"/>
                <a:gd name="T5" fmla="*/ 0 h 17"/>
                <a:gd name="T6" fmla="*/ 0 w 30"/>
                <a:gd name="T7" fmla="*/ 0 h 17"/>
                <a:gd name="T8" fmla="*/ 0 60000 65536"/>
                <a:gd name="T9" fmla="*/ 0 60000 65536"/>
                <a:gd name="T10" fmla="*/ 0 60000 65536"/>
                <a:gd name="T11" fmla="*/ 0 60000 65536"/>
                <a:gd name="T12" fmla="*/ 0 w 30"/>
                <a:gd name="T13" fmla="*/ 0 h 17"/>
                <a:gd name="T14" fmla="*/ 30 w 30"/>
                <a:gd name="T15" fmla="*/ 17 h 17"/>
              </a:gdLst>
              <a:ahLst/>
              <a:cxnLst>
                <a:cxn ang="T8">
                  <a:pos x="T0" y="T1"/>
                </a:cxn>
                <a:cxn ang="T9">
                  <a:pos x="T2" y="T3"/>
                </a:cxn>
                <a:cxn ang="T10">
                  <a:pos x="T4" y="T5"/>
                </a:cxn>
                <a:cxn ang="T11">
                  <a:pos x="T6" y="T7"/>
                </a:cxn>
              </a:cxnLst>
              <a:rect l="T12" t="T13" r="T14" b="T15"/>
              <a:pathLst>
                <a:path w="30" h="17">
                  <a:moveTo>
                    <a:pt x="0" y="16"/>
                  </a:moveTo>
                  <a:lnTo>
                    <a:pt x="29" y="0"/>
                  </a:lnTo>
                  <a:lnTo>
                    <a:pt x="29" y="16"/>
                  </a:lnTo>
                  <a:lnTo>
                    <a:pt x="0" y="16"/>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23" name="Freeform 111">
              <a:extLst>
                <a:ext uri="{FF2B5EF4-FFF2-40B4-BE49-F238E27FC236}">
                  <a16:creationId xmlns:a16="http://schemas.microsoft.com/office/drawing/2014/main" id="{7547A529-70E6-523A-6890-A5E2EC14342F}"/>
                </a:ext>
              </a:extLst>
            </p:cNvPr>
            <p:cNvSpPr>
              <a:spLocks/>
            </p:cNvSpPr>
            <p:nvPr/>
          </p:nvSpPr>
          <p:spPr bwMode="auto">
            <a:xfrm>
              <a:off x="1990439" y="1866734"/>
              <a:ext cx="1237" cy="15695"/>
            </a:xfrm>
            <a:custGeom>
              <a:avLst/>
              <a:gdLst>
                <a:gd name="T0" fmla="*/ 0 w 1"/>
                <a:gd name="T1" fmla="*/ 0 h 31"/>
                <a:gd name="T2" fmla="*/ 0 w 1"/>
                <a:gd name="T3" fmla="*/ 0 h 31"/>
                <a:gd name="T4" fmla="*/ 0 w 1"/>
                <a:gd name="T5" fmla="*/ 0 h 31"/>
                <a:gd name="T6" fmla="*/ 0 w 1"/>
                <a:gd name="T7" fmla="*/ 0 h 31"/>
                <a:gd name="T8" fmla="*/ 0 60000 65536"/>
                <a:gd name="T9" fmla="*/ 0 60000 65536"/>
                <a:gd name="T10" fmla="*/ 0 60000 65536"/>
                <a:gd name="T11" fmla="*/ 0 60000 65536"/>
                <a:gd name="T12" fmla="*/ 0 w 1"/>
                <a:gd name="T13" fmla="*/ 0 h 31"/>
                <a:gd name="T14" fmla="*/ 1 w 1"/>
                <a:gd name="T15" fmla="*/ 31 h 31"/>
              </a:gdLst>
              <a:ahLst/>
              <a:cxnLst>
                <a:cxn ang="T8">
                  <a:pos x="T0" y="T1"/>
                </a:cxn>
                <a:cxn ang="T9">
                  <a:pos x="T2" y="T3"/>
                </a:cxn>
                <a:cxn ang="T10">
                  <a:pos x="T4" y="T5"/>
                </a:cxn>
                <a:cxn ang="T11">
                  <a:pos x="T6" y="T7"/>
                </a:cxn>
              </a:cxnLst>
              <a:rect l="T12" t="T13" r="T14" b="T15"/>
              <a:pathLst>
                <a:path w="1" h="31">
                  <a:moveTo>
                    <a:pt x="0" y="0"/>
                  </a:moveTo>
                  <a:lnTo>
                    <a:pt x="0" y="15"/>
                  </a:lnTo>
                  <a:lnTo>
                    <a:pt x="0" y="30"/>
                  </a:lnTo>
                  <a:lnTo>
                    <a:pt x="0"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24" name="Freeform 112">
              <a:extLst>
                <a:ext uri="{FF2B5EF4-FFF2-40B4-BE49-F238E27FC236}">
                  <a16:creationId xmlns:a16="http://schemas.microsoft.com/office/drawing/2014/main" id="{77439E63-B770-41FD-0EE2-E83CB75C9475}"/>
                </a:ext>
              </a:extLst>
            </p:cNvPr>
            <p:cNvSpPr>
              <a:spLocks/>
            </p:cNvSpPr>
            <p:nvPr/>
          </p:nvSpPr>
          <p:spPr bwMode="auto">
            <a:xfrm>
              <a:off x="1973121" y="1874582"/>
              <a:ext cx="9896" cy="7848"/>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0"/>
                  </a:lnTo>
                  <a:lnTo>
                    <a:pt x="0" y="16"/>
                  </a:lnTo>
                  <a:lnTo>
                    <a:pt x="0"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25" name="Freeform 113">
              <a:extLst>
                <a:ext uri="{FF2B5EF4-FFF2-40B4-BE49-F238E27FC236}">
                  <a16:creationId xmlns:a16="http://schemas.microsoft.com/office/drawing/2014/main" id="{7FEB26BE-DEB1-D268-2450-678CEAA271E3}"/>
                </a:ext>
              </a:extLst>
            </p:cNvPr>
            <p:cNvSpPr>
              <a:spLocks/>
            </p:cNvSpPr>
            <p:nvPr/>
          </p:nvSpPr>
          <p:spPr bwMode="auto">
            <a:xfrm>
              <a:off x="1919930" y="1647983"/>
              <a:ext cx="200393" cy="195209"/>
            </a:xfrm>
            <a:custGeom>
              <a:avLst/>
              <a:gdLst>
                <a:gd name="T0" fmla="*/ 0 w 344"/>
                <a:gd name="T1" fmla="*/ 0 h 385"/>
                <a:gd name="T2" fmla="*/ 0 w 344"/>
                <a:gd name="T3" fmla="*/ 0 h 385"/>
                <a:gd name="T4" fmla="*/ 0 w 344"/>
                <a:gd name="T5" fmla="*/ 0 h 385"/>
                <a:gd name="T6" fmla="*/ 0 w 344"/>
                <a:gd name="T7" fmla="*/ 0 h 385"/>
                <a:gd name="T8" fmla="*/ 0 w 344"/>
                <a:gd name="T9" fmla="*/ 0 h 385"/>
                <a:gd name="T10" fmla="*/ 0 w 344"/>
                <a:gd name="T11" fmla="*/ 0 h 385"/>
                <a:gd name="T12" fmla="*/ 0 w 344"/>
                <a:gd name="T13" fmla="*/ 0 h 385"/>
                <a:gd name="T14" fmla="*/ 0 w 344"/>
                <a:gd name="T15" fmla="*/ 0 h 385"/>
                <a:gd name="T16" fmla="*/ 0 w 344"/>
                <a:gd name="T17" fmla="*/ 0 h 385"/>
                <a:gd name="T18" fmla="*/ 0 w 344"/>
                <a:gd name="T19" fmla="*/ 0 h 385"/>
                <a:gd name="T20" fmla="*/ 0 w 344"/>
                <a:gd name="T21" fmla="*/ 0 h 385"/>
                <a:gd name="T22" fmla="*/ 0 w 344"/>
                <a:gd name="T23" fmla="*/ 0 h 385"/>
                <a:gd name="T24" fmla="*/ 0 w 344"/>
                <a:gd name="T25" fmla="*/ 0 h 385"/>
                <a:gd name="T26" fmla="*/ 0 w 344"/>
                <a:gd name="T27" fmla="*/ 0 h 385"/>
                <a:gd name="T28" fmla="*/ 0 w 344"/>
                <a:gd name="T29" fmla="*/ 0 h 385"/>
                <a:gd name="T30" fmla="*/ 0 w 344"/>
                <a:gd name="T31" fmla="*/ 0 h 385"/>
                <a:gd name="T32" fmla="*/ 0 w 344"/>
                <a:gd name="T33" fmla="*/ 0 h 385"/>
                <a:gd name="T34" fmla="*/ 0 w 344"/>
                <a:gd name="T35" fmla="*/ 0 h 385"/>
                <a:gd name="T36" fmla="*/ 0 w 344"/>
                <a:gd name="T37" fmla="*/ 0 h 385"/>
                <a:gd name="T38" fmla="*/ 0 w 344"/>
                <a:gd name="T39" fmla="*/ 0 h 385"/>
                <a:gd name="T40" fmla="*/ 0 w 344"/>
                <a:gd name="T41" fmla="*/ 0 h 385"/>
                <a:gd name="T42" fmla="*/ 0 w 344"/>
                <a:gd name="T43" fmla="*/ 0 h 385"/>
                <a:gd name="T44" fmla="*/ 0 w 344"/>
                <a:gd name="T45" fmla="*/ 0 h 385"/>
                <a:gd name="T46" fmla="*/ 0 w 344"/>
                <a:gd name="T47" fmla="*/ 0 h 385"/>
                <a:gd name="T48" fmla="*/ 0 w 344"/>
                <a:gd name="T49" fmla="*/ 0 h 385"/>
                <a:gd name="T50" fmla="*/ 0 w 344"/>
                <a:gd name="T51" fmla="*/ 0 h 385"/>
                <a:gd name="T52" fmla="*/ 0 w 344"/>
                <a:gd name="T53" fmla="*/ 0 h 385"/>
                <a:gd name="T54" fmla="*/ 0 w 344"/>
                <a:gd name="T55" fmla="*/ 0 h 385"/>
                <a:gd name="T56" fmla="*/ 0 w 344"/>
                <a:gd name="T57" fmla="*/ 0 h 385"/>
                <a:gd name="T58" fmla="*/ 0 w 344"/>
                <a:gd name="T59" fmla="*/ 0 h 385"/>
                <a:gd name="T60" fmla="*/ 0 w 344"/>
                <a:gd name="T61" fmla="*/ 0 h 3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44"/>
                <a:gd name="T94" fmla="*/ 0 h 385"/>
                <a:gd name="T95" fmla="*/ 344 w 344"/>
                <a:gd name="T96" fmla="*/ 385 h 38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44" h="385">
                  <a:moveTo>
                    <a:pt x="104" y="353"/>
                  </a:moveTo>
                  <a:lnTo>
                    <a:pt x="89" y="353"/>
                  </a:lnTo>
                  <a:lnTo>
                    <a:pt x="60" y="384"/>
                  </a:lnTo>
                  <a:lnTo>
                    <a:pt x="45" y="384"/>
                  </a:lnTo>
                  <a:lnTo>
                    <a:pt x="15" y="369"/>
                  </a:lnTo>
                  <a:lnTo>
                    <a:pt x="0" y="276"/>
                  </a:lnTo>
                  <a:lnTo>
                    <a:pt x="30" y="261"/>
                  </a:lnTo>
                  <a:lnTo>
                    <a:pt x="45" y="230"/>
                  </a:lnTo>
                  <a:lnTo>
                    <a:pt x="75" y="215"/>
                  </a:lnTo>
                  <a:lnTo>
                    <a:pt x="164" y="77"/>
                  </a:lnTo>
                  <a:lnTo>
                    <a:pt x="164" y="61"/>
                  </a:lnTo>
                  <a:lnTo>
                    <a:pt x="179" y="46"/>
                  </a:lnTo>
                  <a:lnTo>
                    <a:pt x="239" y="31"/>
                  </a:lnTo>
                  <a:lnTo>
                    <a:pt x="254" y="15"/>
                  </a:lnTo>
                  <a:lnTo>
                    <a:pt x="298" y="15"/>
                  </a:lnTo>
                  <a:lnTo>
                    <a:pt x="328" y="0"/>
                  </a:lnTo>
                  <a:lnTo>
                    <a:pt x="343" y="31"/>
                  </a:lnTo>
                  <a:lnTo>
                    <a:pt x="343" y="46"/>
                  </a:lnTo>
                  <a:lnTo>
                    <a:pt x="343" y="61"/>
                  </a:lnTo>
                  <a:lnTo>
                    <a:pt x="313" y="31"/>
                  </a:lnTo>
                  <a:lnTo>
                    <a:pt x="298" y="46"/>
                  </a:lnTo>
                  <a:lnTo>
                    <a:pt x="283" y="77"/>
                  </a:lnTo>
                  <a:lnTo>
                    <a:pt x="268" y="77"/>
                  </a:lnTo>
                  <a:lnTo>
                    <a:pt x="224" y="61"/>
                  </a:lnTo>
                  <a:lnTo>
                    <a:pt x="224" y="77"/>
                  </a:lnTo>
                  <a:lnTo>
                    <a:pt x="209" y="92"/>
                  </a:lnTo>
                  <a:lnTo>
                    <a:pt x="194" y="92"/>
                  </a:lnTo>
                  <a:lnTo>
                    <a:pt x="149" y="169"/>
                  </a:lnTo>
                  <a:lnTo>
                    <a:pt x="104" y="246"/>
                  </a:lnTo>
                  <a:lnTo>
                    <a:pt x="119" y="307"/>
                  </a:lnTo>
                  <a:lnTo>
                    <a:pt x="104" y="353"/>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26" name="Freeform 114">
              <a:extLst>
                <a:ext uri="{FF2B5EF4-FFF2-40B4-BE49-F238E27FC236}">
                  <a16:creationId xmlns:a16="http://schemas.microsoft.com/office/drawing/2014/main" id="{DE6D86A0-85C4-23EE-1D8E-AEED63859961}"/>
                </a:ext>
              </a:extLst>
            </p:cNvPr>
            <p:cNvSpPr>
              <a:spLocks/>
            </p:cNvSpPr>
            <p:nvPr/>
          </p:nvSpPr>
          <p:spPr bwMode="auto">
            <a:xfrm>
              <a:off x="1937248" y="1509669"/>
              <a:ext cx="69272" cy="70628"/>
            </a:xfrm>
            <a:custGeom>
              <a:avLst/>
              <a:gdLst>
                <a:gd name="T0" fmla="*/ 0 w 120"/>
                <a:gd name="T1" fmla="*/ 0 h 140"/>
                <a:gd name="T2" fmla="*/ 0 w 120"/>
                <a:gd name="T3" fmla="*/ 0 h 140"/>
                <a:gd name="T4" fmla="*/ 0 w 120"/>
                <a:gd name="T5" fmla="*/ 0 h 140"/>
                <a:gd name="T6" fmla="*/ 0 w 120"/>
                <a:gd name="T7" fmla="*/ 0 h 140"/>
                <a:gd name="T8" fmla="*/ 0 w 120"/>
                <a:gd name="T9" fmla="*/ 0 h 140"/>
                <a:gd name="T10" fmla="*/ 0 w 120"/>
                <a:gd name="T11" fmla="*/ 0 h 140"/>
                <a:gd name="T12" fmla="*/ 0 w 120"/>
                <a:gd name="T13" fmla="*/ 0 h 140"/>
                <a:gd name="T14" fmla="*/ 0 w 120"/>
                <a:gd name="T15" fmla="*/ 0 h 140"/>
                <a:gd name="T16" fmla="*/ 0 w 120"/>
                <a:gd name="T17" fmla="*/ 0 h 140"/>
                <a:gd name="T18" fmla="*/ 0 w 120"/>
                <a:gd name="T19" fmla="*/ 0 h 140"/>
                <a:gd name="T20" fmla="*/ 0 w 120"/>
                <a:gd name="T21" fmla="*/ 0 h 140"/>
                <a:gd name="T22" fmla="*/ 0 w 120"/>
                <a:gd name="T23" fmla="*/ 0 h 140"/>
                <a:gd name="T24" fmla="*/ 0 w 120"/>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0"/>
                <a:gd name="T40" fmla="*/ 0 h 140"/>
                <a:gd name="T41" fmla="*/ 120 w 120"/>
                <a:gd name="T42" fmla="*/ 140 h 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0" h="140">
                  <a:moveTo>
                    <a:pt x="74" y="0"/>
                  </a:moveTo>
                  <a:lnTo>
                    <a:pt x="119" y="46"/>
                  </a:lnTo>
                  <a:lnTo>
                    <a:pt x="89" y="77"/>
                  </a:lnTo>
                  <a:lnTo>
                    <a:pt x="74" y="139"/>
                  </a:lnTo>
                  <a:lnTo>
                    <a:pt x="45" y="124"/>
                  </a:lnTo>
                  <a:lnTo>
                    <a:pt x="60" y="77"/>
                  </a:lnTo>
                  <a:lnTo>
                    <a:pt x="60" y="62"/>
                  </a:lnTo>
                  <a:lnTo>
                    <a:pt x="45" y="77"/>
                  </a:lnTo>
                  <a:lnTo>
                    <a:pt x="15" y="77"/>
                  </a:lnTo>
                  <a:lnTo>
                    <a:pt x="0" y="62"/>
                  </a:lnTo>
                  <a:lnTo>
                    <a:pt x="15" y="46"/>
                  </a:lnTo>
                  <a:lnTo>
                    <a:pt x="60" y="31"/>
                  </a:lnTo>
                  <a:lnTo>
                    <a:pt x="74"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27" name="Freeform 115">
              <a:extLst>
                <a:ext uri="{FF2B5EF4-FFF2-40B4-BE49-F238E27FC236}">
                  <a16:creationId xmlns:a16="http://schemas.microsoft.com/office/drawing/2014/main" id="{461685F6-90CD-B9D7-9925-9EC9BA234D76}"/>
                </a:ext>
              </a:extLst>
            </p:cNvPr>
            <p:cNvSpPr>
              <a:spLocks/>
            </p:cNvSpPr>
            <p:nvPr/>
          </p:nvSpPr>
          <p:spPr bwMode="auto">
            <a:xfrm>
              <a:off x="1990439" y="1492993"/>
              <a:ext cx="60612" cy="32372"/>
            </a:xfrm>
            <a:custGeom>
              <a:avLst/>
              <a:gdLst>
                <a:gd name="T0" fmla="*/ 0 w 104"/>
                <a:gd name="T1" fmla="*/ 0 h 62"/>
                <a:gd name="T2" fmla="*/ 0 w 104"/>
                <a:gd name="T3" fmla="*/ 0 h 62"/>
                <a:gd name="T4" fmla="*/ 0 w 104"/>
                <a:gd name="T5" fmla="*/ 0 h 62"/>
                <a:gd name="T6" fmla="*/ 0 w 104"/>
                <a:gd name="T7" fmla="*/ 0 h 62"/>
                <a:gd name="T8" fmla="*/ 0 w 104"/>
                <a:gd name="T9" fmla="*/ 0 h 62"/>
                <a:gd name="T10" fmla="*/ 0 w 104"/>
                <a:gd name="T11" fmla="*/ 0 h 62"/>
                <a:gd name="T12" fmla="*/ 0 w 104"/>
                <a:gd name="T13" fmla="*/ 0 h 62"/>
                <a:gd name="T14" fmla="*/ 0 60000 65536"/>
                <a:gd name="T15" fmla="*/ 0 60000 65536"/>
                <a:gd name="T16" fmla="*/ 0 60000 65536"/>
                <a:gd name="T17" fmla="*/ 0 60000 65536"/>
                <a:gd name="T18" fmla="*/ 0 60000 65536"/>
                <a:gd name="T19" fmla="*/ 0 60000 65536"/>
                <a:gd name="T20" fmla="*/ 0 60000 65536"/>
                <a:gd name="T21" fmla="*/ 0 w 104"/>
                <a:gd name="T22" fmla="*/ 0 h 62"/>
                <a:gd name="T23" fmla="*/ 104 w 104"/>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62">
                  <a:moveTo>
                    <a:pt x="15" y="15"/>
                  </a:moveTo>
                  <a:lnTo>
                    <a:pt x="0" y="31"/>
                  </a:lnTo>
                  <a:lnTo>
                    <a:pt x="29" y="61"/>
                  </a:lnTo>
                  <a:lnTo>
                    <a:pt x="88" y="61"/>
                  </a:lnTo>
                  <a:lnTo>
                    <a:pt x="103" y="15"/>
                  </a:lnTo>
                  <a:lnTo>
                    <a:pt x="74" y="0"/>
                  </a:lnTo>
                  <a:lnTo>
                    <a:pt x="15" y="15"/>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28" name="Freeform 116">
              <a:extLst>
                <a:ext uri="{FF2B5EF4-FFF2-40B4-BE49-F238E27FC236}">
                  <a16:creationId xmlns:a16="http://schemas.microsoft.com/office/drawing/2014/main" id="{F1DC8724-C484-D81E-4321-E0C2D165F107}"/>
                </a:ext>
              </a:extLst>
            </p:cNvPr>
            <p:cNvSpPr>
              <a:spLocks/>
            </p:cNvSpPr>
            <p:nvPr/>
          </p:nvSpPr>
          <p:spPr bwMode="auto">
            <a:xfrm>
              <a:off x="2025075" y="1531250"/>
              <a:ext cx="9896" cy="8828"/>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0" y="16"/>
                  </a:lnTo>
                  <a:lnTo>
                    <a:pt x="0"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29" name="Freeform 117">
              <a:extLst>
                <a:ext uri="{FF2B5EF4-FFF2-40B4-BE49-F238E27FC236}">
                  <a16:creationId xmlns:a16="http://schemas.microsoft.com/office/drawing/2014/main" id="{3DFCCFDC-97B3-B316-D894-19ED339403DA}"/>
                </a:ext>
              </a:extLst>
            </p:cNvPr>
            <p:cNvSpPr>
              <a:spLocks/>
            </p:cNvSpPr>
            <p:nvPr/>
          </p:nvSpPr>
          <p:spPr bwMode="auto">
            <a:xfrm>
              <a:off x="1791282" y="2100200"/>
              <a:ext cx="215237" cy="177551"/>
            </a:xfrm>
            <a:custGeom>
              <a:avLst/>
              <a:gdLst>
                <a:gd name="T0" fmla="*/ 0 w 374"/>
                <a:gd name="T1" fmla="*/ 0 h 355"/>
                <a:gd name="T2" fmla="*/ 0 w 374"/>
                <a:gd name="T3" fmla="*/ 0 h 355"/>
                <a:gd name="T4" fmla="*/ 0 w 374"/>
                <a:gd name="T5" fmla="*/ 0 h 355"/>
                <a:gd name="T6" fmla="*/ 0 w 374"/>
                <a:gd name="T7" fmla="*/ 0 h 355"/>
                <a:gd name="T8" fmla="*/ 0 w 374"/>
                <a:gd name="T9" fmla="*/ 0 h 355"/>
                <a:gd name="T10" fmla="*/ 0 w 374"/>
                <a:gd name="T11" fmla="*/ 0 h 355"/>
                <a:gd name="T12" fmla="*/ 0 w 374"/>
                <a:gd name="T13" fmla="*/ 0 h 355"/>
                <a:gd name="T14" fmla="*/ 0 w 374"/>
                <a:gd name="T15" fmla="*/ 0 h 355"/>
                <a:gd name="T16" fmla="*/ 0 w 374"/>
                <a:gd name="T17" fmla="*/ 0 h 355"/>
                <a:gd name="T18" fmla="*/ 0 w 374"/>
                <a:gd name="T19" fmla="*/ 0 h 355"/>
                <a:gd name="T20" fmla="*/ 0 w 374"/>
                <a:gd name="T21" fmla="*/ 0 h 355"/>
                <a:gd name="T22" fmla="*/ 0 w 374"/>
                <a:gd name="T23" fmla="*/ 0 h 355"/>
                <a:gd name="T24" fmla="*/ 0 w 374"/>
                <a:gd name="T25" fmla="*/ 0 h 355"/>
                <a:gd name="T26" fmla="*/ 0 w 374"/>
                <a:gd name="T27" fmla="*/ 0 h 355"/>
                <a:gd name="T28" fmla="*/ 0 w 374"/>
                <a:gd name="T29" fmla="*/ 0 h 355"/>
                <a:gd name="T30" fmla="*/ 0 w 374"/>
                <a:gd name="T31" fmla="*/ 0 h 355"/>
                <a:gd name="T32" fmla="*/ 0 w 374"/>
                <a:gd name="T33" fmla="*/ 0 h 355"/>
                <a:gd name="T34" fmla="*/ 0 w 374"/>
                <a:gd name="T35" fmla="*/ 0 h 355"/>
                <a:gd name="T36" fmla="*/ 0 w 374"/>
                <a:gd name="T37" fmla="*/ 0 h 355"/>
                <a:gd name="T38" fmla="*/ 0 w 374"/>
                <a:gd name="T39" fmla="*/ 0 h 355"/>
                <a:gd name="T40" fmla="*/ 0 w 374"/>
                <a:gd name="T41" fmla="*/ 0 h 355"/>
                <a:gd name="T42" fmla="*/ 0 w 374"/>
                <a:gd name="T43" fmla="*/ 0 h 355"/>
                <a:gd name="T44" fmla="*/ 0 w 374"/>
                <a:gd name="T45" fmla="*/ 0 h 355"/>
                <a:gd name="T46" fmla="*/ 0 w 374"/>
                <a:gd name="T47" fmla="*/ 0 h 355"/>
                <a:gd name="T48" fmla="*/ 0 w 374"/>
                <a:gd name="T49" fmla="*/ 0 h 355"/>
                <a:gd name="T50" fmla="*/ 0 w 374"/>
                <a:gd name="T51" fmla="*/ 0 h 355"/>
                <a:gd name="T52" fmla="*/ 0 w 374"/>
                <a:gd name="T53" fmla="*/ 0 h 3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74"/>
                <a:gd name="T82" fmla="*/ 0 h 355"/>
                <a:gd name="T83" fmla="*/ 374 w 374"/>
                <a:gd name="T84" fmla="*/ 355 h 35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74" h="355">
                  <a:moveTo>
                    <a:pt x="119" y="31"/>
                  </a:moveTo>
                  <a:lnTo>
                    <a:pt x="119" y="62"/>
                  </a:lnTo>
                  <a:lnTo>
                    <a:pt x="134" y="92"/>
                  </a:lnTo>
                  <a:lnTo>
                    <a:pt x="90" y="92"/>
                  </a:lnTo>
                  <a:lnTo>
                    <a:pt x="90" y="123"/>
                  </a:lnTo>
                  <a:lnTo>
                    <a:pt x="0" y="169"/>
                  </a:lnTo>
                  <a:lnTo>
                    <a:pt x="0" y="185"/>
                  </a:lnTo>
                  <a:lnTo>
                    <a:pt x="60" y="231"/>
                  </a:lnTo>
                  <a:lnTo>
                    <a:pt x="194" y="339"/>
                  </a:lnTo>
                  <a:lnTo>
                    <a:pt x="194" y="354"/>
                  </a:lnTo>
                  <a:lnTo>
                    <a:pt x="224" y="354"/>
                  </a:lnTo>
                  <a:lnTo>
                    <a:pt x="254" y="339"/>
                  </a:lnTo>
                  <a:lnTo>
                    <a:pt x="269" y="323"/>
                  </a:lnTo>
                  <a:lnTo>
                    <a:pt x="373" y="277"/>
                  </a:lnTo>
                  <a:lnTo>
                    <a:pt x="328" y="246"/>
                  </a:lnTo>
                  <a:lnTo>
                    <a:pt x="313" y="215"/>
                  </a:lnTo>
                  <a:lnTo>
                    <a:pt x="313" y="185"/>
                  </a:lnTo>
                  <a:lnTo>
                    <a:pt x="313" y="169"/>
                  </a:lnTo>
                  <a:lnTo>
                    <a:pt x="313" y="123"/>
                  </a:lnTo>
                  <a:lnTo>
                    <a:pt x="313" y="92"/>
                  </a:lnTo>
                  <a:lnTo>
                    <a:pt x="283" y="77"/>
                  </a:lnTo>
                  <a:lnTo>
                    <a:pt x="283" y="46"/>
                  </a:lnTo>
                  <a:lnTo>
                    <a:pt x="298" y="31"/>
                  </a:lnTo>
                  <a:lnTo>
                    <a:pt x="298" y="0"/>
                  </a:lnTo>
                  <a:lnTo>
                    <a:pt x="239" y="15"/>
                  </a:lnTo>
                  <a:lnTo>
                    <a:pt x="239" y="0"/>
                  </a:lnTo>
                  <a:lnTo>
                    <a:pt x="119" y="31"/>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30" name="Freeform 118">
              <a:extLst>
                <a:ext uri="{FF2B5EF4-FFF2-40B4-BE49-F238E27FC236}">
                  <a16:creationId xmlns:a16="http://schemas.microsoft.com/office/drawing/2014/main" id="{478D3792-5A0C-86AD-87A2-7E94383672A4}"/>
                </a:ext>
              </a:extLst>
            </p:cNvPr>
            <p:cNvSpPr>
              <a:spLocks/>
            </p:cNvSpPr>
            <p:nvPr/>
          </p:nvSpPr>
          <p:spPr bwMode="auto">
            <a:xfrm>
              <a:off x="1703456" y="2191428"/>
              <a:ext cx="87826" cy="62781"/>
            </a:xfrm>
            <a:custGeom>
              <a:avLst/>
              <a:gdLst>
                <a:gd name="T0" fmla="*/ 0 w 150"/>
                <a:gd name="T1" fmla="*/ 0 h 124"/>
                <a:gd name="T2" fmla="*/ 0 w 150"/>
                <a:gd name="T3" fmla="*/ 0 h 124"/>
                <a:gd name="T4" fmla="*/ 0 w 150"/>
                <a:gd name="T5" fmla="*/ 0 h 124"/>
                <a:gd name="T6" fmla="*/ 0 w 150"/>
                <a:gd name="T7" fmla="*/ 0 h 124"/>
                <a:gd name="T8" fmla="*/ 0 w 150"/>
                <a:gd name="T9" fmla="*/ 0 h 124"/>
                <a:gd name="T10" fmla="*/ 0 w 150"/>
                <a:gd name="T11" fmla="*/ 0 h 124"/>
                <a:gd name="T12" fmla="*/ 0 w 150"/>
                <a:gd name="T13" fmla="*/ 0 h 124"/>
                <a:gd name="T14" fmla="*/ 0 w 150"/>
                <a:gd name="T15" fmla="*/ 0 h 124"/>
                <a:gd name="T16" fmla="*/ 0 w 150"/>
                <a:gd name="T17" fmla="*/ 0 h 124"/>
                <a:gd name="T18" fmla="*/ 0 w 150"/>
                <a:gd name="T19" fmla="*/ 0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0"/>
                <a:gd name="T31" fmla="*/ 0 h 124"/>
                <a:gd name="T32" fmla="*/ 150 w 150"/>
                <a:gd name="T33" fmla="*/ 124 h 1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0" h="124">
                  <a:moveTo>
                    <a:pt x="0" y="123"/>
                  </a:moveTo>
                  <a:lnTo>
                    <a:pt x="60" y="123"/>
                  </a:lnTo>
                  <a:lnTo>
                    <a:pt x="60" y="92"/>
                  </a:lnTo>
                  <a:lnTo>
                    <a:pt x="75" y="92"/>
                  </a:lnTo>
                  <a:lnTo>
                    <a:pt x="75" y="46"/>
                  </a:lnTo>
                  <a:lnTo>
                    <a:pt x="149" y="46"/>
                  </a:lnTo>
                  <a:lnTo>
                    <a:pt x="149" y="0"/>
                  </a:lnTo>
                  <a:lnTo>
                    <a:pt x="75" y="0"/>
                  </a:lnTo>
                  <a:lnTo>
                    <a:pt x="45" y="31"/>
                  </a:lnTo>
                  <a:lnTo>
                    <a:pt x="0" y="123"/>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31" name="Freeform 119">
              <a:extLst>
                <a:ext uri="{FF2B5EF4-FFF2-40B4-BE49-F238E27FC236}">
                  <a16:creationId xmlns:a16="http://schemas.microsoft.com/office/drawing/2014/main" id="{21145FEA-436B-DF2D-8B31-E8E3E10B8607}"/>
                </a:ext>
              </a:extLst>
            </p:cNvPr>
            <p:cNvSpPr>
              <a:spLocks/>
            </p:cNvSpPr>
            <p:nvPr/>
          </p:nvSpPr>
          <p:spPr bwMode="auto">
            <a:xfrm>
              <a:off x="1746750" y="2107066"/>
              <a:ext cx="122463" cy="86323"/>
            </a:xfrm>
            <a:custGeom>
              <a:avLst/>
              <a:gdLst>
                <a:gd name="T0" fmla="*/ 0 w 211"/>
                <a:gd name="T1" fmla="*/ 0 h 170"/>
                <a:gd name="T2" fmla="*/ 0 w 211"/>
                <a:gd name="T3" fmla="*/ 0 h 170"/>
                <a:gd name="T4" fmla="*/ 0 w 211"/>
                <a:gd name="T5" fmla="*/ 0 h 170"/>
                <a:gd name="T6" fmla="*/ 0 w 211"/>
                <a:gd name="T7" fmla="*/ 0 h 170"/>
                <a:gd name="T8" fmla="*/ 0 w 211"/>
                <a:gd name="T9" fmla="*/ 0 h 170"/>
                <a:gd name="T10" fmla="*/ 0 w 211"/>
                <a:gd name="T11" fmla="*/ 0 h 170"/>
                <a:gd name="T12" fmla="*/ 0 w 211"/>
                <a:gd name="T13" fmla="*/ 0 h 170"/>
                <a:gd name="T14" fmla="*/ 0 w 211"/>
                <a:gd name="T15" fmla="*/ 0 h 170"/>
                <a:gd name="T16" fmla="*/ 0 w 211"/>
                <a:gd name="T17" fmla="*/ 0 h 170"/>
                <a:gd name="T18" fmla="*/ 0 w 211"/>
                <a:gd name="T19" fmla="*/ 0 h 170"/>
                <a:gd name="T20" fmla="*/ 0 w 211"/>
                <a:gd name="T21" fmla="*/ 0 h 170"/>
                <a:gd name="T22" fmla="*/ 0 w 211"/>
                <a:gd name="T23" fmla="*/ 0 h 170"/>
                <a:gd name="T24" fmla="*/ 0 w 211"/>
                <a:gd name="T25" fmla="*/ 0 h 170"/>
                <a:gd name="T26" fmla="*/ 0 w 211"/>
                <a:gd name="T27" fmla="*/ 0 h 170"/>
                <a:gd name="T28" fmla="*/ 0 w 211"/>
                <a:gd name="T29" fmla="*/ 0 h 1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1"/>
                <a:gd name="T46" fmla="*/ 0 h 170"/>
                <a:gd name="T47" fmla="*/ 211 w 211"/>
                <a:gd name="T48" fmla="*/ 170 h 1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1" h="170">
                  <a:moveTo>
                    <a:pt x="0" y="169"/>
                  </a:moveTo>
                  <a:lnTo>
                    <a:pt x="75" y="169"/>
                  </a:lnTo>
                  <a:lnTo>
                    <a:pt x="75" y="154"/>
                  </a:lnTo>
                  <a:lnTo>
                    <a:pt x="165" y="108"/>
                  </a:lnTo>
                  <a:lnTo>
                    <a:pt x="165" y="77"/>
                  </a:lnTo>
                  <a:lnTo>
                    <a:pt x="210" y="77"/>
                  </a:lnTo>
                  <a:lnTo>
                    <a:pt x="195" y="46"/>
                  </a:lnTo>
                  <a:lnTo>
                    <a:pt x="195" y="15"/>
                  </a:lnTo>
                  <a:lnTo>
                    <a:pt x="165" y="0"/>
                  </a:lnTo>
                  <a:lnTo>
                    <a:pt x="135" y="15"/>
                  </a:lnTo>
                  <a:lnTo>
                    <a:pt x="135" y="0"/>
                  </a:lnTo>
                  <a:lnTo>
                    <a:pt x="105" y="31"/>
                  </a:lnTo>
                  <a:lnTo>
                    <a:pt x="90" y="46"/>
                  </a:lnTo>
                  <a:lnTo>
                    <a:pt x="45" y="123"/>
                  </a:lnTo>
                  <a:lnTo>
                    <a:pt x="0" y="169"/>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32" name="Freeform 120">
              <a:extLst>
                <a:ext uri="{FF2B5EF4-FFF2-40B4-BE49-F238E27FC236}">
                  <a16:creationId xmlns:a16="http://schemas.microsoft.com/office/drawing/2014/main" id="{A7CFDD47-D296-CD65-AFE1-226D35A854ED}"/>
                </a:ext>
              </a:extLst>
            </p:cNvPr>
            <p:cNvSpPr>
              <a:spLocks/>
            </p:cNvSpPr>
            <p:nvPr/>
          </p:nvSpPr>
          <p:spPr bwMode="auto">
            <a:xfrm>
              <a:off x="1834577" y="1937362"/>
              <a:ext cx="122462" cy="92209"/>
            </a:xfrm>
            <a:custGeom>
              <a:avLst/>
              <a:gdLst>
                <a:gd name="T0" fmla="*/ 0 w 210"/>
                <a:gd name="T1" fmla="*/ 0 h 185"/>
                <a:gd name="T2" fmla="*/ 0 w 210"/>
                <a:gd name="T3" fmla="*/ 0 h 185"/>
                <a:gd name="T4" fmla="*/ 0 w 210"/>
                <a:gd name="T5" fmla="*/ 0 h 185"/>
                <a:gd name="T6" fmla="*/ 0 w 210"/>
                <a:gd name="T7" fmla="*/ 0 h 185"/>
                <a:gd name="T8" fmla="*/ 0 w 210"/>
                <a:gd name="T9" fmla="*/ 0 h 185"/>
                <a:gd name="T10" fmla="*/ 0 w 210"/>
                <a:gd name="T11" fmla="*/ 0 h 185"/>
                <a:gd name="T12" fmla="*/ 0 w 210"/>
                <a:gd name="T13" fmla="*/ 0 h 185"/>
                <a:gd name="T14" fmla="*/ 0 w 210"/>
                <a:gd name="T15" fmla="*/ 0 h 185"/>
                <a:gd name="T16" fmla="*/ 0 w 210"/>
                <a:gd name="T17" fmla="*/ 0 h 185"/>
                <a:gd name="T18" fmla="*/ 0 w 210"/>
                <a:gd name="T19" fmla="*/ 0 h 185"/>
                <a:gd name="T20" fmla="*/ 0 w 210"/>
                <a:gd name="T21" fmla="*/ 0 h 185"/>
                <a:gd name="T22" fmla="*/ 0 w 210"/>
                <a:gd name="T23" fmla="*/ 0 h 185"/>
                <a:gd name="T24" fmla="*/ 0 w 210"/>
                <a:gd name="T25" fmla="*/ 0 h 185"/>
                <a:gd name="T26" fmla="*/ 0 w 210"/>
                <a:gd name="T27" fmla="*/ 0 h 185"/>
                <a:gd name="T28" fmla="*/ 0 w 210"/>
                <a:gd name="T29" fmla="*/ 0 h 185"/>
                <a:gd name="T30" fmla="*/ 0 w 210"/>
                <a:gd name="T31" fmla="*/ 0 h 185"/>
                <a:gd name="T32" fmla="*/ 0 w 210"/>
                <a:gd name="T33" fmla="*/ 0 h 185"/>
                <a:gd name="T34" fmla="*/ 0 w 210"/>
                <a:gd name="T35" fmla="*/ 0 h 185"/>
                <a:gd name="T36" fmla="*/ 0 w 210"/>
                <a:gd name="T37" fmla="*/ 0 h 185"/>
                <a:gd name="T38" fmla="*/ 0 w 210"/>
                <a:gd name="T39" fmla="*/ 0 h 185"/>
                <a:gd name="T40" fmla="*/ 0 w 210"/>
                <a:gd name="T41" fmla="*/ 0 h 185"/>
                <a:gd name="T42" fmla="*/ 0 w 210"/>
                <a:gd name="T43" fmla="*/ 0 h 185"/>
                <a:gd name="T44" fmla="*/ 0 w 210"/>
                <a:gd name="T45" fmla="*/ 0 h 185"/>
                <a:gd name="T46" fmla="*/ 0 w 210"/>
                <a:gd name="T47" fmla="*/ 0 h 185"/>
                <a:gd name="T48" fmla="*/ 0 w 210"/>
                <a:gd name="T49" fmla="*/ 0 h 185"/>
                <a:gd name="T50" fmla="*/ 0 w 210"/>
                <a:gd name="T51" fmla="*/ 0 h 185"/>
                <a:gd name="T52" fmla="*/ 0 w 210"/>
                <a:gd name="T53" fmla="*/ 0 h 185"/>
                <a:gd name="T54" fmla="*/ 0 w 210"/>
                <a:gd name="T55" fmla="*/ 0 h 18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0"/>
                <a:gd name="T85" fmla="*/ 0 h 185"/>
                <a:gd name="T86" fmla="*/ 210 w 210"/>
                <a:gd name="T87" fmla="*/ 185 h 18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0" h="185">
                  <a:moveTo>
                    <a:pt x="60" y="169"/>
                  </a:moveTo>
                  <a:lnTo>
                    <a:pt x="90" y="184"/>
                  </a:lnTo>
                  <a:lnTo>
                    <a:pt x="90" y="169"/>
                  </a:lnTo>
                  <a:lnTo>
                    <a:pt x="134" y="184"/>
                  </a:lnTo>
                  <a:lnTo>
                    <a:pt x="134" y="169"/>
                  </a:lnTo>
                  <a:lnTo>
                    <a:pt x="149" y="169"/>
                  </a:lnTo>
                  <a:lnTo>
                    <a:pt x="194" y="169"/>
                  </a:lnTo>
                  <a:lnTo>
                    <a:pt x="209" y="153"/>
                  </a:lnTo>
                  <a:lnTo>
                    <a:pt x="194" y="123"/>
                  </a:lnTo>
                  <a:lnTo>
                    <a:pt x="194" y="107"/>
                  </a:lnTo>
                  <a:lnTo>
                    <a:pt x="179" y="107"/>
                  </a:lnTo>
                  <a:lnTo>
                    <a:pt x="179" y="92"/>
                  </a:lnTo>
                  <a:lnTo>
                    <a:pt x="209" y="61"/>
                  </a:lnTo>
                  <a:lnTo>
                    <a:pt x="209" y="46"/>
                  </a:lnTo>
                  <a:lnTo>
                    <a:pt x="179" y="15"/>
                  </a:lnTo>
                  <a:lnTo>
                    <a:pt x="149" y="15"/>
                  </a:lnTo>
                  <a:lnTo>
                    <a:pt x="119" y="0"/>
                  </a:lnTo>
                  <a:lnTo>
                    <a:pt x="105" y="0"/>
                  </a:lnTo>
                  <a:lnTo>
                    <a:pt x="105" y="15"/>
                  </a:lnTo>
                  <a:lnTo>
                    <a:pt x="75" y="46"/>
                  </a:lnTo>
                  <a:lnTo>
                    <a:pt x="45" y="31"/>
                  </a:lnTo>
                  <a:lnTo>
                    <a:pt x="45" y="46"/>
                  </a:lnTo>
                  <a:lnTo>
                    <a:pt x="30" y="46"/>
                  </a:lnTo>
                  <a:lnTo>
                    <a:pt x="15" y="46"/>
                  </a:lnTo>
                  <a:lnTo>
                    <a:pt x="0" y="61"/>
                  </a:lnTo>
                  <a:lnTo>
                    <a:pt x="45" y="77"/>
                  </a:lnTo>
                  <a:lnTo>
                    <a:pt x="60" y="123"/>
                  </a:lnTo>
                  <a:lnTo>
                    <a:pt x="60" y="169"/>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33" name="Freeform 121">
              <a:extLst>
                <a:ext uri="{FF2B5EF4-FFF2-40B4-BE49-F238E27FC236}">
                  <a16:creationId xmlns:a16="http://schemas.microsoft.com/office/drawing/2014/main" id="{84B8F9D2-004D-1B4E-C0D1-7EF99C891704}"/>
                </a:ext>
              </a:extLst>
            </p:cNvPr>
            <p:cNvSpPr>
              <a:spLocks/>
            </p:cNvSpPr>
            <p:nvPr/>
          </p:nvSpPr>
          <p:spPr bwMode="auto">
            <a:xfrm>
              <a:off x="1964462" y="2029572"/>
              <a:ext cx="9896" cy="7848"/>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0" y="16"/>
                  </a:lnTo>
                  <a:lnTo>
                    <a:pt x="16" y="0"/>
                  </a:lnTo>
                  <a:lnTo>
                    <a:pt x="0"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34" name="Freeform 122">
              <a:extLst>
                <a:ext uri="{FF2B5EF4-FFF2-40B4-BE49-F238E27FC236}">
                  <a16:creationId xmlns:a16="http://schemas.microsoft.com/office/drawing/2014/main" id="{3580287C-90C7-52DA-6756-39035668244A}"/>
                </a:ext>
              </a:extLst>
            </p:cNvPr>
            <p:cNvSpPr>
              <a:spLocks/>
            </p:cNvSpPr>
            <p:nvPr/>
          </p:nvSpPr>
          <p:spPr bwMode="auto">
            <a:xfrm>
              <a:off x="1791282" y="2012895"/>
              <a:ext cx="122463" cy="87305"/>
            </a:xfrm>
            <a:custGeom>
              <a:avLst/>
              <a:gdLst>
                <a:gd name="T0" fmla="*/ 0 w 210"/>
                <a:gd name="T1" fmla="*/ 0 h 170"/>
                <a:gd name="T2" fmla="*/ 0 w 210"/>
                <a:gd name="T3" fmla="*/ 0 h 170"/>
                <a:gd name="T4" fmla="*/ 0 w 210"/>
                <a:gd name="T5" fmla="*/ 0 h 170"/>
                <a:gd name="T6" fmla="*/ 0 w 210"/>
                <a:gd name="T7" fmla="*/ 0 h 170"/>
                <a:gd name="T8" fmla="*/ 0 w 210"/>
                <a:gd name="T9" fmla="*/ 0 h 170"/>
                <a:gd name="T10" fmla="*/ 0 w 210"/>
                <a:gd name="T11" fmla="*/ 0 h 170"/>
                <a:gd name="T12" fmla="*/ 0 w 210"/>
                <a:gd name="T13" fmla="*/ 0 h 170"/>
                <a:gd name="T14" fmla="*/ 0 w 210"/>
                <a:gd name="T15" fmla="*/ 0 h 170"/>
                <a:gd name="T16" fmla="*/ 0 w 210"/>
                <a:gd name="T17" fmla="*/ 0 h 170"/>
                <a:gd name="T18" fmla="*/ 0 w 210"/>
                <a:gd name="T19" fmla="*/ 0 h 170"/>
                <a:gd name="T20" fmla="*/ 0 w 210"/>
                <a:gd name="T21" fmla="*/ 0 h 170"/>
                <a:gd name="T22" fmla="*/ 0 w 210"/>
                <a:gd name="T23" fmla="*/ 0 h 170"/>
                <a:gd name="T24" fmla="*/ 0 w 210"/>
                <a:gd name="T25" fmla="*/ 0 h 170"/>
                <a:gd name="T26" fmla="*/ 0 w 210"/>
                <a:gd name="T27" fmla="*/ 0 h 170"/>
                <a:gd name="T28" fmla="*/ 0 w 210"/>
                <a:gd name="T29" fmla="*/ 0 h 170"/>
                <a:gd name="T30" fmla="*/ 0 w 210"/>
                <a:gd name="T31" fmla="*/ 0 h 170"/>
                <a:gd name="T32" fmla="*/ 0 w 210"/>
                <a:gd name="T33" fmla="*/ 0 h 170"/>
                <a:gd name="T34" fmla="*/ 0 w 210"/>
                <a:gd name="T35" fmla="*/ 0 h 170"/>
                <a:gd name="T36" fmla="*/ 0 w 210"/>
                <a:gd name="T37" fmla="*/ 0 h 170"/>
                <a:gd name="T38" fmla="*/ 0 w 210"/>
                <a:gd name="T39" fmla="*/ 0 h 170"/>
                <a:gd name="T40" fmla="*/ 0 w 210"/>
                <a:gd name="T41" fmla="*/ 0 h 170"/>
                <a:gd name="T42" fmla="*/ 0 w 210"/>
                <a:gd name="T43" fmla="*/ 0 h 170"/>
                <a:gd name="T44" fmla="*/ 0 w 210"/>
                <a:gd name="T45" fmla="*/ 0 h 170"/>
                <a:gd name="T46" fmla="*/ 0 w 210"/>
                <a:gd name="T47" fmla="*/ 0 h 1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0"/>
                <a:gd name="T73" fmla="*/ 0 h 170"/>
                <a:gd name="T74" fmla="*/ 210 w 210"/>
                <a:gd name="T75" fmla="*/ 170 h 1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0" h="170">
                  <a:moveTo>
                    <a:pt x="60" y="169"/>
                  </a:moveTo>
                  <a:lnTo>
                    <a:pt x="90" y="154"/>
                  </a:lnTo>
                  <a:lnTo>
                    <a:pt x="105" y="154"/>
                  </a:lnTo>
                  <a:lnTo>
                    <a:pt x="119" y="154"/>
                  </a:lnTo>
                  <a:lnTo>
                    <a:pt x="134" y="138"/>
                  </a:lnTo>
                  <a:lnTo>
                    <a:pt x="149" y="138"/>
                  </a:lnTo>
                  <a:lnTo>
                    <a:pt x="164" y="108"/>
                  </a:lnTo>
                  <a:lnTo>
                    <a:pt x="149" y="92"/>
                  </a:lnTo>
                  <a:lnTo>
                    <a:pt x="179" y="61"/>
                  </a:lnTo>
                  <a:lnTo>
                    <a:pt x="209" y="46"/>
                  </a:lnTo>
                  <a:lnTo>
                    <a:pt x="209" y="31"/>
                  </a:lnTo>
                  <a:lnTo>
                    <a:pt x="164" y="15"/>
                  </a:lnTo>
                  <a:lnTo>
                    <a:pt x="164" y="31"/>
                  </a:lnTo>
                  <a:lnTo>
                    <a:pt x="134" y="15"/>
                  </a:lnTo>
                  <a:lnTo>
                    <a:pt x="119" y="15"/>
                  </a:lnTo>
                  <a:lnTo>
                    <a:pt x="30" y="0"/>
                  </a:lnTo>
                  <a:lnTo>
                    <a:pt x="0" y="15"/>
                  </a:lnTo>
                  <a:lnTo>
                    <a:pt x="0" y="46"/>
                  </a:lnTo>
                  <a:lnTo>
                    <a:pt x="45" y="46"/>
                  </a:lnTo>
                  <a:lnTo>
                    <a:pt x="30" y="108"/>
                  </a:lnTo>
                  <a:lnTo>
                    <a:pt x="30" y="123"/>
                  </a:lnTo>
                  <a:lnTo>
                    <a:pt x="30" y="154"/>
                  </a:lnTo>
                  <a:lnTo>
                    <a:pt x="45" y="154"/>
                  </a:lnTo>
                  <a:lnTo>
                    <a:pt x="60" y="169"/>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35" name="Freeform 123">
              <a:extLst>
                <a:ext uri="{FF2B5EF4-FFF2-40B4-BE49-F238E27FC236}">
                  <a16:creationId xmlns:a16="http://schemas.microsoft.com/office/drawing/2014/main" id="{B1C41E65-90C6-30D1-30A0-F8C42C1D4E06}"/>
                </a:ext>
              </a:extLst>
            </p:cNvPr>
            <p:cNvSpPr>
              <a:spLocks/>
            </p:cNvSpPr>
            <p:nvPr/>
          </p:nvSpPr>
          <p:spPr bwMode="auto">
            <a:xfrm>
              <a:off x="1893953" y="2059981"/>
              <a:ext cx="19792" cy="9809"/>
            </a:xfrm>
            <a:custGeom>
              <a:avLst/>
              <a:gdLst>
                <a:gd name="T0" fmla="*/ 0 w 30"/>
                <a:gd name="T1" fmla="*/ 0 h 17"/>
                <a:gd name="T2" fmla="*/ 0 w 30"/>
                <a:gd name="T3" fmla="*/ 0 h 17"/>
                <a:gd name="T4" fmla="*/ 0 w 30"/>
                <a:gd name="T5" fmla="*/ 0 h 17"/>
                <a:gd name="T6" fmla="*/ 0 w 30"/>
                <a:gd name="T7" fmla="*/ 0 h 17"/>
                <a:gd name="T8" fmla="*/ 0 w 30"/>
                <a:gd name="T9" fmla="*/ 0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0" y="0"/>
                  </a:moveTo>
                  <a:lnTo>
                    <a:pt x="15" y="16"/>
                  </a:lnTo>
                  <a:lnTo>
                    <a:pt x="29" y="0"/>
                  </a:lnTo>
                  <a:lnTo>
                    <a:pt x="15" y="0"/>
                  </a:lnTo>
                  <a:lnTo>
                    <a:pt x="0"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36" name="Freeform 124">
              <a:extLst>
                <a:ext uri="{FF2B5EF4-FFF2-40B4-BE49-F238E27FC236}">
                  <a16:creationId xmlns:a16="http://schemas.microsoft.com/office/drawing/2014/main" id="{3B8D909A-2414-E000-6C0B-E945E76E4EBF}"/>
                </a:ext>
              </a:extLst>
            </p:cNvPr>
            <p:cNvSpPr>
              <a:spLocks/>
            </p:cNvSpPr>
            <p:nvPr/>
          </p:nvSpPr>
          <p:spPr bwMode="auto">
            <a:xfrm>
              <a:off x="1791282" y="2036438"/>
              <a:ext cx="25977" cy="55914"/>
            </a:xfrm>
            <a:custGeom>
              <a:avLst/>
              <a:gdLst>
                <a:gd name="T0" fmla="*/ 0 w 46"/>
                <a:gd name="T1" fmla="*/ 0 h 108"/>
                <a:gd name="T2" fmla="*/ 0 w 46"/>
                <a:gd name="T3" fmla="*/ 0 h 108"/>
                <a:gd name="T4" fmla="*/ 0 w 46"/>
                <a:gd name="T5" fmla="*/ 0 h 108"/>
                <a:gd name="T6" fmla="*/ 0 w 46"/>
                <a:gd name="T7" fmla="*/ 0 h 108"/>
                <a:gd name="T8" fmla="*/ 0 w 46"/>
                <a:gd name="T9" fmla="*/ 0 h 108"/>
                <a:gd name="T10" fmla="*/ 0 w 46"/>
                <a:gd name="T11" fmla="*/ 0 h 108"/>
                <a:gd name="T12" fmla="*/ 0 w 46"/>
                <a:gd name="T13" fmla="*/ 0 h 108"/>
                <a:gd name="T14" fmla="*/ 0 w 46"/>
                <a:gd name="T15" fmla="*/ 0 h 108"/>
                <a:gd name="T16" fmla="*/ 0 w 46"/>
                <a:gd name="T17" fmla="*/ 0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108"/>
                <a:gd name="T29" fmla="*/ 46 w 46"/>
                <a:gd name="T30" fmla="*/ 108 h 1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108">
                  <a:moveTo>
                    <a:pt x="0" y="0"/>
                  </a:moveTo>
                  <a:lnTo>
                    <a:pt x="0" y="61"/>
                  </a:lnTo>
                  <a:lnTo>
                    <a:pt x="0" y="76"/>
                  </a:lnTo>
                  <a:lnTo>
                    <a:pt x="0" y="107"/>
                  </a:lnTo>
                  <a:lnTo>
                    <a:pt x="30" y="107"/>
                  </a:lnTo>
                  <a:lnTo>
                    <a:pt x="30" y="76"/>
                  </a:lnTo>
                  <a:lnTo>
                    <a:pt x="30" y="61"/>
                  </a:lnTo>
                  <a:lnTo>
                    <a:pt x="45" y="0"/>
                  </a:lnTo>
                  <a:lnTo>
                    <a:pt x="0"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37" name="Freeform 125">
              <a:extLst>
                <a:ext uri="{FF2B5EF4-FFF2-40B4-BE49-F238E27FC236}">
                  <a16:creationId xmlns:a16="http://schemas.microsoft.com/office/drawing/2014/main" id="{73F10B44-F5C7-E00E-C53D-BBD3A661414B}"/>
                </a:ext>
              </a:extLst>
            </p:cNvPr>
            <p:cNvSpPr>
              <a:spLocks/>
            </p:cNvSpPr>
            <p:nvPr/>
          </p:nvSpPr>
          <p:spPr bwMode="auto">
            <a:xfrm>
              <a:off x="1903849" y="1920686"/>
              <a:ext cx="35873" cy="24524"/>
            </a:xfrm>
            <a:custGeom>
              <a:avLst/>
              <a:gdLst>
                <a:gd name="T0" fmla="*/ 0 w 61"/>
                <a:gd name="T1" fmla="*/ 0 h 47"/>
                <a:gd name="T2" fmla="*/ 0 w 61"/>
                <a:gd name="T3" fmla="*/ 0 h 47"/>
                <a:gd name="T4" fmla="*/ 0 w 61"/>
                <a:gd name="T5" fmla="*/ 0 h 47"/>
                <a:gd name="T6" fmla="*/ 0 w 61"/>
                <a:gd name="T7" fmla="*/ 0 h 47"/>
                <a:gd name="T8" fmla="*/ 0 w 61"/>
                <a:gd name="T9" fmla="*/ 0 h 47"/>
                <a:gd name="T10" fmla="*/ 0 w 61"/>
                <a:gd name="T11" fmla="*/ 0 h 47"/>
                <a:gd name="T12" fmla="*/ 0 w 61"/>
                <a:gd name="T13" fmla="*/ 0 h 47"/>
                <a:gd name="T14" fmla="*/ 0 w 61"/>
                <a:gd name="T15" fmla="*/ 0 h 47"/>
                <a:gd name="T16" fmla="*/ 0 w 61"/>
                <a:gd name="T17" fmla="*/ 0 h 47"/>
                <a:gd name="T18" fmla="*/ 0 w 61"/>
                <a:gd name="T19" fmla="*/ 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47"/>
                <a:gd name="T32" fmla="*/ 61 w 61"/>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47">
                  <a:moveTo>
                    <a:pt x="45" y="46"/>
                  </a:moveTo>
                  <a:lnTo>
                    <a:pt x="60" y="46"/>
                  </a:lnTo>
                  <a:lnTo>
                    <a:pt x="30" y="46"/>
                  </a:lnTo>
                  <a:lnTo>
                    <a:pt x="0" y="31"/>
                  </a:lnTo>
                  <a:lnTo>
                    <a:pt x="15" y="15"/>
                  </a:lnTo>
                  <a:lnTo>
                    <a:pt x="30" y="15"/>
                  </a:lnTo>
                  <a:lnTo>
                    <a:pt x="45" y="0"/>
                  </a:lnTo>
                  <a:lnTo>
                    <a:pt x="60" y="15"/>
                  </a:lnTo>
                  <a:lnTo>
                    <a:pt x="60" y="31"/>
                  </a:lnTo>
                  <a:lnTo>
                    <a:pt x="45" y="46"/>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38" name="Freeform 126">
              <a:extLst>
                <a:ext uri="{FF2B5EF4-FFF2-40B4-BE49-F238E27FC236}">
                  <a16:creationId xmlns:a16="http://schemas.microsoft.com/office/drawing/2014/main" id="{FC8BE956-3A32-8180-B14A-22632A872F23}"/>
                </a:ext>
              </a:extLst>
            </p:cNvPr>
            <p:cNvSpPr>
              <a:spLocks/>
            </p:cNvSpPr>
            <p:nvPr/>
          </p:nvSpPr>
          <p:spPr bwMode="auto">
            <a:xfrm>
              <a:off x="1912508" y="1904010"/>
              <a:ext cx="34636" cy="25505"/>
            </a:xfrm>
            <a:custGeom>
              <a:avLst/>
              <a:gdLst>
                <a:gd name="T0" fmla="*/ 0 w 60"/>
                <a:gd name="T1" fmla="*/ 0 h 48"/>
                <a:gd name="T2" fmla="*/ 0 w 60"/>
                <a:gd name="T3" fmla="*/ 0 h 48"/>
                <a:gd name="T4" fmla="*/ 0 w 60"/>
                <a:gd name="T5" fmla="*/ 0 h 48"/>
                <a:gd name="T6" fmla="*/ 0 w 60"/>
                <a:gd name="T7" fmla="*/ 0 h 48"/>
                <a:gd name="T8" fmla="*/ 0 w 60"/>
                <a:gd name="T9" fmla="*/ 0 h 48"/>
                <a:gd name="T10" fmla="*/ 0 w 60"/>
                <a:gd name="T11" fmla="*/ 0 h 48"/>
                <a:gd name="T12" fmla="*/ 0 w 60"/>
                <a:gd name="T13" fmla="*/ 0 h 48"/>
                <a:gd name="T14" fmla="*/ 0 w 60"/>
                <a:gd name="T15" fmla="*/ 0 h 48"/>
                <a:gd name="T16" fmla="*/ 0 w 60"/>
                <a:gd name="T17" fmla="*/ 0 h 48"/>
                <a:gd name="T18" fmla="*/ 0 w 60"/>
                <a:gd name="T19" fmla="*/ 0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48"/>
                <a:gd name="T32" fmla="*/ 60 w 60"/>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48">
                  <a:moveTo>
                    <a:pt x="0" y="47"/>
                  </a:moveTo>
                  <a:lnTo>
                    <a:pt x="15" y="47"/>
                  </a:lnTo>
                  <a:lnTo>
                    <a:pt x="30" y="31"/>
                  </a:lnTo>
                  <a:lnTo>
                    <a:pt x="44" y="47"/>
                  </a:lnTo>
                  <a:lnTo>
                    <a:pt x="59" y="16"/>
                  </a:lnTo>
                  <a:lnTo>
                    <a:pt x="59" y="0"/>
                  </a:lnTo>
                  <a:lnTo>
                    <a:pt x="30" y="0"/>
                  </a:lnTo>
                  <a:lnTo>
                    <a:pt x="15" y="0"/>
                  </a:lnTo>
                  <a:lnTo>
                    <a:pt x="0" y="31"/>
                  </a:lnTo>
                  <a:lnTo>
                    <a:pt x="0" y="47"/>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39" name="Freeform 127">
              <a:extLst>
                <a:ext uri="{FF2B5EF4-FFF2-40B4-BE49-F238E27FC236}">
                  <a16:creationId xmlns:a16="http://schemas.microsoft.com/office/drawing/2014/main" id="{957440AE-A240-347C-6E97-C7DC63898427}"/>
                </a:ext>
              </a:extLst>
            </p:cNvPr>
            <p:cNvSpPr>
              <a:spLocks/>
            </p:cNvSpPr>
            <p:nvPr/>
          </p:nvSpPr>
          <p:spPr bwMode="auto">
            <a:xfrm>
              <a:off x="1827155" y="1834363"/>
              <a:ext cx="66798" cy="110847"/>
            </a:xfrm>
            <a:custGeom>
              <a:avLst/>
              <a:gdLst>
                <a:gd name="T0" fmla="*/ 0 w 121"/>
                <a:gd name="T1" fmla="*/ 0 h 217"/>
                <a:gd name="T2" fmla="*/ 0 w 121"/>
                <a:gd name="T3" fmla="*/ 0 h 217"/>
                <a:gd name="T4" fmla="*/ 0 w 121"/>
                <a:gd name="T5" fmla="*/ 0 h 217"/>
                <a:gd name="T6" fmla="*/ 0 w 121"/>
                <a:gd name="T7" fmla="*/ 0 h 217"/>
                <a:gd name="T8" fmla="*/ 0 w 121"/>
                <a:gd name="T9" fmla="*/ 0 h 217"/>
                <a:gd name="T10" fmla="*/ 0 w 121"/>
                <a:gd name="T11" fmla="*/ 0 h 217"/>
                <a:gd name="T12" fmla="*/ 0 w 121"/>
                <a:gd name="T13" fmla="*/ 0 h 217"/>
                <a:gd name="T14" fmla="*/ 0 w 121"/>
                <a:gd name="T15" fmla="*/ 0 h 217"/>
                <a:gd name="T16" fmla="*/ 0 w 121"/>
                <a:gd name="T17" fmla="*/ 0 h 217"/>
                <a:gd name="T18" fmla="*/ 0 w 121"/>
                <a:gd name="T19" fmla="*/ 0 h 217"/>
                <a:gd name="T20" fmla="*/ 0 w 121"/>
                <a:gd name="T21" fmla="*/ 0 h 217"/>
                <a:gd name="T22" fmla="*/ 0 w 121"/>
                <a:gd name="T23" fmla="*/ 0 h 217"/>
                <a:gd name="T24" fmla="*/ 0 w 121"/>
                <a:gd name="T25" fmla="*/ 0 h 217"/>
                <a:gd name="T26" fmla="*/ 0 w 121"/>
                <a:gd name="T27" fmla="*/ 0 h 217"/>
                <a:gd name="T28" fmla="*/ 0 w 121"/>
                <a:gd name="T29" fmla="*/ 0 h 217"/>
                <a:gd name="T30" fmla="*/ 0 w 121"/>
                <a:gd name="T31" fmla="*/ 0 h 217"/>
                <a:gd name="T32" fmla="*/ 0 w 121"/>
                <a:gd name="T33" fmla="*/ 0 h 217"/>
                <a:gd name="T34" fmla="*/ 0 w 121"/>
                <a:gd name="T35" fmla="*/ 0 h 217"/>
                <a:gd name="T36" fmla="*/ 0 w 121"/>
                <a:gd name="T37" fmla="*/ 0 h 217"/>
                <a:gd name="T38" fmla="*/ 0 w 121"/>
                <a:gd name="T39" fmla="*/ 0 h 217"/>
                <a:gd name="T40" fmla="*/ 0 w 121"/>
                <a:gd name="T41" fmla="*/ 0 h 217"/>
                <a:gd name="T42" fmla="*/ 0 w 121"/>
                <a:gd name="T43" fmla="*/ 0 h 217"/>
                <a:gd name="T44" fmla="*/ 0 w 121"/>
                <a:gd name="T45" fmla="*/ 0 h 217"/>
                <a:gd name="T46" fmla="*/ 0 w 121"/>
                <a:gd name="T47" fmla="*/ 0 h 217"/>
                <a:gd name="T48" fmla="*/ 0 w 121"/>
                <a:gd name="T49" fmla="*/ 0 h 217"/>
                <a:gd name="T50" fmla="*/ 0 w 121"/>
                <a:gd name="T51" fmla="*/ 0 h 217"/>
                <a:gd name="T52" fmla="*/ 0 w 121"/>
                <a:gd name="T53" fmla="*/ 0 h 217"/>
                <a:gd name="T54" fmla="*/ 0 w 121"/>
                <a:gd name="T55" fmla="*/ 0 h 217"/>
                <a:gd name="T56" fmla="*/ 0 w 121"/>
                <a:gd name="T57" fmla="*/ 0 h 217"/>
                <a:gd name="T58" fmla="*/ 0 w 121"/>
                <a:gd name="T59" fmla="*/ 0 h 217"/>
                <a:gd name="T60" fmla="*/ 0 w 121"/>
                <a:gd name="T61" fmla="*/ 0 h 217"/>
                <a:gd name="T62" fmla="*/ 0 w 121"/>
                <a:gd name="T63" fmla="*/ 0 h 2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217"/>
                <a:gd name="T98" fmla="*/ 121 w 121"/>
                <a:gd name="T99" fmla="*/ 217 h 21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217">
                  <a:moveTo>
                    <a:pt x="45" y="0"/>
                  </a:moveTo>
                  <a:lnTo>
                    <a:pt x="15" y="0"/>
                  </a:lnTo>
                  <a:lnTo>
                    <a:pt x="0" y="15"/>
                  </a:lnTo>
                  <a:lnTo>
                    <a:pt x="15" y="62"/>
                  </a:lnTo>
                  <a:lnTo>
                    <a:pt x="15" y="77"/>
                  </a:lnTo>
                  <a:lnTo>
                    <a:pt x="15" y="93"/>
                  </a:lnTo>
                  <a:lnTo>
                    <a:pt x="15" y="108"/>
                  </a:lnTo>
                  <a:lnTo>
                    <a:pt x="45" y="93"/>
                  </a:lnTo>
                  <a:lnTo>
                    <a:pt x="45" y="108"/>
                  </a:lnTo>
                  <a:lnTo>
                    <a:pt x="45" y="139"/>
                  </a:lnTo>
                  <a:lnTo>
                    <a:pt x="30" y="139"/>
                  </a:lnTo>
                  <a:lnTo>
                    <a:pt x="30" y="154"/>
                  </a:lnTo>
                  <a:lnTo>
                    <a:pt x="15" y="170"/>
                  </a:lnTo>
                  <a:lnTo>
                    <a:pt x="30" y="170"/>
                  </a:lnTo>
                  <a:lnTo>
                    <a:pt x="45" y="185"/>
                  </a:lnTo>
                  <a:lnTo>
                    <a:pt x="30" y="185"/>
                  </a:lnTo>
                  <a:lnTo>
                    <a:pt x="0" y="216"/>
                  </a:lnTo>
                  <a:lnTo>
                    <a:pt x="15" y="216"/>
                  </a:lnTo>
                  <a:lnTo>
                    <a:pt x="45" y="201"/>
                  </a:lnTo>
                  <a:lnTo>
                    <a:pt x="60" y="201"/>
                  </a:lnTo>
                  <a:lnTo>
                    <a:pt x="105" y="201"/>
                  </a:lnTo>
                  <a:lnTo>
                    <a:pt x="120" y="185"/>
                  </a:lnTo>
                  <a:lnTo>
                    <a:pt x="105" y="185"/>
                  </a:lnTo>
                  <a:lnTo>
                    <a:pt x="120" y="170"/>
                  </a:lnTo>
                  <a:lnTo>
                    <a:pt x="120" y="154"/>
                  </a:lnTo>
                  <a:lnTo>
                    <a:pt x="120" y="139"/>
                  </a:lnTo>
                  <a:lnTo>
                    <a:pt x="105" y="139"/>
                  </a:lnTo>
                  <a:lnTo>
                    <a:pt x="60" y="62"/>
                  </a:lnTo>
                  <a:lnTo>
                    <a:pt x="45" y="62"/>
                  </a:lnTo>
                  <a:lnTo>
                    <a:pt x="60" y="31"/>
                  </a:lnTo>
                  <a:lnTo>
                    <a:pt x="30" y="31"/>
                  </a:lnTo>
                  <a:lnTo>
                    <a:pt x="45"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40" name="Freeform 128">
              <a:extLst>
                <a:ext uri="{FF2B5EF4-FFF2-40B4-BE49-F238E27FC236}">
                  <a16:creationId xmlns:a16="http://schemas.microsoft.com/office/drawing/2014/main" id="{EE8598D5-41C5-8C37-B2CE-571231BF812B}"/>
                </a:ext>
              </a:extLst>
            </p:cNvPr>
            <p:cNvSpPr>
              <a:spLocks/>
            </p:cNvSpPr>
            <p:nvPr/>
          </p:nvSpPr>
          <p:spPr bwMode="auto">
            <a:xfrm>
              <a:off x="1807363" y="1882429"/>
              <a:ext cx="19792" cy="14714"/>
            </a:xfrm>
            <a:custGeom>
              <a:avLst/>
              <a:gdLst>
                <a:gd name="T0" fmla="*/ 0 w 31"/>
                <a:gd name="T1" fmla="*/ 0 h 32"/>
                <a:gd name="T2" fmla="*/ 0 w 31"/>
                <a:gd name="T3" fmla="*/ 0 h 32"/>
                <a:gd name="T4" fmla="*/ 0 w 31"/>
                <a:gd name="T5" fmla="*/ 0 h 32"/>
                <a:gd name="T6" fmla="*/ 0 w 31"/>
                <a:gd name="T7" fmla="*/ 0 h 32"/>
                <a:gd name="T8" fmla="*/ 0 w 31"/>
                <a:gd name="T9" fmla="*/ 0 h 32"/>
                <a:gd name="T10" fmla="*/ 0 w 31"/>
                <a:gd name="T11" fmla="*/ 0 h 32"/>
                <a:gd name="T12" fmla="*/ 0 w 31"/>
                <a:gd name="T13" fmla="*/ 0 h 32"/>
                <a:gd name="T14" fmla="*/ 0 60000 65536"/>
                <a:gd name="T15" fmla="*/ 0 60000 65536"/>
                <a:gd name="T16" fmla="*/ 0 60000 65536"/>
                <a:gd name="T17" fmla="*/ 0 60000 65536"/>
                <a:gd name="T18" fmla="*/ 0 60000 65536"/>
                <a:gd name="T19" fmla="*/ 0 60000 65536"/>
                <a:gd name="T20" fmla="*/ 0 60000 65536"/>
                <a:gd name="T21" fmla="*/ 0 w 31"/>
                <a:gd name="T22" fmla="*/ 0 h 32"/>
                <a:gd name="T23" fmla="*/ 31 w 3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2">
                  <a:moveTo>
                    <a:pt x="15" y="0"/>
                  </a:moveTo>
                  <a:lnTo>
                    <a:pt x="0" y="16"/>
                  </a:lnTo>
                  <a:lnTo>
                    <a:pt x="15" y="31"/>
                  </a:lnTo>
                  <a:lnTo>
                    <a:pt x="30" y="31"/>
                  </a:lnTo>
                  <a:lnTo>
                    <a:pt x="30" y="16"/>
                  </a:lnTo>
                  <a:lnTo>
                    <a:pt x="30" y="0"/>
                  </a:lnTo>
                  <a:lnTo>
                    <a:pt x="15"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41" name="Freeform 129">
              <a:extLst>
                <a:ext uri="{FF2B5EF4-FFF2-40B4-BE49-F238E27FC236}">
                  <a16:creationId xmlns:a16="http://schemas.microsoft.com/office/drawing/2014/main" id="{261271BC-E27E-2A12-F897-C8E33570A1D9}"/>
                </a:ext>
              </a:extLst>
            </p:cNvPr>
            <p:cNvSpPr>
              <a:spLocks/>
            </p:cNvSpPr>
            <p:nvPr/>
          </p:nvSpPr>
          <p:spPr bwMode="auto">
            <a:xfrm>
              <a:off x="1816022" y="1834363"/>
              <a:ext cx="12370" cy="8829"/>
            </a:xfrm>
            <a:custGeom>
              <a:avLst/>
              <a:gdLst>
                <a:gd name="T0" fmla="*/ 0 w 18"/>
                <a:gd name="T1" fmla="*/ 0 h 17"/>
                <a:gd name="T2" fmla="*/ 1 w 18"/>
                <a:gd name="T3" fmla="*/ 0 h 17"/>
                <a:gd name="T4" fmla="*/ 1 w 18"/>
                <a:gd name="T5" fmla="*/ 0 h 17"/>
                <a:gd name="T6" fmla="*/ 0 w 18"/>
                <a:gd name="T7" fmla="*/ 0 h 17"/>
                <a:gd name="T8" fmla="*/ 0 w 18"/>
                <a:gd name="T9" fmla="*/ 0 h 17"/>
                <a:gd name="T10" fmla="*/ 0 60000 65536"/>
                <a:gd name="T11" fmla="*/ 0 60000 65536"/>
                <a:gd name="T12" fmla="*/ 0 60000 65536"/>
                <a:gd name="T13" fmla="*/ 0 60000 65536"/>
                <a:gd name="T14" fmla="*/ 0 60000 65536"/>
                <a:gd name="T15" fmla="*/ 0 w 18"/>
                <a:gd name="T16" fmla="*/ 0 h 17"/>
                <a:gd name="T17" fmla="*/ 18 w 18"/>
                <a:gd name="T18" fmla="*/ 17 h 17"/>
              </a:gdLst>
              <a:ahLst/>
              <a:cxnLst>
                <a:cxn ang="T10">
                  <a:pos x="T0" y="T1"/>
                </a:cxn>
                <a:cxn ang="T11">
                  <a:pos x="T2" y="T3"/>
                </a:cxn>
                <a:cxn ang="T12">
                  <a:pos x="T4" y="T5"/>
                </a:cxn>
                <a:cxn ang="T13">
                  <a:pos x="T6" y="T7"/>
                </a:cxn>
                <a:cxn ang="T14">
                  <a:pos x="T8" y="T9"/>
                </a:cxn>
              </a:cxnLst>
              <a:rect l="T15" t="T16" r="T17" b="T18"/>
              <a:pathLst>
                <a:path w="18" h="17">
                  <a:moveTo>
                    <a:pt x="0" y="16"/>
                  </a:moveTo>
                  <a:lnTo>
                    <a:pt x="17" y="16"/>
                  </a:lnTo>
                  <a:lnTo>
                    <a:pt x="17" y="0"/>
                  </a:lnTo>
                  <a:lnTo>
                    <a:pt x="0" y="0"/>
                  </a:lnTo>
                  <a:lnTo>
                    <a:pt x="0" y="16"/>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42" name="Freeform 130">
              <a:extLst>
                <a:ext uri="{FF2B5EF4-FFF2-40B4-BE49-F238E27FC236}">
                  <a16:creationId xmlns:a16="http://schemas.microsoft.com/office/drawing/2014/main" id="{20CAEA45-0071-DA65-EDF9-D4F31238A459}"/>
                </a:ext>
              </a:extLst>
            </p:cNvPr>
            <p:cNvSpPr>
              <a:spLocks/>
            </p:cNvSpPr>
            <p:nvPr/>
          </p:nvSpPr>
          <p:spPr bwMode="auto">
            <a:xfrm>
              <a:off x="1780149" y="1882429"/>
              <a:ext cx="47006" cy="47085"/>
            </a:xfrm>
            <a:custGeom>
              <a:avLst/>
              <a:gdLst>
                <a:gd name="T0" fmla="*/ 0 w 77"/>
                <a:gd name="T1" fmla="*/ 0 h 94"/>
                <a:gd name="T2" fmla="*/ 0 w 77"/>
                <a:gd name="T3" fmla="*/ 0 h 94"/>
                <a:gd name="T4" fmla="*/ 0 w 77"/>
                <a:gd name="T5" fmla="*/ 0 h 94"/>
                <a:gd name="T6" fmla="*/ 0 w 77"/>
                <a:gd name="T7" fmla="*/ 0 h 94"/>
                <a:gd name="T8" fmla="*/ 0 w 77"/>
                <a:gd name="T9" fmla="*/ 0 h 94"/>
                <a:gd name="T10" fmla="*/ 0 w 77"/>
                <a:gd name="T11" fmla="*/ 0 h 94"/>
                <a:gd name="T12" fmla="*/ 0 w 77"/>
                <a:gd name="T13" fmla="*/ 0 h 94"/>
                <a:gd name="T14" fmla="*/ 0 w 77"/>
                <a:gd name="T15" fmla="*/ 0 h 94"/>
                <a:gd name="T16" fmla="*/ 0 w 77"/>
                <a:gd name="T17" fmla="*/ 0 h 94"/>
                <a:gd name="T18" fmla="*/ 0 w 77"/>
                <a:gd name="T19" fmla="*/ 0 h 94"/>
                <a:gd name="T20" fmla="*/ 0 w 77"/>
                <a:gd name="T21" fmla="*/ 0 h 94"/>
                <a:gd name="T22" fmla="*/ 0 w 77"/>
                <a:gd name="T23" fmla="*/ 0 h 94"/>
                <a:gd name="T24" fmla="*/ 0 w 77"/>
                <a:gd name="T25" fmla="*/ 0 h 94"/>
                <a:gd name="T26" fmla="*/ 0 w 77"/>
                <a:gd name="T27" fmla="*/ 0 h 94"/>
                <a:gd name="T28" fmla="*/ 0 w 77"/>
                <a:gd name="T29" fmla="*/ 0 h 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
                <a:gd name="T46" fmla="*/ 0 h 94"/>
                <a:gd name="T47" fmla="*/ 77 w 77"/>
                <a:gd name="T48" fmla="*/ 94 h 9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 h="94">
                  <a:moveTo>
                    <a:pt x="76" y="31"/>
                  </a:moveTo>
                  <a:lnTo>
                    <a:pt x="61" y="31"/>
                  </a:lnTo>
                  <a:lnTo>
                    <a:pt x="46" y="16"/>
                  </a:lnTo>
                  <a:lnTo>
                    <a:pt x="61" y="0"/>
                  </a:lnTo>
                  <a:lnTo>
                    <a:pt x="46" y="0"/>
                  </a:lnTo>
                  <a:lnTo>
                    <a:pt x="30" y="16"/>
                  </a:lnTo>
                  <a:lnTo>
                    <a:pt x="15" y="16"/>
                  </a:lnTo>
                  <a:lnTo>
                    <a:pt x="15" y="47"/>
                  </a:lnTo>
                  <a:lnTo>
                    <a:pt x="15" y="62"/>
                  </a:lnTo>
                  <a:lnTo>
                    <a:pt x="0" y="78"/>
                  </a:lnTo>
                  <a:lnTo>
                    <a:pt x="15" y="93"/>
                  </a:lnTo>
                  <a:lnTo>
                    <a:pt x="30" y="93"/>
                  </a:lnTo>
                  <a:lnTo>
                    <a:pt x="61" y="78"/>
                  </a:lnTo>
                  <a:lnTo>
                    <a:pt x="76" y="47"/>
                  </a:lnTo>
                  <a:lnTo>
                    <a:pt x="76" y="31"/>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43" name="Freeform 131">
              <a:extLst>
                <a:ext uri="{FF2B5EF4-FFF2-40B4-BE49-F238E27FC236}">
                  <a16:creationId xmlns:a16="http://schemas.microsoft.com/office/drawing/2014/main" id="{3C067A6F-0784-EE13-B2DE-6C5B821C8225}"/>
                </a:ext>
              </a:extLst>
            </p:cNvPr>
            <p:cNvSpPr>
              <a:spLocks/>
            </p:cNvSpPr>
            <p:nvPr/>
          </p:nvSpPr>
          <p:spPr bwMode="auto">
            <a:xfrm>
              <a:off x="1964462" y="2449417"/>
              <a:ext cx="63087" cy="53952"/>
            </a:xfrm>
            <a:custGeom>
              <a:avLst/>
              <a:gdLst>
                <a:gd name="T0" fmla="*/ 0 w 105"/>
                <a:gd name="T1" fmla="*/ 0 h 109"/>
                <a:gd name="T2" fmla="*/ 0 w 105"/>
                <a:gd name="T3" fmla="*/ 0 h 109"/>
                <a:gd name="T4" fmla="*/ 0 w 105"/>
                <a:gd name="T5" fmla="*/ 0 h 109"/>
                <a:gd name="T6" fmla="*/ 0 w 105"/>
                <a:gd name="T7" fmla="*/ 0 h 109"/>
                <a:gd name="T8" fmla="*/ 0 w 105"/>
                <a:gd name="T9" fmla="*/ 0 h 109"/>
                <a:gd name="T10" fmla="*/ 0 w 105"/>
                <a:gd name="T11" fmla="*/ 0 h 109"/>
                <a:gd name="T12" fmla="*/ 0 w 105"/>
                <a:gd name="T13" fmla="*/ 0 h 109"/>
                <a:gd name="T14" fmla="*/ 0 w 105"/>
                <a:gd name="T15" fmla="*/ 0 h 109"/>
                <a:gd name="T16" fmla="*/ 0 w 105"/>
                <a:gd name="T17" fmla="*/ 0 h 109"/>
                <a:gd name="T18" fmla="*/ 0 w 105"/>
                <a:gd name="T19" fmla="*/ 0 h 109"/>
                <a:gd name="T20" fmla="*/ 0 w 105"/>
                <a:gd name="T21" fmla="*/ 0 h 109"/>
                <a:gd name="T22" fmla="*/ 0 w 105"/>
                <a:gd name="T23" fmla="*/ 0 h 1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109"/>
                <a:gd name="T38" fmla="*/ 105 w 105"/>
                <a:gd name="T39" fmla="*/ 109 h 10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109">
                  <a:moveTo>
                    <a:pt x="45" y="108"/>
                  </a:moveTo>
                  <a:lnTo>
                    <a:pt x="59" y="93"/>
                  </a:lnTo>
                  <a:lnTo>
                    <a:pt x="59" y="77"/>
                  </a:lnTo>
                  <a:lnTo>
                    <a:pt x="89" y="62"/>
                  </a:lnTo>
                  <a:lnTo>
                    <a:pt x="89" y="31"/>
                  </a:lnTo>
                  <a:lnTo>
                    <a:pt x="104" y="15"/>
                  </a:lnTo>
                  <a:lnTo>
                    <a:pt x="74" y="0"/>
                  </a:lnTo>
                  <a:lnTo>
                    <a:pt x="45" y="0"/>
                  </a:lnTo>
                  <a:lnTo>
                    <a:pt x="45" y="15"/>
                  </a:lnTo>
                  <a:lnTo>
                    <a:pt x="15" y="15"/>
                  </a:lnTo>
                  <a:lnTo>
                    <a:pt x="0" y="46"/>
                  </a:lnTo>
                  <a:lnTo>
                    <a:pt x="45" y="108"/>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44" name="Freeform 132">
              <a:extLst>
                <a:ext uri="{FF2B5EF4-FFF2-40B4-BE49-F238E27FC236}">
                  <a16:creationId xmlns:a16="http://schemas.microsoft.com/office/drawing/2014/main" id="{72786891-E83F-75A8-AAE5-79C143641762}"/>
                </a:ext>
              </a:extLst>
            </p:cNvPr>
            <p:cNvSpPr>
              <a:spLocks/>
            </p:cNvSpPr>
            <p:nvPr/>
          </p:nvSpPr>
          <p:spPr bwMode="auto">
            <a:xfrm>
              <a:off x="1973121" y="2449417"/>
              <a:ext cx="18555" cy="7848"/>
            </a:xfrm>
            <a:custGeom>
              <a:avLst/>
              <a:gdLst>
                <a:gd name="T0" fmla="*/ 0 w 32"/>
                <a:gd name="T1" fmla="*/ 0 h 17"/>
                <a:gd name="T2" fmla="*/ 0 w 32"/>
                <a:gd name="T3" fmla="*/ 0 h 17"/>
                <a:gd name="T4" fmla="*/ 0 w 32"/>
                <a:gd name="T5" fmla="*/ 0 h 17"/>
                <a:gd name="T6" fmla="*/ 0 w 32"/>
                <a:gd name="T7" fmla="*/ 0 h 17"/>
                <a:gd name="T8" fmla="*/ 0 w 32"/>
                <a:gd name="T9" fmla="*/ 0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45" name="Freeform 133">
              <a:extLst>
                <a:ext uri="{FF2B5EF4-FFF2-40B4-BE49-F238E27FC236}">
                  <a16:creationId xmlns:a16="http://schemas.microsoft.com/office/drawing/2014/main" id="{50AF01FA-31EF-E968-A889-CDF4B214BB2B}"/>
                </a:ext>
              </a:extLst>
            </p:cNvPr>
            <p:cNvSpPr>
              <a:spLocks/>
            </p:cNvSpPr>
            <p:nvPr/>
          </p:nvSpPr>
          <p:spPr bwMode="auto">
            <a:xfrm>
              <a:off x="1903849" y="2332684"/>
              <a:ext cx="123700" cy="92209"/>
            </a:xfrm>
            <a:custGeom>
              <a:avLst/>
              <a:gdLst>
                <a:gd name="T0" fmla="*/ 0 w 210"/>
                <a:gd name="T1" fmla="*/ 0 h 185"/>
                <a:gd name="T2" fmla="*/ 0 w 210"/>
                <a:gd name="T3" fmla="*/ 0 h 185"/>
                <a:gd name="T4" fmla="*/ 0 w 210"/>
                <a:gd name="T5" fmla="*/ 0 h 185"/>
                <a:gd name="T6" fmla="*/ 0 w 210"/>
                <a:gd name="T7" fmla="*/ 0 h 185"/>
                <a:gd name="T8" fmla="*/ 0 w 210"/>
                <a:gd name="T9" fmla="*/ 0 h 185"/>
                <a:gd name="T10" fmla="*/ 0 w 210"/>
                <a:gd name="T11" fmla="*/ 0 h 185"/>
                <a:gd name="T12" fmla="*/ 0 w 210"/>
                <a:gd name="T13" fmla="*/ 0 h 185"/>
                <a:gd name="T14" fmla="*/ 0 w 210"/>
                <a:gd name="T15" fmla="*/ 0 h 185"/>
                <a:gd name="T16" fmla="*/ 0 w 210"/>
                <a:gd name="T17" fmla="*/ 0 h 185"/>
                <a:gd name="T18" fmla="*/ 0 w 210"/>
                <a:gd name="T19" fmla="*/ 0 h 185"/>
                <a:gd name="T20" fmla="*/ 0 w 210"/>
                <a:gd name="T21" fmla="*/ 0 h 185"/>
                <a:gd name="T22" fmla="*/ 0 w 210"/>
                <a:gd name="T23" fmla="*/ 0 h 185"/>
                <a:gd name="T24" fmla="*/ 0 w 210"/>
                <a:gd name="T25" fmla="*/ 0 h 185"/>
                <a:gd name="T26" fmla="*/ 0 w 210"/>
                <a:gd name="T27" fmla="*/ 0 h 185"/>
                <a:gd name="T28" fmla="*/ 0 w 210"/>
                <a:gd name="T29" fmla="*/ 0 h 185"/>
                <a:gd name="T30" fmla="*/ 0 w 210"/>
                <a:gd name="T31" fmla="*/ 0 h 185"/>
                <a:gd name="T32" fmla="*/ 0 w 210"/>
                <a:gd name="T33" fmla="*/ 0 h 185"/>
                <a:gd name="T34" fmla="*/ 0 w 210"/>
                <a:gd name="T35" fmla="*/ 0 h 185"/>
                <a:gd name="T36" fmla="*/ 0 w 210"/>
                <a:gd name="T37" fmla="*/ 0 h 1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0"/>
                <a:gd name="T58" fmla="*/ 0 h 185"/>
                <a:gd name="T59" fmla="*/ 210 w 210"/>
                <a:gd name="T60" fmla="*/ 185 h 1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0" h="185">
                  <a:moveTo>
                    <a:pt x="105" y="184"/>
                  </a:moveTo>
                  <a:lnTo>
                    <a:pt x="105" y="153"/>
                  </a:lnTo>
                  <a:lnTo>
                    <a:pt x="134" y="138"/>
                  </a:lnTo>
                  <a:lnTo>
                    <a:pt x="149" y="138"/>
                  </a:lnTo>
                  <a:lnTo>
                    <a:pt x="179" y="92"/>
                  </a:lnTo>
                  <a:lnTo>
                    <a:pt x="209" y="46"/>
                  </a:lnTo>
                  <a:lnTo>
                    <a:pt x="209" y="15"/>
                  </a:lnTo>
                  <a:lnTo>
                    <a:pt x="179" y="0"/>
                  </a:lnTo>
                  <a:lnTo>
                    <a:pt x="134" y="0"/>
                  </a:lnTo>
                  <a:lnTo>
                    <a:pt x="105" y="15"/>
                  </a:lnTo>
                  <a:lnTo>
                    <a:pt x="30" y="0"/>
                  </a:lnTo>
                  <a:lnTo>
                    <a:pt x="15" y="31"/>
                  </a:lnTo>
                  <a:lnTo>
                    <a:pt x="15" y="61"/>
                  </a:lnTo>
                  <a:lnTo>
                    <a:pt x="0" y="92"/>
                  </a:lnTo>
                  <a:lnTo>
                    <a:pt x="0" y="138"/>
                  </a:lnTo>
                  <a:lnTo>
                    <a:pt x="30" y="138"/>
                  </a:lnTo>
                  <a:lnTo>
                    <a:pt x="45" y="184"/>
                  </a:lnTo>
                  <a:lnTo>
                    <a:pt x="75" y="184"/>
                  </a:lnTo>
                  <a:lnTo>
                    <a:pt x="105" y="184"/>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46" name="Freeform 134">
              <a:extLst>
                <a:ext uri="{FF2B5EF4-FFF2-40B4-BE49-F238E27FC236}">
                  <a16:creationId xmlns:a16="http://schemas.microsoft.com/office/drawing/2014/main" id="{E8772B2C-63FE-0E71-4912-18DBDA3DB4E7}"/>
                </a:ext>
              </a:extLst>
            </p:cNvPr>
            <p:cNvSpPr>
              <a:spLocks/>
            </p:cNvSpPr>
            <p:nvPr/>
          </p:nvSpPr>
          <p:spPr bwMode="auto">
            <a:xfrm>
              <a:off x="1886531" y="2347399"/>
              <a:ext cx="27214" cy="55914"/>
            </a:xfrm>
            <a:custGeom>
              <a:avLst/>
              <a:gdLst>
                <a:gd name="T0" fmla="*/ 0 w 46"/>
                <a:gd name="T1" fmla="*/ 0 h 108"/>
                <a:gd name="T2" fmla="*/ 0 w 46"/>
                <a:gd name="T3" fmla="*/ 0 h 108"/>
                <a:gd name="T4" fmla="*/ 0 w 46"/>
                <a:gd name="T5" fmla="*/ 0 h 108"/>
                <a:gd name="T6" fmla="*/ 0 w 46"/>
                <a:gd name="T7" fmla="*/ 0 h 108"/>
                <a:gd name="T8" fmla="*/ 0 w 46"/>
                <a:gd name="T9" fmla="*/ 0 h 108"/>
                <a:gd name="T10" fmla="*/ 0 w 46"/>
                <a:gd name="T11" fmla="*/ 0 h 108"/>
                <a:gd name="T12" fmla="*/ 0 w 46"/>
                <a:gd name="T13" fmla="*/ 0 h 108"/>
                <a:gd name="T14" fmla="*/ 0 w 46"/>
                <a:gd name="T15" fmla="*/ 0 h 108"/>
                <a:gd name="T16" fmla="*/ 0 w 46"/>
                <a:gd name="T17" fmla="*/ 0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108"/>
                <a:gd name="T29" fmla="*/ 46 w 46"/>
                <a:gd name="T30" fmla="*/ 108 h 1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108">
                  <a:moveTo>
                    <a:pt x="30" y="107"/>
                  </a:moveTo>
                  <a:lnTo>
                    <a:pt x="30" y="61"/>
                  </a:lnTo>
                  <a:lnTo>
                    <a:pt x="45" y="31"/>
                  </a:lnTo>
                  <a:lnTo>
                    <a:pt x="45" y="0"/>
                  </a:lnTo>
                  <a:lnTo>
                    <a:pt x="15" y="0"/>
                  </a:lnTo>
                  <a:lnTo>
                    <a:pt x="15" y="15"/>
                  </a:lnTo>
                  <a:lnTo>
                    <a:pt x="0" y="31"/>
                  </a:lnTo>
                  <a:lnTo>
                    <a:pt x="15" y="107"/>
                  </a:lnTo>
                  <a:lnTo>
                    <a:pt x="30" y="107"/>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47" name="Freeform 135">
              <a:extLst>
                <a:ext uri="{FF2B5EF4-FFF2-40B4-BE49-F238E27FC236}">
                  <a16:creationId xmlns:a16="http://schemas.microsoft.com/office/drawing/2014/main" id="{41C02D93-1077-B5B7-B300-1916289EDD8D}"/>
                </a:ext>
              </a:extLst>
            </p:cNvPr>
            <p:cNvSpPr>
              <a:spLocks/>
            </p:cNvSpPr>
            <p:nvPr/>
          </p:nvSpPr>
          <p:spPr bwMode="auto">
            <a:xfrm>
              <a:off x="1876635" y="2355246"/>
              <a:ext cx="17318" cy="48066"/>
            </a:xfrm>
            <a:custGeom>
              <a:avLst/>
              <a:gdLst>
                <a:gd name="T0" fmla="*/ 0 w 32"/>
                <a:gd name="T1" fmla="*/ 0 h 93"/>
                <a:gd name="T2" fmla="*/ 0 w 32"/>
                <a:gd name="T3" fmla="*/ 0 h 93"/>
                <a:gd name="T4" fmla="*/ 0 w 32"/>
                <a:gd name="T5" fmla="*/ 0 h 93"/>
                <a:gd name="T6" fmla="*/ 0 w 32"/>
                <a:gd name="T7" fmla="*/ 0 h 93"/>
                <a:gd name="T8" fmla="*/ 0 w 32"/>
                <a:gd name="T9" fmla="*/ 0 h 93"/>
                <a:gd name="T10" fmla="*/ 0 60000 65536"/>
                <a:gd name="T11" fmla="*/ 0 60000 65536"/>
                <a:gd name="T12" fmla="*/ 0 60000 65536"/>
                <a:gd name="T13" fmla="*/ 0 60000 65536"/>
                <a:gd name="T14" fmla="*/ 0 60000 65536"/>
                <a:gd name="T15" fmla="*/ 0 w 32"/>
                <a:gd name="T16" fmla="*/ 0 h 93"/>
                <a:gd name="T17" fmla="*/ 32 w 32"/>
                <a:gd name="T18" fmla="*/ 93 h 93"/>
              </a:gdLst>
              <a:ahLst/>
              <a:cxnLst>
                <a:cxn ang="T10">
                  <a:pos x="T0" y="T1"/>
                </a:cxn>
                <a:cxn ang="T11">
                  <a:pos x="T2" y="T3"/>
                </a:cxn>
                <a:cxn ang="T12">
                  <a:pos x="T4" y="T5"/>
                </a:cxn>
                <a:cxn ang="T13">
                  <a:pos x="T6" y="T7"/>
                </a:cxn>
                <a:cxn ang="T14">
                  <a:pos x="T8" y="T9"/>
                </a:cxn>
              </a:cxnLst>
              <a:rect l="T15" t="T16" r="T17" b="T18"/>
              <a:pathLst>
                <a:path w="32" h="93">
                  <a:moveTo>
                    <a:pt x="31" y="92"/>
                  </a:moveTo>
                  <a:lnTo>
                    <a:pt x="16" y="15"/>
                  </a:lnTo>
                  <a:lnTo>
                    <a:pt x="0" y="0"/>
                  </a:lnTo>
                  <a:lnTo>
                    <a:pt x="16" y="92"/>
                  </a:lnTo>
                  <a:lnTo>
                    <a:pt x="31" y="92"/>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48" name="Freeform 136">
              <a:extLst>
                <a:ext uri="{FF2B5EF4-FFF2-40B4-BE49-F238E27FC236}">
                  <a16:creationId xmlns:a16="http://schemas.microsoft.com/office/drawing/2014/main" id="{EBD0E5B2-2858-3BCA-1583-3A26018C9377}"/>
                </a:ext>
              </a:extLst>
            </p:cNvPr>
            <p:cNvSpPr>
              <a:spLocks/>
            </p:cNvSpPr>
            <p:nvPr/>
          </p:nvSpPr>
          <p:spPr bwMode="auto">
            <a:xfrm>
              <a:off x="1843236" y="2355246"/>
              <a:ext cx="43295" cy="62781"/>
            </a:xfrm>
            <a:custGeom>
              <a:avLst/>
              <a:gdLst>
                <a:gd name="T0" fmla="*/ 0 w 75"/>
                <a:gd name="T1" fmla="*/ 0 h 124"/>
                <a:gd name="T2" fmla="*/ 0 w 75"/>
                <a:gd name="T3" fmla="*/ 0 h 124"/>
                <a:gd name="T4" fmla="*/ 0 w 75"/>
                <a:gd name="T5" fmla="*/ 0 h 124"/>
                <a:gd name="T6" fmla="*/ 0 w 75"/>
                <a:gd name="T7" fmla="*/ 0 h 124"/>
                <a:gd name="T8" fmla="*/ 0 w 75"/>
                <a:gd name="T9" fmla="*/ 0 h 124"/>
                <a:gd name="T10" fmla="*/ 0 w 75"/>
                <a:gd name="T11" fmla="*/ 0 h 124"/>
                <a:gd name="T12" fmla="*/ 0 w 75"/>
                <a:gd name="T13" fmla="*/ 0 h 124"/>
                <a:gd name="T14" fmla="*/ 0 w 75"/>
                <a:gd name="T15" fmla="*/ 0 h 124"/>
                <a:gd name="T16" fmla="*/ 0 60000 65536"/>
                <a:gd name="T17" fmla="*/ 0 60000 65536"/>
                <a:gd name="T18" fmla="*/ 0 60000 65536"/>
                <a:gd name="T19" fmla="*/ 0 60000 65536"/>
                <a:gd name="T20" fmla="*/ 0 60000 65536"/>
                <a:gd name="T21" fmla="*/ 0 60000 65536"/>
                <a:gd name="T22" fmla="*/ 0 60000 65536"/>
                <a:gd name="T23" fmla="*/ 0 60000 65536"/>
                <a:gd name="T24" fmla="*/ 0 w 75"/>
                <a:gd name="T25" fmla="*/ 0 h 124"/>
                <a:gd name="T26" fmla="*/ 75 w 75"/>
                <a:gd name="T27" fmla="*/ 124 h 1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5" h="124">
                  <a:moveTo>
                    <a:pt x="74" y="92"/>
                  </a:moveTo>
                  <a:lnTo>
                    <a:pt x="59" y="0"/>
                  </a:lnTo>
                  <a:lnTo>
                    <a:pt x="0" y="15"/>
                  </a:lnTo>
                  <a:lnTo>
                    <a:pt x="0" y="46"/>
                  </a:lnTo>
                  <a:lnTo>
                    <a:pt x="0" y="92"/>
                  </a:lnTo>
                  <a:lnTo>
                    <a:pt x="0" y="123"/>
                  </a:lnTo>
                  <a:lnTo>
                    <a:pt x="30" y="123"/>
                  </a:lnTo>
                  <a:lnTo>
                    <a:pt x="74" y="92"/>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49" name="Freeform 137">
              <a:extLst>
                <a:ext uri="{FF2B5EF4-FFF2-40B4-BE49-F238E27FC236}">
                  <a16:creationId xmlns:a16="http://schemas.microsoft.com/office/drawing/2014/main" id="{647962FD-4674-EBAA-3BF3-B158F2F9ACC6}"/>
                </a:ext>
              </a:extLst>
            </p:cNvPr>
            <p:cNvSpPr>
              <a:spLocks/>
            </p:cNvSpPr>
            <p:nvPr/>
          </p:nvSpPr>
          <p:spPr bwMode="auto">
            <a:xfrm>
              <a:off x="1876635" y="2239494"/>
              <a:ext cx="150914" cy="108885"/>
            </a:xfrm>
            <a:custGeom>
              <a:avLst/>
              <a:gdLst>
                <a:gd name="T0" fmla="*/ 0 w 255"/>
                <a:gd name="T1" fmla="*/ 0 h 217"/>
                <a:gd name="T2" fmla="*/ 0 w 255"/>
                <a:gd name="T3" fmla="*/ 0 h 217"/>
                <a:gd name="T4" fmla="*/ 0 w 255"/>
                <a:gd name="T5" fmla="*/ 0 h 217"/>
                <a:gd name="T6" fmla="*/ 0 w 255"/>
                <a:gd name="T7" fmla="*/ 0 h 217"/>
                <a:gd name="T8" fmla="*/ 0 w 255"/>
                <a:gd name="T9" fmla="*/ 0 h 217"/>
                <a:gd name="T10" fmla="*/ 0 w 255"/>
                <a:gd name="T11" fmla="*/ 0 h 217"/>
                <a:gd name="T12" fmla="*/ 0 w 255"/>
                <a:gd name="T13" fmla="*/ 0 h 217"/>
                <a:gd name="T14" fmla="*/ 0 w 255"/>
                <a:gd name="T15" fmla="*/ 0 h 217"/>
                <a:gd name="T16" fmla="*/ 0 w 255"/>
                <a:gd name="T17" fmla="*/ 0 h 217"/>
                <a:gd name="T18" fmla="*/ 0 w 255"/>
                <a:gd name="T19" fmla="*/ 0 h 217"/>
                <a:gd name="T20" fmla="*/ 0 w 255"/>
                <a:gd name="T21" fmla="*/ 0 h 217"/>
                <a:gd name="T22" fmla="*/ 0 w 255"/>
                <a:gd name="T23" fmla="*/ 0 h 217"/>
                <a:gd name="T24" fmla="*/ 0 w 255"/>
                <a:gd name="T25" fmla="*/ 0 h 217"/>
                <a:gd name="T26" fmla="*/ 0 w 255"/>
                <a:gd name="T27" fmla="*/ 0 h 217"/>
                <a:gd name="T28" fmla="*/ 0 w 255"/>
                <a:gd name="T29" fmla="*/ 0 h 217"/>
                <a:gd name="T30" fmla="*/ 0 w 255"/>
                <a:gd name="T31" fmla="*/ 0 h 217"/>
                <a:gd name="T32" fmla="*/ 0 w 255"/>
                <a:gd name="T33" fmla="*/ 0 h 217"/>
                <a:gd name="T34" fmla="*/ 0 w 255"/>
                <a:gd name="T35" fmla="*/ 0 h 217"/>
                <a:gd name="T36" fmla="*/ 0 w 255"/>
                <a:gd name="T37" fmla="*/ 0 h 217"/>
                <a:gd name="T38" fmla="*/ 0 w 255"/>
                <a:gd name="T39" fmla="*/ 0 h 217"/>
                <a:gd name="T40" fmla="*/ 0 w 255"/>
                <a:gd name="T41" fmla="*/ 0 h 2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5"/>
                <a:gd name="T64" fmla="*/ 0 h 217"/>
                <a:gd name="T65" fmla="*/ 255 w 255"/>
                <a:gd name="T66" fmla="*/ 217 h 2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5" h="217">
                  <a:moveTo>
                    <a:pt x="224" y="0"/>
                  </a:moveTo>
                  <a:lnTo>
                    <a:pt x="120" y="46"/>
                  </a:lnTo>
                  <a:lnTo>
                    <a:pt x="105" y="62"/>
                  </a:lnTo>
                  <a:lnTo>
                    <a:pt x="75" y="77"/>
                  </a:lnTo>
                  <a:lnTo>
                    <a:pt x="75" y="139"/>
                  </a:lnTo>
                  <a:lnTo>
                    <a:pt x="60" y="154"/>
                  </a:lnTo>
                  <a:lnTo>
                    <a:pt x="0" y="154"/>
                  </a:lnTo>
                  <a:lnTo>
                    <a:pt x="15" y="201"/>
                  </a:lnTo>
                  <a:lnTo>
                    <a:pt x="30" y="216"/>
                  </a:lnTo>
                  <a:lnTo>
                    <a:pt x="60" y="216"/>
                  </a:lnTo>
                  <a:lnTo>
                    <a:pt x="75" y="185"/>
                  </a:lnTo>
                  <a:lnTo>
                    <a:pt x="149" y="201"/>
                  </a:lnTo>
                  <a:lnTo>
                    <a:pt x="179" y="185"/>
                  </a:lnTo>
                  <a:lnTo>
                    <a:pt x="224" y="185"/>
                  </a:lnTo>
                  <a:lnTo>
                    <a:pt x="239" y="185"/>
                  </a:lnTo>
                  <a:lnTo>
                    <a:pt x="239" y="154"/>
                  </a:lnTo>
                  <a:lnTo>
                    <a:pt x="254" y="139"/>
                  </a:lnTo>
                  <a:lnTo>
                    <a:pt x="254" y="62"/>
                  </a:lnTo>
                  <a:lnTo>
                    <a:pt x="254" y="46"/>
                  </a:lnTo>
                  <a:lnTo>
                    <a:pt x="254" y="15"/>
                  </a:lnTo>
                  <a:lnTo>
                    <a:pt x="224"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50" name="Freeform 138">
              <a:extLst>
                <a:ext uri="{FF2B5EF4-FFF2-40B4-BE49-F238E27FC236}">
                  <a16:creationId xmlns:a16="http://schemas.microsoft.com/office/drawing/2014/main" id="{FB64E3BF-713C-2869-794E-D2E9E9FD79FD}"/>
                </a:ext>
              </a:extLst>
            </p:cNvPr>
            <p:cNvSpPr>
              <a:spLocks/>
            </p:cNvSpPr>
            <p:nvPr/>
          </p:nvSpPr>
          <p:spPr bwMode="auto">
            <a:xfrm>
              <a:off x="2006519" y="2239494"/>
              <a:ext cx="113804" cy="155970"/>
            </a:xfrm>
            <a:custGeom>
              <a:avLst/>
              <a:gdLst>
                <a:gd name="T0" fmla="*/ 0 w 194"/>
                <a:gd name="T1" fmla="*/ 0 h 309"/>
                <a:gd name="T2" fmla="*/ 0 w 194"/>
                <a:gd name="T3" fmla="*/ 0 h 309"/>
                <a:gd name="T4" fmla="*/ 0 w 194"/>
                <a:gd name="T5" fmla="*/ 0 h 309"/>
                <a:gd name="T6" fmla="*/ 0 w 194"/>
                <a:gd name="T7" fmla="*/ 0 h 309"/>
                <a:gd name="T8" fmla="*/ 0 w 194"/>
                <a:gd name="T9" fmla="*/ 0 h 309"/>
                <a:gd name="T10" fmla="*/ 0 w 194"/>
                <a:gd name="T11" fmla="*/ 0 h 309"/>
                <a:gd name="T12" fmla="*/ 0 w 194"/>
                <a:gd name="T13" fmla="*/ 0 h 309"/>
                <a:gd name="T14" fmla="*/ 0 w 194"/>
                <a:gd name="T15" fmla="*/ 0 h 309"/>
                <a:gd name="T16" fmla="*/ 0 w 194"/>
                <a:gd name="T17" fmla="*/ 0 h 309"/>
                <a:gd name="T18" fmla="*/ 0 w 194"/>
                <a:gd name="T19" fmla="*/ 0 h 309"/>
                <a:gd name="T20" fmla="*/ 0 w 194"/>
                <a:gd name="T21" fmla="*/ 0 h 309"/>
                <a:gd name="T22" fmla="*/ 0 w 194"/>
                <a:gd name="T23" fmla="*/ 0 h 309"/>
                <a:gd name="T24" fmla="*/ 0 w 194"/>
                <a:gd name="T25" fmla="*/ 0 h 309"/>
                <a:gd name="T26" fmla="*/ 0 w 194"/>
                <a:gd name="T27" fmla="*/ 0 h 309"/>
                <a:gd name="T28" fmla="*/ 0 w 194"/>
                <a:gd name="T29" fmla="*/ 0 h 309"/>
                <a:gd name="T30" fmla="*/ 0 w 194"/>
                <a:gd name="T31" fmla="*/ 0 h 309"/>
                <a:gd name="T32" fmla="*/ 0 w 194"/>
                <a:gd name="T33" fmla="*/ 0 h 309"/>
                <a:gd name="T34" fmla="*/ 0 w 194"/>
                <a:gd name="T35" fmla="*/ 0 h 309"/>
                <a:gd name="T36" fmla="*/ 0 w 194"/>
                <a:gd name="T37" fmla="*/ 0 h 309"/>
                <a:gd name="T38" fmla="*/ 0 w 194"/>
                <a:gd name="T39" fmla="*/ 0 h 309"/>
                <a:gd name="T40" fmla="*/ 0 w 194"/>
                <a:gd name="T41" fmla="*/ 0 h 309"/>
                <a:gd name="T42" fmla="*/ 0 w 194"/>
                <a:gd name="T43" fmla="*/ 0 h 3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4"/>
                <a:gd name="T67" fmla="*/ 0 h 309"/>
                <a:gd name="T68" fmla="*/ 194 w 194"/>
                <a:gd name="T69" fmla="*/ 309 h 30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4" h="309">
                  <a:moveTo>
                    <a:pt x="193" y="77"/>
                  </a:moveTo>
                  <a:lnTo>
                    <a:pt x="45" y="0"/>
                  </a:lnTo>
                  <a:lnTo>
                    <a:pt x="30" y="15"/>
                  </a:lnTo>
                  <a:lnTo>
                    <a:pt x="30" y="46"/>
                  </a:lnTo>
                  <a:lnTo>
                    <a:pt x="30" y="62"/>
                  </a:lnTo>
                  <a:lnTo>
                    <a:pt x="30" y="139"/>
                  </a:lnTo>
                  <a:lnTo>
                    <a:pt x="15" y="154"/>
                  </a:lnTo>
                  <a:lnTo>
                    <a:pt x="15" y="185"/>
                  </a:lnTo>
                  <a:lnTo>
                    <a:pt x="0" y="185"/>
                  </a:lnTo>
                  <a:lnTo>
                    <a:pt x="30" y="200"/>
                  </a:lnTo>
                  <a:lnTo>
                    <a:pt x="45" y="262"/>
                  </a:lnTo>
                  <a:lnTo>
                    <a:pt x="15" y="277"/>
                  </a:lnTo>
                  <a:lnTo>
                    <a:pt x="45" y="308"/>
                  </a:lnTo>
                  <a:lnTo>
                    <a:pt x="134" y="277"/>
                  </a:lnTo>
                  <a:lnTo>
                    <a:pt x="163" y="246"/>
                  </a:lnTo>
                  <a:lnTo>
                    <a:pt x="178" y="231"/>
                  </a:lnTo>
                  <a:lnTo>
                    <a:pt x="148" y="216"/>
                  </a:lnTo>
                  <a:lnTo>
                    <a:pt x="163" y="185"/>
                  </a:lnTo>
                  <a:lnTo>
                    <a:pt x="163" y="169"/>
                  </a:lnTo>
                  <a:lnTo>
                    <a:pt x="163" y="139"/>
                  </a:lnTo>
                  <a:lnTo>
                    <a:pt x="193" y="154"/>
                  </a:lnTo>
                  <a:lnTo>
                    <a:pt x="193" y="77"/>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51" name="Line 139">
              <a:extLst>
                <a:ext uri="{FF2B5EF4-FFF2-40B4-BE49-F238E27FC236}">
                  <a16:creationId xmlns:a16="http://schemas.microsoft.com/office/drawing/2014/main" id="{ECC684D5-EFFA-56CE-C679-55CAB16FCFA1}"/>
                </a:ext>
              </a:extLst>
            </p:cNvPr>
            <p:cNvSpPr>
              <a:spLocks noChangeShapeType="1"/>
            </p:cNvSpPr>
            <p:nvPr/>
          </p:nvSpPr>
          <p:spPr bwMode="auto">
            <a:xfrm>
              <a:off x="1957040" y="2457265"/>
              <a:ext cx="0" cy="6866"/>
            </a:xfrm>
            <a:prstGeom prst="line">
              <a:avLst/>
            </a:prstGeom>
            <a:no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52" name="Line 140">
              <a:extLst>
                <a:ext uri="{FF2B5EF4-FFF2-40B4-BE49-F238E27FC236}">
                  <a16:creationId xmlns:a16="http://schemas.microsoft.com/office/drawing/2014/main" id="{81FD2E85-2D89-132F-58A0-BB32030D73C9}"/>
                </a:ext>
              </a:extLst>
            </p:cNvPr>
            <p:cNvSpPr>
              <a:spLocks noChangeShapeType="1"/>
            </p:cNvSpPr>
            <p:nvPr/>
          </p:nvSpPr>
          <p:spPr bwMode="auto">
            <a:xfrm>
              <a:off x="1928589" y="1942267"/>
              <a:ext cx="8659" cy="0"/>
            </a:xfrm>
            <a:prstGeom prst="line">
              <a:avLst/>
            </a:prstGeom>
            <a:no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53" name="Freeform 141">
              <a:extLst>
                <a:ext uri="{FF2B5EF4-FFF2-40B4-BE49-F238E27FC236}">
                  <a16:creationId xmlns:a16="http://schemas.microsoft.com/office/drawing/2014/main" id="{2F5CBA8A-15F8-630A-2056-992C033AB194}"/>
                </a:ext>
              </a:extLst>
            </p:cNvPr>
            <p:cNvSpPr>
              <a:spLocks/>
            </p:cNvSpPr>
            <p:nvPr/>
          </p:nvSpPr>
          <p:spPr bwMode="auto">
            <a:xfrm>
              <a:off x="1928589" y="1889296"/>
              <a:ext cx="77930" cy="85343"/>
            </a:xfrm>
            <a:custGeom>
              <a:avLst/>
              <a:gdLst>
                <a:gd name="T0" fmla="*/ 0 w 135"/>
                <a:gd name="T1" fmla="*/ 0 h 170"/>
                <a:gd name="T2" fmla="*/ 0 w 135"/>
                <a:gd name="T3" fmla="*/ 0 h 170"/>
                <a:gd name="T4" fmla="*/ 0 w 135"/>
                <a:gd name="T5" fmla="*/ 0 h 170"/>
                <a:gd name="T6" fmla="*/ 0 w 135"/>
                <a:gd name="T7" fmla="*/ 0 h 170"/>
                <a:gd name="T8" fmla="*/ 0 w 135"/>
                <a:gd name="T9" fmla="*/ 0 h 170"/>
                <a:gd name="T10" fmla="*/ 0 w 135"/>
                <a:gd name="T11" fmla="*/ 0 h 170"/>
                <a:gd name="T12" fmla="*/ 0 w 135"/>
                <a:gd name="T13" fmla="*/ 0 h 170"/>
                <a:gd name="T14" fmla="*/ 0 w 135"/>
                <a:gd name="T15" fmla="*/ 0 h 170"/>
                <a:gd name="T16" fmla="*/ 0 w 135"/>
                <a:gd name="T17" fmla="*/ 0 h 170"/>
                <a:gd name="T18" fmla="*/ 0 w 135"/>
                <a:gd name="T19" fmla="*/ 0 h 170"/>
                <a:gd name="T20" fmla="*/ 0 w 135"/>
                <a:gd name="T21" fmla="*/ 0 h 170"/>
                <a:gd name="T22" fmla="*/ 0 w 135"/>
                <a:gd name="T23" fmla="*/ 0 h 170"/>
                <a:gd name="T24" fmla="*/ 0 w 135"/>
                <a:gd name="T25" fmla="*/ 0 h 170"/>
                <a:gd name="T26" fmla="*/ 0 w 135"/>
                <a:gd name="T27" fmla="*/ 0 h 170"/>
                <a:gd name="T28" fmla="*/ 0 w 135"/>
                <a:gd name="T29" fmla="*/ 0 h 170"/>
                <a:gd name="T30" fmla="*/ 0 w 135"/>
                <a:gd name="T31" fmla="*/ 0 h 170"/>
                <a:gd name="T32" fmla="*/ 0 w 135"/>
                <a:gd name="T33" fmla="*/ 0 h 170"/>
                <a:gd name="T34" fmla="*/ 0 w 135"/>
                <a:gd name="T35" fmla="*/ 0 h 170"/>
                <a:gd name="T36" fmla="*/ 0 w 135"/>
                <a:gd name="T37" fmla="*/ 0 h 170"/>
                <a:gd name="T38" fmla="*/ 0 w 135"/>
                <a:gd name="T39" fmla="*/ 0 h 170"/>
                <a:gd name="T40" fmla="*/ 0 w 135"/>
                <a:gd name="T41" fmla="*/ 0 h 170"/>
                <a:gd name="T42" fmla="*/ 0 w 135"/>
                <a:gd name="T43" fmla="*/ 0 h 170"/>
                <a:gd name="T44" fmla="*/ 0 w 135"/>
                <a:gd name="T45" fmla="*/ 0 h 170"/>
                <a:gd name="T46" fmla="*/ 0 w 135"/>
                <a:gd name="T47" fmla="*/ 0 h 1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5"/>
                <a:gd name="T73" fmla="*/ 0 h 170"/>
                <a:gd name="T74" fmla="*/ 135 w 135"/>
                <a:gd name="T75" fmla="*/ 170 h 1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5" h="170">
                  <a:moveTo>
                    <a:pt x="74" y="169"/>
                  </a:moveTo>
                  <a:lnTo>
                    <a:pt x="45" y="154"/>
                  </a:lnTo>
                  <a:lnTo>
                    <a:pt x="45" y="138"/>
                  </a:lnTo>
                  <a:lnTo>
                    <a:pt x="15" y="108"/>
                  </a:lnTo>
                  <a:lnTo>
                    <a:pt x="0" y="108"/>
                  </a:lnTo>
                  <a:lnTo>
                    <a:pt x="15" y="92"/>
                  </a:lnTo>
                  <a:lnTo>
                    <a:pt x="15" y="77"/>
                  </a:lnTo>
                  <a:lnTo>
                    <a:pt x="30" y="46"/>
                  </a:lnTo>
                  <a:lnTo>
                    <a:pt x="30" y="31"/>
                  </a:lnTo>
                  <a:lnTo>
                    <a:pt x="45" y="15"/>
                  </a:lnTo>
                  <a:lnTo>
                    <a:pt x="60" y="0"/>
                  </a:lnTo>
                  <a:lnTo>
                    <a:pt x="74" y="0"/>
                  </a:lnTo>
                  <a:lnTo>
                    <a:pt x="89" y="15"/>
                  </a:lnTo>
                  <a:lnTo>
                    <a:pt x="89" y="31"/>
                  </a:lnTo>
                  <a:lnTo>
                    <a:pt x="89" y="46"/>
                  </a:lnTo>
                  <a:lnTo>
                    <a:pt x="74" y="61"/>
                  </a:lnTo>
                  <a:lnTo>
                    <a:pt x="74" y="77"/>
                  </a:lnTo>
                  <a:lnTo>
                    <a:pt x="74" y="92"/>
                  </a:lnTo>
                  <a:lnTo>
                    <a:pt x="89" y="92"/>
                  </a:lnTo>
                  <a:lnTo>
                    <a:pt x="119" y="108"/>
                  </a:lnTo>
                  <a:lnTo>
                    <a:pt x="134" y="138"/>
                  </a:lnTo>
                  <a:lnTo>
                    <a:pt x="134" y="154"/>
                  </a:lnTo>
                  <a:lnTo>
                    <a:pt x="89" y="154"/>
                  </a:lnTo>
                  <a:lnTo>
                    <a:pt x="74" y="169"/>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54" name="Freeform 142">
              <a:extLst>
                <a:ext uri="{FF2B5EF4-FFF2-40B4-BE49-F238E27FC236}">
                  <a16:creationId xmlns:a16="http://schemas.microsoft.com/office/drawing/2014/main" id="{AA3FD108-41EF-46C1-93F6-B02028EDD12C}"/>
                </a:ext>
              </a:extLst>
            </p:cNvPr>
            <p:cNvSpPr>
              <a:spLocks/>
            </p:cNvSpPr>
            <p:nvPr/>
          </p:nvSpPr>
          <p:spPr bwMode="auto">
            <a:xfrm>
              <a:off x="1999097" y="1927553"/>
              <a:ext cx="95249" cy="40219"/>
            </a:xfrm>
            <a:custGeom>
              <a:avLst/>
              <a:gdLst>
                <a:gd name="T0" fmla="*/ 0 w 165"/>
                <a:gd name="T1" fmla="*/ 0 h 78"/>
                <a:gd name="T2" fmla="*/ 0 w 165"/>
                <a:gd name="T3" fmla="*/ 0 h 78"/>
                <a:gd name="T4" fmla="*/ 0 w 165"/>
                <a:gd name="T5" fmla="*/ 0 h 78"/>
                <a:gd name="T6" fmla="*/ 0 w 165"/>
                <a:gd name="T7" fmla="*/ 0 h 78"/>
                <a:gd name="T8" fmla="*/ 0 w 165"/>
                <a:gd name="T9" fmla="*/ 0 h 78"/>
                <a:gd name="T10" fmla="*/ 0 w 165"/>
                <a:gd name="T11" fmla="*/ 0 h 78"/>
                <a:gd name="T12" fmla="*/ 0 w 165"/>
                <a:gd name="T13" fmla="*/ 0 h 78"/>
                <a:gd name="T14" fmla="*/ 0 w 165"/>
                <a:gd name="T15" fmla="*/ 0 h 78"/>
                <a:gd name="T16" fmla="*/ 0 w 165"/>
                <a:gd name="T17" fmla="*/ 0 h 78"/>
                <a:gd name="T18" fmla="*/ 0 w 165"/>
                <a:gd name="T19" fmla="*/ 0 h 78"/>
                <a:gd name="T20" fmla="*/ 0 w 165"/>
                <a:gd name="T21" fmla="*/ 0 h 78"/>
                <a:gd name="T22" fmla="*/ 0 w 165"/>
                <a:gd name="T23" fmla="*/ 0 h 78"/>
                <a:gd name="T24" fmla="*/ 0 w 165"/>
                <a:gd name="T25" fmla="*/ 0 h 78"/>
                <a:gd name="T26" fmla="*/ 0 w 165"/>
                <a:gd name="T27" fmla="*/ 0 h 78"/>
                <a:gd name="T28" fmla="*/ 0 w 165"/>
                <a:gd name="T29" fmla="*/ 0 h 78"/>
                <a:gd name="T30" fmla="*/ 0 w 165"/>
                <a:gd name="T31" fmla="*/ 0 h 78"/>
                <a:gd name="T32" fmla="*/ 0 w 165"/>
                <a:gd name="T33" fmla="*/ 0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5"/>
                <a:gd name="T52" fmla="*/ 0 h 78"/>
                <a:gd name="T53" fmla="*/ 165 w 165"/>
                <a:gd name="T54" fmla="*/ 78 h 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5" h="78">
                  <a:moveTo>
                    <a:pt x="75" y="15"/>
                  </a:moveTo>
                  <a:lnTo>
                    <a:pt x="30" y="0"/>
                  </a:lnTo>
                  <a:lnTo>
                    <a:pt x="0" y="15"/>
                  </a:lnTo>
                  <a:lnTo>
                    <a:pt x="0" y="31"/>
                  </a:lnTo>
                  <a:lnTo>
                    <a:pt x="15" y="62"/>
                  </a:lnTo>
                  <a:lnTo>
                    <a:pt x="30" y="62"/>
                  </a:lnTo>
                  <a:lnTo>
                    <a:pt x="45" y="46"/>
                  </a:lnTo>
                  <a:lnTo>
                    <a:pt x="60" y="62"/>
                  </a:lnTo>
                  <a:lnTo>
                    <a:pt x="75" y="77"/>
                  </a:lnTo>
                  <a:lnTo>
                    <a:pt x="104" y="77"/>
                  </a:lnTo>
                  <a:lnTo>
                    <a:pt x="104" y="62"/>
                  </a:lnTo>
                  <a:lnTo>
                    <a:pt x="134" y="62"/>
                  </a:lnTo>
                  <a:lnTo>
                    <a:pt x="149" y="62"/>
                  </a:lnTo>
                  <a:lnTo>
                    <a:pt x="164" y="62"/>
                  </a:lnTo>
                  <a:lnTo>
                    <a:pt x="134" y="31"/>
                  </a:lnTo>
                  <a:lnTo>
                    <a:pt x="104" y="31"/>
                  </a:lnTo>
                  <a:lnTo>
                    <a:pt x="75" y="15"/>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55" name="Freeform 143">
              <a:extLst>
                <a:ext uri="{FF2B5EF4-FFF2-40B4-BE49-F238E27FC236}">
                  <a16:creationId xmlns:a16="http://schemas.microsoft.com/office/drawing/2014/main" id="{6BC64697-A534-C2D7-6DB6-0DCEA4380E1A}"/>
                </a:ext>
              </a:extLst>
            </p:cNvPr>
            <p:cNvSpPr>
              <a:spLocks/>
            </p:cNvSpPr>
            <p:nvPr/>
          </p:nvSpPr>
          <p:spPr bwMode="auto">
            <a:xfrm>
              <a:off x="1973121" y="1889296"/>
              <a:ext cx="43294" cy="55914"/>
            </a:xfrm>
            <a:custGeom>
              <a:avLst/>
              <a:gdLst>
                <a:gd name="T0" fmla="*/ 0 w 75"/>
                <a:gd name="T1" fmla="*/ 0 h 109"/>
                <a:gd name="T2" fmla="*/ 0 w 75"/>
                <a:gd name="T3" fmla="*/ 0 h 109"/>
                <a:gd name="T4" fmla="*/ 0 w 75"/>
                <a:gd name="T5" fmla="*/ 0 h 109"/>
                <a:gd name="T6" fmla="*/ 0 w 75"/>
                <a:gd name="T7" fmla="*/ 0 h 109"/>
                <a:gd name="T8" fmla="*/ 0 w 75"/>
                <a:gd name="T9" fmla="*/ 0 h 109"/>
                <a:gd name="T10" fmla="*/ 0 w 75"/>
                <a:gd name="T11" fmla="*/ 0 h 109"/>
                <a:gd name="T12" fmla="*/ 0 w 75"/>
                <a:gd name="T13" fmla="*/ 0 h 109"/>
                <a:gd name="T14" fmla="*/ 0 w 75"/>
                <a:gd name="T15" fmla="*/ 0 h 109"/>
                <a:gd name="T16" fmla="*/ 0 w 75"/>
                <a:gd name="T17" fmla="*/ 0 h 109"/>
                <a:gd name="T18" fmla="*/ 0 w 75"/>
                <a:gd name="T19" fmla="*/ 0 h 109"/>
                <a:gd name="T20" fmla="*/ 0 w 75"/>
                <a:gd name="T21" fmla="*/ 0 h 109"/>
                <a:gd name="T22" fmla="*/ 0 w 75"/>
                <a:gd name="T23" fmla="*/ 0 h 109"/>
                <a:gd name="T24" fmla="*/ 0 w 75"/>
                <a:gd name="T25" fmla="*/ 0 h 109"/>
                <a:gd name="T26" fmla="*/ 0 w 75"/>
                <a:gd name="T27" fmla="*/ 0 h 109"/>
                <a:gd name="T28" fmla="*/ 0 w 75"/>
                <a:gd name="T29" fmla="*/ 0 h 1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5"/>
                <a:gd name="T46" fmla="*/ 0 h 109"/>
                <a:gd name="T47" fmla="*/ 75 w 75"/>
                <a:gd name="T48" fmla="*/ 109 h 10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5" h="109">
                  <a:moveTo>
                    <a:pt x="15" y="15"/>
                  </a:moveTo>
                  <a:lnTo>
                    <a:pt x="15" y="31"/>
                  </a:lnTo>
                  <a:lnTo>
                    <a:pt x="15" y="46"/>
                  </a:lnTo>
                  <a:lnTo>
                    <a:pt x="15" y="62"/>
                  </a:lnTo>
                  <a:lnTo>
                    <a:pt x="0" y="62"/>
                  </a:lnTo>
                  <a:lnTo>
                    <a:pt x="0" y="77"/>
                  </a:lnTo>
                  <a:lnTo>
                    <a:pt x="0" y="93"/>
                  </a:lnTo>
                  <a:lnTo>
                    <a:pt x="15" y="93"/>
                  </a:lnTo>
                  <a:lnTo>
                    <a:pt x="30" y="108"/>
                  </a:lnTo>
                  <a:lnTo>
                    <a:pt x="44" y="108"/>
                  </a:lnTo>
                  <a:lnTo>
                    <a:pt x="74" y="77"/>
                  </a:lnTo>
                  <a:lnTo>
                    <a:pt x="59" y="31"/>
                  </a:lnTo>
                  <a:lnTo>
                    <a:pt x="74" y="15"/>
                  </a:lnTo>
                  <a:lnTo>
                    <a:pt x="44" y="0"/>
                  </a:lnTo>
                  <a:lnTo>
                    <a:pt x="15" y="15"/>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56" name="Freeform 144">
              <a:extLst>
                <a:ext uri="{FF2B5EF4-FFF2-40B4-BE49-F238E27FC236}">
                  <a16:creationId xmlns:a16="http://schemas.microsoft.com/office/drawing/2014/main" id="{ED84DD3B-F5FF-A6A5-32ED-909C3918BA8D}"/>
                </a:ext>
              </a:extLst>
            </p:cNvPr>
            <p:cNvSpPr>
              <a:spLocks/>
            </p:cNvSpPr>
            <p:nvPr/>
          </p:nvSpPr>
          <p:spPr bwMode="auto">
            <a:xfrm>
              <a:off x="1947144" y="1974638"/>
              <a:ext cx="112567" cy="101037"/>
            </a:xfrm>
            <a:custGeom>
              <a:avLst/>
              <a:gdLst>
                <a:gd name="T0" fmla="*/ 0 w 196"/>
                <a:gd name="T1" fmla="*/ 0 h 201"/>
                <a:gd name="T2" fmla="*/ 0 w 196"/>
                <a:gd name="T3" fmla="*/ 0 h 201"/>
                <a:gd name="T4" fmla="*/ 0 w 196"/>
                <a:gd name="T5" fmla="*/ 0 h 201"/>
                <a:gd name="T6" fmla="*/ 0 w 196"/>
                <a:gd name="T7" fmla="*/ 0 h 201"/>
                <a:gd name="T8" fmla="*/ 0 w 196"/>
                <a:gd name="T9" fmla="*/ 0 h 201"/>
                <a:gd name="T10" fmla="*/ 0 w 196"/>
                <a:gd name="T11" fmla="*/ 0 h 201"/>
                <a:gd name="T12" fmla="*/ 0 w 196"/>
                <a:gd name="T13" fmla="*/ 0 h 201"/>
                <a:gd name="T14" fmla="*/ 0 w 196"/>
                <a:gd name="T15" fmla="*/ 0 h 201"/>
                <a:gd name="T16" fmla="*/ 0 w 196"/>
                <a:gd name="T17" fmla="*/ 0 h 201"/>
                <a:gd name="T18" fmla="*/ 0 w 196"/>
                <a:gd name="T19" fmla="*/ 0 h 201"/>
                <a:gd name="T20" fmla="*/ 0 w 196"/>
                <a:gd name="T21" fmla="*/ 0 h 201"/>
                <a:gd name="T22" fmla="*/ 0 w 196"/>
                <a:gd name="T23" fmla="*/ 0 h 201"/>
                <a:gd name="T24" fmla="*/ 0 w 196"/>
                <a:gd name="T25" fmla="*/ 0 h 201"/>
                <a:gd name="T26" fmla="*/ 0 w 196"/>
                <a:gd name="T27" fmla="*/ 0 h 201"/>
                <a:gd name="T28" fmla="*/ 0 w 196"/>
                <a:gd name="T29" fmla="*/ 0 h 201"/>
                <a:gd name="T30" fmla="*/ 0 w 196"/>
                <a:gd name="T31" fmla="*/ 0 h 201"/>
                <a:gd name="T32" fmla="*/ 0 w 196"/>
                <a:gd name="T33" fmla="*/ 0 h 201"/>
                <a:gd name="T34" fmla="*/ 0 w 196"/>
                <a:gd name="T35" fmla="*/ 0 h 201"/>
                <a:gd name="T36" fmla="*/ 0 w 196"/>
                <a:gd name="T37" fmla="*/ 0 h 201"/>
                <a:gd name="T38" fmla="*/ 0 w 196"/>
                <a:gd name="T39" fmla="*/ 0 h 201"/>
                <a:gd name="T40" fmla="*/ 0 w 196"/>
                <a:gd name="T41" fmla="*/ 0 h 201"/>
                <a:gd name="T42" fmla="*/ 0 w 196"/>
                <a:gd name="T43" fmla="*/ 0 h 201"/>
                <a:gd name="T44" fmla="*/ 0 w 196"/>
                <a:gd name="T45" fmla="*/ 0 h 201"/>
                <a:gd name="T46" fmla="*/ 0 w 196"/>
                <a:gd name="T47" fmla="*/ 0 h 201"/>
                <a:gd name="T48" fmla="*/ 0 w 196"/>
                <a:gd name="T49" fmla="*/ 0 h 201"/>
                <a:gd name="T50" fmla="*/ 0 w 196"/>
                <a:gd name="T51" fmla="*/ 0 h 201"/>
                <a:gd name="T52" fmla="*/ 0 w 196"/>
                <a:gd name="T53" fmla="*/ 0 h 201"/>
                <a:gd name="T54" fmla="*/ 0 w 196"/>
                <a:gd name="T55" fmla="*/ 0 h 201"/>
                <a:gd name="T56" fmla="*/ 0 w 196"/>
                <a:gd name="T57" fmla="*/ 0 h 2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6"/>
                <a:gd name="T88" fmla="*/ 0 h 201"/>
                <a:gd name="T89" fmla="*/ 196 w 196"/>
                <a:gd name="T90" fmla="*/ 201 h 20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6" h="201">
                  <a:moveTo>
                    <a:pt x="15" y="77"/>
                  </a:moveTo>
                  <a:lnTo>
                    <a:pt x="30" y="62"/>
                  </a:lnTo>
                  <a:lnTo>
                    <a:pt x="45" y="77"/>
                  </a:lnTo>
                  <a:lnTo>
                    <a:pt x="60" y="92"/>
                  </a:lnTo>
                  <a:lnTo>
                    <a:pt x="105" y="138"/>
                  </a:lnTo>
                  <a:lnTo>
                    <a:pt x="120" y="138"/>
                  </a:lnTo>
                  <a:lnTo>
                    <a:pt x="150" y="154"/>
                  </a:lnTo>
                  <a:lnTo>
                    <a:pt x="150" y="185"/>
                  </a:lnTo>
                  <a:lnTo>
                    <a:pt x="150" y="200"/>
                  </a:lnTo>
                  <a:lnTo>
                    <a:pt x="165" y="200"/>
                  </a:lnTo>
                  <a:lnTo>
                    <a:pt x="180" y="169"/>
                  </a:lnTo>
                  <a:lnTo>
                    <a:pt x="165" y="169"/>
                  </a:lnTo>
                  <a:lnTo>
                    <a:pt x="180" y="154"/>
                  </a:lnTo>
                  <a:lnTo>
                    <a:pt x="195" y="154"/>
                  </a:lnTo>
                  <a:lnTo>
                    <a:pt x="150" y="123"/>
                  </a:lnTo>
                  <a:lnTo>
                    <a:pt x="120" y="108"/>
                  </a:lnTo>
                  <a:lnTo>
                    <a:pt x="105" y="77"/>
                  </a:lnTo>
                  <a:lnTo>
                    <a:pt x="90" y="77"/>
                  </a:lnTo>
                  <a:lnTo>
                    <a:pt x="90" y="46"/>
                  </a:lnTo>
                  <a:lnTo>
                    <a:pt x="105" y="46"/>
                  </a:lnTo>
                  <a:lnTo>
                    <a:pt x="105" y="31"/>
                  </a:lnTo>
                  <a:lnTo>
                    <a:pt x="105" y="15"/>
                  </a:lnTo>
                  <a:lnTo>
                    <a:pt x="90" y="0"/>
                  </a:lnTo>
                  <a:lnTo>
                    <a:pt x="45" y="15"/>
                  </a:lnTo>
                  <a:lnTo>
                    <a:pt x="30" y="31"/>
                  </a:lnTo>
                  <a:lnTo>
                    <a:pt x="15" y="31"/>
                  </a:lnTo>
                  <a:lnTo>
                    <a:pt x="0" y="31"/>
                  </a:lnTo>
                  <a:lnTo>
                    <a:pt x="0" y="46"/>
                  </a:lnTo>
                  <a:lnTo>
                    <a:pt x="15" y="77"/>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57" name="Freeform 145">
              <a:extLst>
                <a:ext uri="{FF2B5EF4-FFF2-40B4-BE49-F238E27FC236}">
                  <a16:creationId xmlns:a16="http://schemas.microsoft.com/office/drawing/2014/main" id="{92325D1D-E4DB-0239-90B5-11033A639A87}"/>
                </a:ext>
              </a:extLst>
            </p:cNvPr>
            <p:cNvSpPr>
              <a:spLocks/>
            </p:cNvSpPr>
            <p:nvPr/>
          </p:nvSpPr>
          <p:spPr bwMode="auto">
            <a:xfrm>
              <a:off x="2006519" y="2075676"/>
              <a:ext cx="28451" cy="16676"/>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w 46"/>
                <a:gd name="T11" fmla="*/ 0 h 31"/>
                <a:gd name="T12" fmla="*/ 0 w 46"/>
                <a:gd name="T13" fmla="*/ 0 h 31"/>
                <a:gd name="T14" fmla="*/ 0 w 46"/>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46"/>
                <a:gd name="T25" fmla="*/ 0 h 31"/>
                <a:gd name="T26" fmla="*/ 46 w 46"/>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 h="31">
                  <a:moveTo>
                    <a:pt x="45" y="0"/>
                  </a:moveTo>
                  <a:lnTo>
                    <a:pt x="30" y="0"/>
                  </a:lnTo>
                  <a:lnTo>
                    <a:pt x="0" y="0"/>
                  </a:lnTo>
                  <a:lnTo>
                    <a:pt x="0" y="15"/>
                  </a:lnTo>
                  <a:lnTo>
                    <a:pt x="30" y="30"/>
                  </a:lnTo>
                  <a:lnTo>
                    <a:pt x="45" y="15"/>
                  </a:lnTo>
                  <a:lnTo>
                    <a:pt x="30" y="15"/>
                  </a:lnTo>
                  <a:lnTo>
                    <a:pt x="45"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58" name="Freeform 146">
              <a:extLst>
                <a:ext uri="{FF2B5EF4-FFF2-40B4-BE49-F238E27FC236}">
                  <a16:creationId xmlns:a16="http://schemas.microsoft.com/office/drawing/2014/main" id="{8308144B-4EF3-B6B9-1841-303371427A61}"/>
                </a:ext>
              </a:extLst>
            </p:cNvPr>
            <p:cNvSpPr>
              <a:spLocks/>
            </p:cNvSpPr>
            <p:nvPr/>
          </p:nvSpPr>
          <p:spPr bwMode="auto">
            <a:xfrm>
              <a:off x="1964462" y="2044285"/>
              <a:ext cx="9896" cy="23543"/>
            </a:xfrm>
            <a:custGeom>
              <a:avLst/>
              <a:gdLst>
                <a:gd name="T0" fmla="*/ 0 w 17"/>
                <a:gd name="T1" fmla="*/ 0 h 47"/>
                <a:gd name="T2" fmla="*/ 0 w 17"/>
                <a:gd name="T3" fmla="*/ 0 h 47"/>
                <a:gd name="T4" fmla="*/ 0 w 17"/>
                <a:gd name="T5" fmla="*/ 0 h 47"/>
                <a:gd name="T6" fmla="*/ 0 w 17"/>
                <a:gd name="T7" fmla="*/ 0 h 47"/>
                <a:gd name="T8" fmla="*/ 0 w 17"/>
                <a:gd name="T9" fmla="*/ 0 h 47"/>
                <a:gd name="T10" fmla="*/ 0 w 17"/>
                <a:gd name="T11" fmla="*/ 0 h 47"/>
                <a:gd name="T12" fmla="*/ 0 w 17"/>
                <a:gd name="T13" fmla="*/ 0 h 47"/>
                <a:gd name="T14" fmla="*/ 0 60000 65536"/>
                <a:gd name="T15" fmla="*/ 0 60000 65536"/>
                <a:gd name="T16" fmla="*/ 0 60000 65536"/>
                <a:gd name="T17" fmla="*/ 0 60000 65536"/>
                <a:gd name="T18" fmla="*/ 0 60000 65536"/>
                <a:gd name="T19" fmla="*/ 0 60000 65536"/>
                <a:gd name="T20" fmla="*/ 0 60000 65536"/>
                <a:gd name="T21" fmla="*/ 0 w 17"/>
                <a:gd name="T22" fmla="*/ 0 h 47"/>
                <a:gd name="T23" fmla="*/ 17 w 17"/>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47">
                  <a:moveTo>
                    <a:pt x="0" y="15"/>
                  </a:moveTo>
                  <a:lnTo>
                    <a:pt x="0" y="31"/>
                  </a:lnTo>
                  <a:lnTo>
                    <a:pt x="0" y="46"/>
                  </a:lnTo>
                  <a:lnTo>
                    <a:pt x="16" y="31"/>
                  </a:lnTo>
                  <a:lnTo>
                    <a:pt x="16" y="15"/>
                  </a:lnTo>
                  <a:lnTo>
                    <a:pt x="0" y="0"/>
                  </a:lnTo>
                  <a:lnTo>
                    <a:pt x="0" y="15"/>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59" name="Freeform 147">
              <a:extLst>
                <a:ext uri="{FF2B5EF4-FFF2-40B4-BE49-F238E27FC236}">
                  <a16:creationId xmlns:a16="http://schemas.microsoft.com/office/drawing/2014/main" id="{5D38CEFB-B35E-9AFF-E7C2-C7F6463AE33A}"/>
                </a:ext>
              </a:extLst>
            </p:cNvPr>
            <p:cNvSpPr>
              <a:spLocks/>
            </p:cNvSpPr>
            <p:nvPr/>
          </p:nvSpPr>
          <p:spPr bwMode="auto">
            <a:xfrm>
              <a:off x="1937248" y="1966791"/>
              <a:ext cx="35873" cy="23543"/>
            </a:xfrm>
            <a:custGeom>
              <a:avLst/>
              <a:gdLst>
                <a:gd name="T0" fmla="*/ 0 w 60"/>
                <a:gd name="T1" fmla="*/ 0 h 47"/>
                <a:gd name="T2" fmla="*/ 0 w 60"/>
                <a:gd name="T3" fmla="*/ 0 h 47"/>
                <a:gd name="T4" fmla="*/ 0 w 60"/>
                <a:gd name="T5" fmla="*/ 0 h 47"/>
                <a:gd name="T6" fmla="*/ 0 w 60"/>
                <a:gd name="T7" fmla="*/ 0 h 47"/>
                <a:gd name="T8" fmla="*/ 0 w 60"/>
                <a:gd name="T9" fmla="*/ 0 h 47"/>
                <a:gd name="T10" fmla="*/ 0 w 60"/>
                <a:gd name="T11" fmla="*/ 0 h 47"/>
                <a:gd name="T12" fmla="*/ 0 w 60"/>
                <a:gd name="T13" fmla="*/ 0 h 47"/>
                <a:gd name="T14" fmla="*/ 0 w 60"/>
                <a:gd name="T15" fmla="*/ 0 h 47"/>
                <a:gd name="T16" fmla="*/ 0 w 60"/>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47"/>
                <a:gd name="T29" fmla="*/ 60 w 60"/>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47">
                  <a:moveTo>
                    <a:pt x="59" y="15"/>
                  </a:moveTo>
                  <a:lnTo>
                    <a:pt x="30" y="0"/>
                  </a:lnTo>
                  <a:lnTo>
                    <a:pt x="0" y="31"/>
                  </a:lnTo>
                  <a:lnTo>
                    <a:pt x="0" y="46"/>
                  </a:lnTo>
                  <a:lnTo>
                    <a:pt x="15" y="46"/>
                  </a:lnTo>
                  <a:lnTo>
                    <a:pt x="30" y="46"/>
                  </a:lnTo>
                  <a:lnTo>
                    <a:pt x="44" y="46"/>
                  </a:lnTo>
                  <a:lnTo>
                    <a:pt x="59" y="31"/>
                  </a:lnTo>
                  <a:lnTo>
                    <a:pt x="59" y="15"/>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60" name="Freeform 148">
              <a:extLst>
                <a:ext uri="{FF2B5EF4-FFF2-40B4-BE49-F238E27FC236}">
                  <a16:creationId xmlns:a16="http://schemas.microsoft.com/office/drawing/2014/main" id="{5127A9D1-6E5D-F207-52CB-5C8A54AD6F30}"/>
                </a:ext>
              </a:extLst>
            </p:cNvPr>
            <p:cNvSpPr>
              <a:spLocks/>
            </p:cNvSpPr>
            <p:nvPr/>
          </p:nvSpPr>
          <p:spPr bwMode="auto">
            <a:xfrm>
              <a:off x="1973121" y="1950114"/>
              <a:ext cx="69272" cy="33352"/>
            </a:xfrm>
            <a:custGeom>
              <a:avLst/>
              <a:gdLst>
                <a:gd name="T0" fmla="*/ 0 w 120"/>
                <a:gd name="T1" fmla="*/ 0 h 63"/>
                <a:gd name="T2" fmla="*/ 0 w 120"/>
                <a:gd name="T3" fmla="*/ 0 h 63"/>
                <a:gd name="T4" fmla="*/ 0 w 120"/>
                <a:gd name="T5" fmla="*/ 0 h 63"/>
                <a:gd name="T6" fmla="*/ 0 w 120"/>
                <a:gd name="T7" fmla="*/ 0 h 63"/>
                <a:gd name="T8" fmla="*/ 0 w 120"/>
                <a:gd name="T9" fmla="*/ 0 h 63"/>
                <a:gd name="T10" fmla="*/ 0 w 120"/>
                <a:gd name="T11" fmla="*/ 0 h 63"/>
                <a:gd name="T12" fmla="*/ 0 w 120"/>
                <a:gd name="T13" fmla="*/ 0 h 63"/>
                <a:gd name="T14" fmla="*/ 0 w 120"/>
                <a:gd name="T15" fmla="*/ 0 h 63"/>
                <a:gd name="T16" fmla="*/ 0 w 120"/>
                <a:gd name="T17" fmla="*/ 0 h 63"/>
                <a:gd name="T18" fmla="*/ 0 w 120"/>
                <a:gd name="T19" fmla="*/ 0 h 63"/>
                <a:gd name="T20" fmla="*/ 0 w 120"/>
                <a:gd name="T21" fmla="*/ 0 h 63"/>
                <a:gd name="T22" fmla="*/ 0 w 120"/>
                <a:gd name="T23" fmla="*/ 0 h 63"/>
                <a:gd name="T24" fmla="*/ 0 w 120"/>
                <a:gd name="T25" fmla="*/ 0 h 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0"/>
                <a:gd name="T40" fmla="*/ 0 h 63"/>
                <a:gd name="T41" fmla="*/ 120 w 120"/>
                <a:gd name="T42" fmla="*/ 63 h 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0" h="63">
                  <a:moveTo>
                    <a:pt x="60" y="16"/>
                  </a:moveTo>
                  <a:lnTo>
                    <a:pt x="60" y="31"/>
                  </a:lnTo>
                  <a:lnTo>
                    <a:pt x="15" y="31"/>
                  </a:lnTo>
                  <a:lnTo>
                    <a:pt x="0" y="47"/>
                  </a:lnTo>
                  <a:lnTo>
                    <a:pt x="0" y="62"/>
                  </a:lnTo>
                  <a:lnTo>
                    <a:pt x="45" y="47"/>
                  </a:lnTo>
                  <a:lnTo>
                    <a:pt x="60" y="62"/>
                  </a:lnTo>
                  <a:lnTo>
                    <a:pt x="104" y="62"/>
                  </a:lnTo>
                  <a:lnTo>
                    <a:pt x="119" y="31"/>
                  </a:lnTo>
                  <a:lnTo>
                    <a:pt x="104" y="16"/>
                  </a:lnTo>
                  <a:lnTo>
                    <a:pt x="89" y="0"/>
                  </a:lnTo>
                  <a:lnTo>
                    <a:pt x="74" y="16"/>
                  </a:lnTo>
                  <a:lnTo>
                    <a:pt x="60" y="16"/>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61" name="Freeform 149">
              <a:extLst>
                <a:ext uri="{FF2B5EF4-FFF2-40B4-BE49-F238E27FC236}">
                  <a16:creationId xmlns:a16="http://schemas.microsoft.com/office/drawing/2014/main" id="{78BE7AEF-5C70-CB75-AF42-47B68FF5AD22}"/>
                </a:ext>
              </a:extLst>
            </p:cNvPr>
            <p:cNvSpPr>
              <a:spLocks/>
            </p:cNvSpPr>
            <p:nvPr/>
          </p:nvSpPr>
          <p:spPr bwMode="auto">
            <a:xfrm>
              <a:off x="2033733" y="1958943"/>
              <a:ext cx="60613" cy="31390"/>
            </a:xfrm>
            <a:custGeom>
              <a:avLst/>
              <a:gdLst>
                <a:gd name="T0" fmla="*/ 0 w 105"/>
                <a:gd name="T1" fmla="*/ 0 h 62"/>
                <a:gd name="T2" fmla="*/ 0 w 105"/>
                <a:gd name="T3" fmla="*/ 0 h 62"/>
                <a:gd name="T4" fmla="*/ 0 w 105"/>
                <a:gd name="T5" fmla="*/ 0 h 62"/>
                <a:gd name="T6" fmla="*/ 0 w 105"/>
                <a:gd name="T7" fmla="*/ 0 h 62"/>
                <a:gd name="T8" fmla="*/ 0 w 105"/>
                <a:gd name="T9" fmla="*/ 0 h 62"/>
                <a:gd name="T10" fmla="*/ 0 w 105"/>
                <a:gd name="T11" fmla="*/ 0 h 62"/>
                <a:gd name="T12" fmla="*/ 0 w 105"/>
                <a:gd name="T13" fmla="*/ 0 h 62"/>
                <a:gd name="T14" fmla="*/ 0 w 105"/>
                <a:gd name="T15" fmla="*/ 0 h 62"/>
                <a:gd name="T16" fmla="*/ 0 w 105"/>
                <a:gd name="T17" fmla="*/ 0 h 62"/>
                <a:gd name="T18" fmla="*/ 0 w 105"/>
                <a:gd name="T19" fmla="*/ 0 h 62"/>
                <a:gd name="T20" fmla="*/ 0 w 105"/>
                <a:gd name="T21" fmla="*/ 0 h 62"/>
                <a:gd name="T22" fmla="*/ 0 w 105"/>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62"/>
                <a:gd name="T38" fmla="*/ 105 w 105"/>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62">
                  <a:moveTo>
                    <a:pt x="89" y="0"/>
                  </a:moveTo>
                  <a:lnTo>
                    <a:pt x="74" y="0"/>
                  </a:lnTo>
                  <a:lnTo>
                    <a:pt x="45" y="0"/>
                  </a:lnTo>
                  <a:lnTo>
                    <a:pt x="45" y="15"/>
                  </a:lnTo>
                  <a:lnTo>
                    <a:pt x="15" y="15"/>
                  </a:lnTo>
                  <a:lnTo>
                    <a:pt x="0" y="46"/>
                  </a:lnTo>
                  <a:lnTo>
                    <a:pt x="30" y="61"/>
                  </a:lnTo>
                  <a:lnTo>
                    <a:pt x="45" y="46"/>
                  </a:lnTo>
                  <a:lnTo>
                    <a:pt x="74" y="61"/>
                  </a:lnTo>
                  <a:lnTo>
                    <a:pt x="89" y="31"/>
                  </a:lnTo>
                  <a:lnTo>
                    <a:pt x="104" y="15"/>
                  </a:lnTo>
                  <a:lnTo>
                    <a:pt x="89"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62" name="Freeform 150">
              <a:extLst>
                <a:ext uri="{FF2B5EF4-FFF2-40B4-BE49-F238E27FC236}">
                  <a16:creationId xmlns:a16="http://schemas.microsoft.com/office/drawing/2014/main" id="{AC626C7D-94B8-AAA6-5BE4-AC735350A529}"/>
                </a:ext>
              </a:extLst>
            </p:cNvPr>
            <p:cNvSpPr>
              <a:spLocks/>
            </p:cNvSpPr>
            <p:nvPr/>
          </p:nvSpPr>
          <p:spPr bwMode="auto">
            <a:xfrm>
              <a:off x="2065895" y="2029572"/>
              <a:ext cx="21029" cy="30409"/>
            </a:xfrm>
            <a:custGeom>
              <a:avLst/>
              <a:gdLst>
                <a:gd name="T0" fmla="*/ 0 w 30"/>
                <a:gd name="T1" fmla="*/ 0 h 62"/>
                <a:gd name="T2" fmla="*/ 0 w 30"/>
                <a:gd name="T3" fmla="*/ 0 h 62"/>
                <a:gd name="T4" fmla="*/ 1 w 30"/>
                <a:gd name="T5" fmla="*/ 0 h 62"/>
                <a:gd name="T6" fmla="*/ 1 w 30"/>
                <a:gd name="T7" fmla="*/ 0 h 62"/>
                <a:gd name="T8" fmla="*/ 1 w 30"/>
                <a:gd name="T9" fmla="*/ 0 h 62"/>
                <a:gd name="T10" fmla="*/ 0 w 30"/>
                <a:gd name="T11" fmla="*/ 0 h 62"/>
                <a:gd name="T12" fmla="*/ 0 60000 65536"/>
                <a:gd name="T13" fmla="*/ 0 60000 65536"/>
                <a:gd name="T14" fmla="*/ 0 60000 65536"/>
                <a:gd name="T15" fmla="*/ 0 60000 65536"/>
                <a:gd name="T16" fmla="*/ 0 60000 65536"/>
                <a:gd name="T17" fmla="*/ 0 60000 65536"/>
                <a:gd name="T18" fmla="*/ 0 w 30"/>
                <a:gd name="T19" fmla="*/ 0 h 62"/>
                <a:gd name="T20" fmla="*/ 30 w 30"/>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30" h="62">
                  <a:moveTo>
                    <a:pt x="0" y="15"/>
                  </a:moveTo>
                  <a:lnTo>
                    <a:pt x="0" y="46"/>
                  </a:lnTo>
                  <a:lnTo>
                    <a:pt x="29" y="61"/>
                  </a:lnTo>
                  <a:lnTo>
                    <a:pt x="29" y="46"/>
                  </a:lnTo>
                  <a:lnTo>
                    <a:pt x="15" y="0"/>
                  </a:lnTo>
                  <a:lnTo>
                    <a:pt x="0" y="15"/>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5515" name="Oval 151">
              <a:extLst>
                <a:ext uri="{FF2B5EF4-FFF2-40B4-BE49-F238E27FC236}">
                  <a16:creationId xmlns:a16="http://schemas.microsoft.com/office/drawing/2014/main" id="{79ABE531-F742-A1B9-F395-983BC4E3B051}"/>
                </a:ext>
              </a:extLst>
            </p:cNvPr>
            <p:cNvSpPr>
              <a:spLocks noChangeArrowheads="1"/>
            </p:cNvSpPr>
            <p:nvPr/>
          </p:nvSpPr>
          <p:spPr bwMode="auto">
            <a:xfrm>
              <a:off x="1998784" y="2092136"/>
              <a:ext cx="8127" cy="6683"/>
            </a:xfrm>
            <a:prstGeom prst="ellipse">
              <a:avLst/>
            </a:prstGeom>
            <a:solidFill>
              <a:srgbClr val="C0C0C0"/>
            </a:solidFill>
            <a:ln w="3175" cap="rnd">
              <a:solidFill>
                <a:schemeClr val="bg1"/>
              </a:solidFill>
              <a:round/>
              <a:headEnd/>
              <a:tailEnd/>
            </a:ln>
          </p:spPr>
          <p:txBody>
            <a:bodyPr/>
            <a:lstStyle>
              <a:lvl1pPr defTabSz="6858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endParaRPr lang="fr-FR" altLang="en-US" sz="3000">
                <a:solidFill>
                  <a:srgbClr val="000000"/>
                </a:solidFill>
                <a:latin typeface="Calibri" panose="020F0502020204030204" pitchFamily="34" charset="0"/>
              </a:endParaRPr>
            </a:p>
          </p:txBody>
        </p:sp>
        <p:sp>
          <p:nvSpPr>
            <p:cNvPr id="164" name="Freeform 152">
              <a:extLst>
                <a:ext uri="{FF2B5EF4-FFF2-40B4-BE49-F238E27FC236}">
                  <a16:creationId xmlns:a16="http://schemas.microsoft.com/office/drawing/2014/main" id="{18196B74-BF4E-E120-2950-F3AA1A71EFE2}"/>
                </a:ext>
              </a:extLst>
            </p:cNvPr>
            <p:cNvSpPr>
              <a:spLocks/>
            </p:cNvSpPr>
            <p:nvPr/>
          </p:nvSpPr>
          <p:spPr bwMode="auto">
            <a:xfrm>
              <a:off x="1957040" y="2090390"/>
              <a:ext cx="42058" cy="71609"/>
            </a:xfrm>
            <a:custGeom>
              <a:avLst/>
              <a:gdLst>
                <a:gd name="T0" fmla="*/ 0 w 75"/>
                <a:gd name="T1" fmla="*/ 0 h 140"/>
                <a:gd name="T2" fmla="*/ 0 w 75"/>
                <a:gd name="T3" fmla="*/ 0 h 140"/>
                <a:gd name="T4" fmla="*/ 0 w 75"/>
                <a:gd name="T5" fmla="*/ 0 h 140"/>
                <a:gd name="T6" fmla="*/ 0 w 75"/>
                <a:gd name="T7" fmla="*/ 0 h 140"/>
                <a:gd name="T8" fmla="*/ 0 w 75"/>
                <a:gd name="T9" fmla="*/ 0 h 140"/>
                <a:gd name="T10" fmla="*/ 0 w 75"/>
                <a:gd name="T11" fmla="*/ 0 h 140"/>
                <a:gd name="T12" fmla="*/ 0 w 75"/>
                <a:gd name="T13" fmla="*/ 0 h 140"/>
                <a:gd name="T14" fmla="*/ 0 w 75"/>
                <a:gd name="T15" fmla="*/ 0 h 140"/>
                <a:gd name="T16" fmla="*/ 0 w 75"/>
                <a:gd name="T17" fmla="*/ 0 h 140"/>
                <a:gd name="T18" fmla="*/ 0 w 75"/>
                <a:gd name="T19" fmla="*/ 0 h 140"/>
                <a:gd name="T20" fmla="*/ 0 w 75"/>
                <a:gd name="T21" fmla="*/ 0 h 140"/>
                <a:gd name="T22" fmla="*/ 0 w 75"/>
                <a:gd name="T23" fmla="*/ 0 h 140"/>
                <a:gd name="T24" fmla="*/ 0 w 75"/>
                <a:gd name="T25" fmla="*/ 0 h 140"/>
                <a:gd name="T26" fmla="*/ 0 w 75"/>
                <a:gd name="T27" fmla="*/ 0 h 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5"/>
                <a:gd name="T43" fmla="*/ 0 h 140"/>
                <a:gd name="T44" fmla="*/ 75 w 75"/>
                <a:gd name="T45" fmla="*/ 140 h 1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5" h="140">
                  <a:moveTo>
                    <a:pt x="15" y="15"/>
                  </a:moveTo>
                  <a:lnTo>
                    <a:pt x="15" y="46"/>
                  </a:lnTo>
                  <a:lnTo>
                    <a:pt x="0" y="62"/>
                  </a:lnTo>
                  <a:lnTo>
                    <a:pt x="0" y="93"/>
                  </a:lnTo>
                  <a:lnTo>
                    <a:pt x="30" y="108"/>
                  </a:lnTo>
                  <a:lnTo>
                    <a:pt x="30" y="139"/>
                  </a:lnTo>
                  <a:lnTo>
                    <a:pt x="44" y="139"/>
                  </a:lnTo>
                  <a:lnTo>
                    <a:pt x="44" y="108"/>
                  </a:lnTo>
                  <a:lnTo>
                    <a:pt x="59" y="108"/>
                  </a:lnTo>
                  <a:lnTo>
                    <a:pt x="74" y="93"/>
                  </a:lnTo>
                  <a:lnTo>
                    <a:pt x="44" y="77"/>
                  </a:lnTo>
                  <a:lnTo>
                    <a:pt x="59" y="15"/>
                  </a:lnTo>
                  <a:lnTo>
                    <a:pt x="44" y="0"/>
                  </a:lnTo>
                  <a:lnTo>
                    <a:pt x="15" y="15"/>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65" name="Freeform 153">
              <a:extLst>
                <a:ext uri="{FF2B5EF4-FFF2-40B4-BE49-F238E27FC236}">
                  <a16:creationId xmlns:a16="http://schemas.microsoft.com/office/drawing/2014/main" id="{73D02BE9-7A7D-FA34-BFFB-6338A5672169}"/>
                </a:ext>
              </a:extLst>
            </p:cNvPr>
            <p:cNvSpPr>
              <a:spLocks/>
            </p:cNvSpPr>
            <p:nvPr/>
          </p:nvSpPr>
          <p:spPr bwMode="auto">
            <a:xfrm>
              <a:off x="1973121" y="2137476"/>
              <a:ext cx="157098" cy="140275"/>
            </a:xfrm>
            <a:custGeom>
              <a:avLst/>
              <a:gdLst>
                <a:gd name="T0" fmla="*/ 0 w 270"/>
                <a:gd name="T1" fmla="*/ 0 h 278"/>
                <a:gd name="T2" fmla="*/ 0 w 270"/>
                <a:gd name="T3" fmla="*/ 0 h 278"/>
                <a:gd name="T4" fmla="*/ 0 w 270"/>
                <a:gd name="T5" fmla="*/ 0 h 278"/>
                <a:gd name="T6" fmla="*/ 0 w 270"/>
                <a:gd name="T7" fmla="*/ 0 h 278"/>
                <a:gd name="T8" fmla="*/ 0 w 270"/>
                <a:gd name="T9" fmla="*/ 0 h 278"/>
                <a:gd name="T10" fmla="*/ 0 w 270"/>
                <a:gd name="T11" fmla="*/ 0 h 278"/>
                <a:gd name="T12" fmla="*/ 0 w 270"/>
                <a:gd name="T13" fmla="*/ 0 h 278"/>
                <a:gd name="T14" fmla="*/ 0 w 270"/>
                <a:gd name="T15" fmla="*/ 0 h 278"/>
                <a:gd name="T16" fmla="*/ 0 w 270"/>
                <a:gd name="T17" fmla="*/ 0 h 278"/>
                <a:gd name="T18" fmla="*/ 0 w 270"/>
                <a:gd name="T19" fmla="*/ 0 h 278"/>
                <a:gd name="T20" fmla="*/ 0 w 270"/>
                <a:gd name="T21" fmla="*/ 0 h 278"/>
                <a:gd name="T22" fmla="*/ 0 w 270"/>
                <a:gd name="T23" fmla="*/ 0 h 278"/>
                <a:gd name="T24" fmla="*/ 0 w 270"/>
                <a:gd name="T25" fmla="*/ 0 h 278"/>
                <a:gd name="T26" fmla="*/ 0 w 270"/>
                <a:gd name="T27" fmla="*/ 0 h 278"/>
                <a:gd name="T28" fmla="*/ 0 w 270"/>
                <a:gd name="T29" fmla="*/ 0 h 278"/>
                <a:gd name="T30" fmla="*/ 0 w 270"/>
                <a:gd name="T31" fmla="*/ 0 h 278"/>
                <a:gd name="T32" fmla="*/ 0 w 270"/>
                <a:gd name="T33" fmla="*/ 0 h 278"/>
                <a:gd name="T34" fmla="*/ 0 w 270"/>
                <a:gd name="T35" fmla="*/ 0 h 278"/>
                <a:gd name="T36" fmla="*/ 0 w 270"/>
                <a:gd name="T37" fmla="*/ 0 h 278"/>
                <a:gd name="T38" fmla="*/ 0 w 270"/>
                <a:gd name="T39" fmla="*/ 0 h 278"/>
                <a:gd name="T40" fmla="*/ 0 w 270"/>
                <a:gd name="T41" fmla="*/ 0 h 278"/>
                <a:gd name="T42" fmla="*/ 0 w 270"/>
                <a:gd name="T43" fmla="*/ 0 h 278"/>
                <a:gd name="T44" fmla="*/ 0 w 270"/>
                <a:gd name="T45" fmla="*/ 0 h 278"/>
                <a:gd name="T46" fmla="*/ 0 w 270"/>
                <a:gd name="T47" fmla="*/ 0 h 278"/>
                <a:gd name="T48" fmla="*/ 0 w 270"/>
                <a:gd name="T49" fmla="*/ 0 h 2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0"/>
                <a:gd name="T76" fmla="*/ 0 h 278"/>
                <a:gd name="T77" fmla="*/ 270 w 270"/>
                <a:gd name="T78" fmla="*/ 278 h 2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0" h="278">
                  <a:moveTo>
                    <a:pt x="45" y="0"/>
                  </a:moveTo>
                  <a:lnTo>
                    <a:pt x="30" y="15"/>
                  </a:lnTo>
                  <a:lnTo>
                    <a:pt x="15" y="15"/>
                  </a:lnTo>
                  <a:lnTo>
                    <a:pt x="15" y="46"/>
                  </a:lnTo>
                  <a:lnTo>
                    <a:pt x="0" y="46"/>
                  </a:lnTo>
                  <a:lnTo>
                    <a:pt x="0" y="92"/>
                  </a:lnTo>
                  <a:lnTo>
                    <a:pt x="0" y="108"/>
                  </a:lnTo>
                  <a:lnTo>
                    <a:pt x="0" y="139"/>
                  </a:lnTo>
                  <a:lnTo>
                    <a:pt x="15" y="169"/>
                  </a:lnTo>
                  <a:lnTo>
                    <a:pt x="60" y="200"/>
                  </a:lnTo>
                  <a:lnTo>
                    <a:pt x="90" y="215"/>
                  </a:lnTo>
                  <a:lnTo>
                    <a:pt x="105" y="200"/>
                  </a:lnTo>
                  <a:lnTo>
                    <a:pt x="254" y="277"/>
                  </a:lnTo>
                  <a:lnTo>
                    <a:pt x="254" y="262"/>
                  </a:lnTo>
                  <a:lnTo>
                    <a:pt x="269" y="262"/>
                  </a:lnTo>
                  <a:lnTo>
                    <a:pt x="269" y="231"/>
                  </a:lnTo>
                  <a:lnTo>
                    <a:pt x="269" y="92"/>
                  </a:lnTo>
                  <a:lnTo>
                    <a:pt x="254" y="62"/>
                  </a:lnTo>
                  <a:lnTo>
                    <a:pt x="269" y="31"/>
                  </a:lnTo>
                  <a:lnTo>
                    <a:pt x="209" y="0"/>
                  </a:lnTo>
                  <a:lnTo>
                    <a:pt x="179" y="15"/>
                  </a:lnTo>
                  <a:lnTo>
                    <a:pt x="194" y="46"/>
                  </a:lnTo>
                  <a:lnTo>
                    <a:pt x="164" y="62"/>
                  </a:lnTo>
                  <a:lnTo>
                    <a:pt x="105" y="31"/>
                  </a:lnTo>
                  <a:lnTo>
                    <a:pt x="45"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66" name="Freeform 154">
              <a:extLst>
                <a:ext uri="{FF2B5EF4-FFF2-40B4-BE49-F238E27FC236}">
                  <a16:creationId xmlns:a16="http://schemas.microsoft.com/office/drawing/2014/main" id="{BD62DB32-837A-D48D-7B28-FAE34ECA692D}"/>
                </a:ext>
              </a:extLst>
            </p:cNvPr>
            <p:cNvSpPr>
              <a:spLocks/>
            </p:cNvSpPr>
            <p:nvPr/>
          </p:nvSpPr>
          <p:spPr bwMode="auto">
            <a:xfrm>
              <a:off x="2006519" y="1982486"/>
              <a:ext cx="96486" cy="70628"/>
            </a:xfrm>
            <a:custGeom>
              <a:avLst/>
              <a:gdLst>
                <a:gd name="T0" fmla="*/ 0 w 165"/>
                <a:gd name="T1" fmla="*/ 0 h 139"/>
                <a:gd name="T2" fmla="*/ 0 w 165"/>
                <a:gd name="T3" fmla="*/ 0 h 139"/>
                <a:gd name="T4" fmla="*/ 0 w 165"/>
                <a:gd name="T5" fmla="*/ 0 h 139"/>
                <a:gd name="T6" fmla="*/ 0 w 165"/>
                <a:gd name="T7" fmla="*/ 0 h 139"/>
                <a:gd name="T8" fmla="*/ 0 w 165"/>
                <a:gd name="T9" fmla="*/ 0 h 139"/>
                <a:gd name="T10" fmla="*/ 0 w 165"/>
                <a:gd name="T11" fmla="*/ 0 h 139"/>
                <a:gd name="T12" fmla="*/ 0 w 165"/>
                <a:gd name="T13" fmla="*/ 0 h 139"/>
                <a:gd name="T14" fmla="*/ 0 w 165"/>
                <a:gd name="T15" fmla="*/ 0 h 139"/>
                <a:gd name="T16" fmla="*/ 0 w 165"/>
                <a:gd name="T17" fmla="*/ 0 h 139"/>
                <a:gd name="T18" fmla="*/ 0 w 165"/>
                <a:gd name="T19" fmla="*/ 0 h 139"/>
                <a:gd name="T20" fmla="*/ 0 w 165"/>
                <a:gd name="T21" fmla="*/ 0 h 139"/>
                <a:gd name="T22" fmla="*/ 0 w 165"/>
                <a:gd name="T23" fmla="*/ 0 h 139"/>
                <a:gd name="T24" fmla="*/ 0 w 165"/>
                <a:gd name="T25" fmla="*/ 0 h 139"/>
                <a:gd name="T26" fmla="*/ 0 w 165"/>
                <a:gd name="T27" fmla="*/ 0 h 139"/>
                <a:gd name="T28" fmla="*/ 0 w 165"/>
                <a:gd name="T29" fmla="*/ 0 h 139"/>
                <a:gd name="T30" fmla="*/ 0 w 165"/>
                <a:gd name="T31" fmla="*/ 0 h 139"/>
                <a:gd name="T32" fmla="*/ 0 w 165"/>
                <a:gd name="T33" fmla="*/ 0 h 139"/>
                <a:gd name="T34" fmla="*/ 0 w 165"/>
                <a:gd name="T35" fmla="*/ 0 h 139"/>
                <a:gd name="T36" fmla="*/ 0 w 165"/>
                <a:gd name="T37" fmla="*/ 0 h 139"/>
                <a:gd name="T38" fmla="*/ 0 w 165"/>
                <a:gd name="T39" fmla="*/ 0 h 1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39"/>
                <a:gd name="T62" fmla="*/ 165 w 165"/>
                <a:gd name="T63" fmla="*/ 139 h 1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39">
                  <a:moveTo>
                    <a:pt x="45" y="0"/>
                  </a:moveTo>
                  <a:lnTo>
                    <a:pt x="75" y="15"/>
                  </a:lnTo>
                  <a:lnTo>
                    <a:pt x="89" y="0"/>
                  </a:lnTo>
                  <a:lnTo>
                    <a:pt x="119" y="15"/>
                  </a:lnTo>
                  <a:lnTo>
                    <a:pt x="149" y="31"/>
                  </a:lnTo>
                  <a:lnTo>
                    <a:pt x="149" y="46"/>
                  </a:lnTo>
                  <a:lnTo>
                    <a:pt x="149" y="77"/>
                  </a:lnTo>
                  <a:lnTo>
                    <a:pt x="164" y="107"/>
                  </a:lnTo>
                  <a:lnTo>
                    <a:pt x="134" y="138"/>
                  </a:lnTo>
                  <a:lnTo>
                    <a:pt x="119" y="92"/>
                  </a:lnTo>
                  <a:lnTo>
                    <a:pt x="104" y="107"/>
                  </a:lnTo>
                  <a:lnTo>
                    <a:pt x="60" y="61"/>
                  </a:lnTo>
                  <a:lnTo>
                    <a:pt x="45" y="61"/>
                  </a:lnTo>
                  <a:lnTo>
                    <a:pt x="30" y="46"/>
                  </a:lnTo>
                  <a:lnTo>
                    <a:pt x="15" y="31"/>
                  </a:lnTo>
                  <a:lnTo>
                    <a:pt x="15" y="46"/>
                  </a:lnTo>
                  <a:lnTo>
                    <a:pt x="0" y="31"/>
                  </a:lnTo>
                  <a:lnTo>
                    <a:pt x="0" y="15"/>
                  </a:lnTo>
                  <a:lnTo>
                    <a:pt x="0" y="0"/>
                  </a:lnTo>
                  <a:lnTo>
                    <a:pt x="45"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67" name="Freeform 155">
              <a:extLst>
                <a:ext uri="{FF2B5EF4-FFF2-40B4-BE49-F238E27FC236}">
                  <a16:creationId xmlns:a16="http://schemas.microsoft.com/office/drawing/2014/main" id="{10DC7CD3-B060-962D-967E-356CBEC923C4}"/>
                </a:ext>
              </a:extLst>
            </p:cNvPr>
            <p:cNvSpPr>
              <a:spLocks/>
            </p:cNvSpPr>
            <p:nvPr/>
          </p:nvSpPr>
          <p:spPr bwMode="auto">
            <a:xfrm>
              <a:off x="2085687" y="2029572"/>
              <a:ext cx="50717" cy="62781"/>
            </a:xfrm>
            <a:custGeom>
              <a:avLst/>
              <a:gdLst>
                <a:gd name="T0" fmla="*/ 0 w 91"/>
                <a:gd name="T1" fmla="*/ 0 h 123"/>
                <a:gd name="T2" fmla="*/ 0 w 91"/>
                <a:gd name="T3" fmla="*/ 0 h 123"/>
                <a:gd name="T4" fmla="*/ 0 w 91"/>
                <a:gd name="T5" fmla="*/ 0 h 123"/>
                <a:gd name="T6" fmla="*/ 0 w 91"/>
                <a:gd name="T7" fmla="*/ 0 h 123"/>
                <a:gd name="T8" fmla="*/ 0 w 91"/>
                <a:gd name="T9" fmla="*/ 0 h 123"/>
                <a:gd name="T10" fmla="*/ 0 w 91"/>
                <a:gd name="T11" fmla="*/ 0 h 123"/>
                <a:gd name="T12" fmla="*/ 0 w 91"/>
                <a:gd name="T13" fmla="*/ 0 h 123"/>
                <a:gd name="T14" fmla="*/ 0 w 91"/>
                <a:gd name="T15" fmla="*/ 0 h 123"/>
                <a:gd name="T16" fmla="*/ 0 w 91"/>
                <a:gd name="T17" fmla="*/ 0 h 123"/>
                <a:gd name="T18" fmla="*/ 0 w 91"/>
                <a:gd name="T19" fmla="*/ 0 h 123"/>
                <a:gd name="T20" fmla="*/ 0 w 91"/>
                <a:gd name="T21" fmla="*/ 0 h 123"/>
                <a:gd name="T22" fmla="*/ 0 w 91"/>
                <a:gd name="T23" fmla="*/ 0 h 123"/>
                <a:gd name="T24" fmla="*/ 0 w 91"/>
                <a:gd name="T25" fmla="*/ 0 h 123"/>
                <a:gd name="T26" fmla="*/ 0 w 91"/>
                <a:gd name="T27" fmla="*/ 0 h 123"/>
                <a:gd name="T28" fmla="*/ 0 w 91"/>
                <a:gd name="T29" fmla="*/ 0 h 123"/>
                <a:gd name="T30" fmla="*/ 0 w 91"/>
                <a:gd name="T31" fmla="*/ 0 h 123"/>
                <a:gd name="T32" fmla="*/ 0 w 91"/>
                <a:gd name="T33" fmla="*/ 0 h 123"/>
                <a:gd name="T34" fmla="*/ 0 w 91"/>
                <a:gd name="T35" fmla="*/ 0 h 123"/>
                <a:gd name="T36" fmla="*/ 0 w 91"/>
                <a:gd name="T37" fmla="*/ 0 h 123"/>
                <a:gd name="T38" fmla="*/ 0 w 91"/>
                <a:gd name="T39" fmla="*/ 0 h 123"/>
                <a:gd name="T40" fmla="*/ 0 w 91"/>
                <a:gd name="T41" fmla="*/ 0 h 1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
                <a:gd name="T64" fmla="*/ 0 h 123"/>
                <a:gd name="T65" fmla="*/ 91 w 91"/>
                <a:gd name="T66" fmla="*/ 123 h 1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 h="123">
                  <a:moveTo>
                    <a:pt x="0" y="61"/>
                  </a:moveTo>
                  <a:lnTo>
                    <a:pt x="0" y="76"/>
                  </a:lnTo>
                  <a:lnTo>
                    <a:pt x="15" y="92"/>
                  </a:lnTo>
                  <a:lnTo>
                    <a:pt x="30" y="92"/>
                  </a:lnTo>
                  <a:lnTo>
                    <a:pt x="15" y="92"/>
                  </a:lnTo>
                  <a:lnTo>
                    <a:pt x="30" y="122"/>
                  </a:lnTo>
                  <a:lnTo>
                    <a:pt x="45" y="107"/>
                  </a:lnTo>
                  <a:lnTo>
                    <a:pt x="45" y="92"/>
                  </a:lnTo>
                  <a:lnTo>
                    <a:pt x="60" y="107"/>
                  </a:lnTo>
                  <a:lnTo>
                    <a:pt x="60" y="76"/>
                  </a:lnTo>
                  <a:lnTo>
                    <a:pt x="45" y="61"/>
                  </a:lnTo>
                  <a:lnTo>
                    <a:pt x="30" y="31"/>
                  </a:lnTo>
                  <a:lnTo>
                    <a:pt x="60" y="46"/>
                  </a:lnTo>
                  <a:lnTo>
                    <a:pt x="60" y="15"/>
                  </a:lnTo>
                  <a:lnTo>
                    <a:pt x="90" y="31"/>
                  </a:lnTo>
                  <a:lnTo>
                    <a:pt x="90" y="15"/>
                  </a:lnTo>
                  <a:lnTo>
                    <a:pt x="75" y="15"/>
                  </a:lnTo>
                  <a:lnTo>
                    <a:pt x="60" y="0"/>
                  </a:lnTo>
                  <a:lnTo>
                    <a:pt x="30" y="15"/>
                  </a:lnTo>
                  <a:lnTo>
                    <a:pt x="0" y="46"/>
                  </a:lnTo>
                  <a:lnTo>
                    <a:pt x="0" y="61"/>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68" name="Freeform 156">
              <a:extLst>
                <a:ext uri="{FF2B5EF4-FFF2-40B4-BE49-F238E27FC236}">
                  <a16:creationId xmlns:a16="http://schemas.microsoft.com/office/drawing/2014/main" id="{C66B29CB-40C3-DDC4-4793-F75FFB9796A7}"/>
                </a:ext>
              </a:extLst>
            </p:cNvPr>
            <p:cNvSpPr>
              <a:spLocks/>
            </p:cNvSpPr>
            <p:nvPr/>
          </p:nvSpPr>
          <p:spPr bwMode="auto">
            <a:xfrm>
              <a:off x="2077029" y="1958943"/>
              <a:ext cx="86590" cy="53952"/>
            </a:xfrm>
            <a:custGeom>
              <a:avLst/>
              <a:gdLst>
                <a:gd name="T0" fmla="*/ 0 w 150"/>
                <a:gd name="T1" fmla="*/ 0 h 108"/>
                <a:gd name="T2" fmla="*/ 0 w 150"/>
                <a:gd name="T3" fmla="*/ 0 h 108"/>
                <a:gd name="T4" fmla="*/ 0 w 150"/>
                <a:gd name="T5" fmla="*/ 0 h 108"/>
                <a:gd name="T6" fmla="*/ 0 w 150"/>
                <a:gd name="T7" fmla="*/ 0 h 108"/>
                <a:gd name="T8" fmla="*/ 0 w 150"/>
                <a:gd name="T9" fmla="*/ 0 h 108"/>
                <a:gd name="T10" fmla="*/ 0 w 150"/>
                <a:gd name="T11" fmla="*/ 0 h 108"/>
                <a:gd name="T12" fmla="*/ 0 w 150"/>
                <a:gd name="T13" fmla="*/ 0 h 108"/>
                <a:gd name="T14" fmla="*/ 0 w 150"/>
                <a:gd name="T15" fmla="*/ 0 h 108"/>
                <a:gd name="T16" fmla="*/ 0 w 150"/>
                <a:gd name="T17" fmla="*/ 0 h 108"/>
                <a:gd name="T18" fmla="*/ 0 w 150"/>
                <a:gd name="T19" fmla="*/ 0 h 108"/>
                <a:gd name="T20" fmla="*/ 0 w 150"/>
                <a:gd name="T21" fmla="*/ 0 h 108"/>
                <a:gd name="T22" fmla="*/ 0 w 150"/>
                <a:gd name="T23" fmla="*/ 0 h 108"/>
                <a:gd name="T24" fmla="*/ 0 w 150"/>
                <a:gd name="T25" fmla="*/ 0 h 108"/>
                <a:gd name="T26" fmla="*/ 0 w 150"/>
                <a:gd name="T27" fmla="*/ 0 h 108"/>
                <a:gd name="T28" fmla="*/ 0 w 150"/>
                <a:gd name="T29" fmla="*/ 0 h 108"/>
                <a:gd name="T30" fmla="*/ 0 w 150"/>
                <a:gd name="T31" fmla="*/ 0 h 1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0"/>
                <a:gd name="T49" fmla="*/ 0 h 108"/>
                <a:gd name="T50" fmla="*/ 150 w 150"/>
                <a:gd name="T51" fmla="*/ 108 h 1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0" h="108">
                  <a:moveTo>
                    <a:pt x="30" y="15"/>
                  </a:moveTo>
                  <a:lnTo>
                    <a:pt x="15" y="31"/>
                  </a:lnTo>
                  <a:lnTo>
                    <a:pt x="0" y="61"/>
                  </a:lnTo>
                  <a:lnTo>
                    <a:pt x="30" y="76"/>
                  </a:lnTo>
                  <a:lnTo>
                    <a:pt x="30" y="92"/>
                  </a:lnTo>
                  <a:lnTo>
                    <a:pt x="45" y="107"/>
                  </a:lnTo>
                  <a:lnTo>
                    <a:pt x="89" y="107"/>
                  </a:lnTo>
                  <a:lnTo>
                    <a:pt x="104" y="92"/>
                  </a:lnTo>
                  <a:lnTo>
                    <a:pt x="134" y="107"/>
                  </a:lnTo>
                  <a:lnTo>
                    <a:pt x="134" y="76"/>
                  </a:lnTo>
                  <a:lnTo>
                    <a:pt x="149" y="61"/>
                  </a:lnTo>
                  <a:lnTo>
                    <a:pt x="119" y="61"/>
                  </a:lnTo>
                  <a:lnTo>
                    <a:pt x="119" y="31"/>
                  </a:lnTo>
                  <a:lnTo>
                    <a:pt x="89" y="0"/>
                  </a:lnTo>
                  <a:lnTo>
                    <a:pt x="75" y="15"/>
                  </a:lnTo>
                  <a:lnTo>
                    <a:pt x="30" y="15"/>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69" name="Freeform 157">
              <a:extLst>
                <a:ext uri="{FF2B5EF4-FFF2-40B4-BE49-F238E27FC236}">
                  <a16:creationId xmlns:a16="http://schemas.microsoft.com/office/drawing/2014/main" id="{B86FDFB8-7F80-9750-4777-B42CEA9A4601}"/>
                </a:ext>
              </a:extLst>
            </p:cNvPr>
            <p:cNvSpPr>
              <a:spLocks/>
            </p:cNvSpPr>
            <p:nvPr/>
          </p:nvSpPr>
          <p:spPr bwMode="auto">
            <a:xfrm>
              <a:off x="2094347" y="2007009"/>
              <a:ext cx="61850" cy="30410"/>
            </a:xfrm>
            <a:custGeom>
              <a:avLst/>
              <a:gdLst>
                <a:gd name="T0" fmla="*/ 0 w 105"/>
                <a:gd name="T1" fmla="*/ 0 h 62"/>
                <a:gd name="T2" fmla="*/ 0 w 105"/>
                <a:gd name="T3" fmla="*/ 0 h 62"/>
                <a:gd name="T4" fmla="*/ 0 w 105"/>
                <a:gd name="T5" fmla="*/ 0 h 62"/>
                <a:gd name="T6" fmla="*/ 0 w 105"/>
                <a:gd name="T7" fmla="*/ 0 h 62"/>
                <a:gd name="T8" fmla="*/ 0 w 105"/>
                <a:gd name="T9" fmla="*/ 0 h 62"/>
                <a:gd name="T10" fmla="*/ 0 w 105"/>
                <a:gd name="T11" fmla="*/ 0 h 62"/>
                <a:gd name="T12" fmla="*/ 0 w 105"/>
                <a:gd name="T13" fmla="*/ 0 h 62"/>
                <a:gd name="T14" fmla="*/ 0 w 105"/>
                <a:gd name="T15" fmla="*/ 0 h 62"/>
                <a:gd name="T16" fmla="*/ 0 w 105"/>
                <a:gd name="T17" fmla="*/ 0 h 62"/>
                <a:gd name="T18" fmla="*/ 0 w 105"/>
                <a:gd name="T19" fmla="*/ 0 h 62"/>
                <a:gd name="T20" fmla="*/ 0 w 105"/>
                <a:gd name="T21" fmla="*/ 0 h 62"/>
                <a:gd name="T22" fmla="*/ 0 w 105"/>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62"/>
                <a:gd name="T38" fmla="*/ 105 w 105"/>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62">
                  <a:moveTo>
                    <a:pt x="104" y="15"/>
                  </a:moveTo>
                  <a:lnTo>
                    <a:pt x="74" y="0"/>
                  </a:lnTo>
                  <a:lnTo>
                    <a:pt x="59" y="15"/>
                  </a:lnTo>
                  <a:lnTo>
                    <a:pt x="15" y="15"/>
                  </a:lnTo>
                  <a:lnTo>
                    <a:pt x="0" y="0"/>
                  </a:lnTo>
                  <a:lnTo>
                    <a:pt x="0" y="31"/>
                  </a:lnTo>
                  <a:lnTo>
                    <a:pt x="15" y="61"/>
                  </a:lnTo>
                  <a:lnTo>
                    <a:pt x="45" y="46"/>
                  </a:lnTo>
                  <a:lnTo>
                    <a:pt x="59" y="61"/>
                  </a:lnTo>
                  <a:lnTo>
                    <a:pt x="74" y="61"/>
                  </a:lnTo>
                  <a:lnTo>
                    <a:pt x="89" y="46"/>
                  </a:lnTo>
                  <a:lnTo>
                    <a:pt x="104" y="15"/>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70" name="Freeform 158">
              <a:extLst>
                <a:ext uri="{FF2B5EF4-FFF2-40B4-BE49-F238E27FC236}">
                  <a16:creationId xmlns:a16="http://schemas.microsoft.com/office/drawing/2014/main" id="{13EB2F4F-F79E-9F91-1A03-228EE6A56420}"/>
                </a:ext>
              </a:extLst>
            </p:cNvPr>
            <p:cNvSpPr>
              <a:spLocks/>
            </p:cNvSpPr>
            <p:nvPr/>
          </p:nvSpPr>
          <p:spPr bwMode="auto">
            <a:xfrm>
              <a:off x="2119086" y="2145323"/>
              <a:ext cx="123700" cy="108885"/>
            </a:xfrm>
            <a:custGeom>
              <a:avLst/>
              <a:gdLst>
                <a:gd name="T0" fmla="*/ 0 w 211"/>
                <a:gd name="T1" fmla="*/ 0 h 216"/>
                <a:gd name="T2" fmla="*/ 0 w 211"/>
                <a:gd name="T3" fmla="*/ 0 h 216"/>
                <a:gd name="T4" fmla="*/ 0 w 211"/>
                <a:gd name="T5" fmla="*/ 0 h 216"/>
                <a:gd name="T6" fmla="*/ 0 w 211"/>
                <a:gd name="T7" fmla="*/ 0 h 216"/>
                <a:gd name="T8" fmla="*/ 0 w 211"/>
                <a:gd name="T9" fmla="*/ 0 h 216"/>
                <a:gd name="T10" fmla="*/ 0 w 211"/>
                <a:gd name="T11" fmla="*/ 0 h 216"/>
                <a:gd name="T12" fmla="*/ 0 w 211"/>
                <a:gd name="T13" fmla="*/ 0 h 216"/>
                <a:gd name="T14" fmla="*/ 0 w 211"/>
                <a:gd name="T15" fmla="*/ 0 h 216"/>
                <a:gd name="T16" fmla="*/ 0 w 211"/>
                <a:gd name="T17" fmla="*/ 0 h 216"/>
                <a:gd name="T18" fmla="*/ 0 w 211"/>
                <a:gd name="T19" fmla="*/ 0 h 216"/>
                <a:gd name="T20" fmla="*/ 0 w 211"/>
                <a:gd name="T21" fmla="*/ 0 h 216"/>
                <a:gd name="T22" fmla="*/ 0 w 211"/>
                <a:gd name="T23" fmla="*/ 0 h 216"/>
                <a:gd name="T24" fmla="*/ 0 w 211"/>
                <a:gd name="T25" fmla="*/ 0 h 216"/>
                <a:gd name="T26" fmla="*/ 0 w 211"/>
                <a:gd name="T27" fmla="*/ 0 h 216"/>
                <a:gd name="T28" fmla="*/ 0 w 211"/>
                <a:gd name="T29" fmla="*/ 0 h 216"/>
                <a:gd name="T30" fmla="*/ 0 w 211"/>
                <a:gd name="T31" fmla="*/ 0 h 2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1"/>
                <a:gd name="T49" fmla="*/ 0 h 216"/>
                <a:gd name="T50" fmla="*/ 211 w 211"/>
                <a:gd name="T51" fmla="*/ 216 h 2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1" h="216">
                  <a:moveTo>
                    <a:pt x="15" y="15"/>
                  </a:moveTo>
                  <a:lnTo>
                    <a:pt x="0" y="46"/>
                  </a:lnTo>
                  <a:lnTo>
                    <a:pt x="15" y="77"/>
                  </a:lnTo>
                  <a:lnTo>
                    <a:pt x="15" y="215"/>
                  </a:lnTo>
                  <a:lnTo>
                    <a:pt x="165" y="200"/>
                  </a:lnTo>
                  <a:lnTo>
                    <a:pt x="180" y="215"/>
                  </a:lnTo>
                  <a:lnTo>
                    <a:pt x="210" y="184"/>
                  </a:lnTo>
                  <a:lnTo>
                    <a:pt x="135" y="61"/>
                  </a:lnTo>
                  <a:lnTo>
                    <a:pt x="135" y="46"/>
                  </a:lnTo>
                  <a:lnTo>
                    <a:pt x="165" y="92"/>
                  </a:lnTo>
                  <a:lnTo>
                    <a:pt x="180" y="61"/>
                  </a:lnTo>
                  <a:lnTo>
                    <a:pt x="165" y="15"/>
                  </a:lnTo>
                  <a:lnTo>
                    <a:pt x="150" y="15"/>
                  </a:lnTo>
                  <a:lnTo>
                    <a:pt x="120" y="0"/>
                  </a:lnTo>
                  <a:lnTo>
                    <a:pt x="90" y="15"/>
                  </a:lnTo>
                  <a:lnTo>
                    <a:pt x="15" y="15"/>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71" name="Line 159">
              <a:extLst>
                <a:ext uri="{FF2B5EF4-FFF2-40B4-BE49-F238E27FC236}">
                  <a16:creationId xmlns:a16="http://schemas.microsoft.com/office/drawing/2014/main" id="{FB79E706-82A0-B01F-D943-2073001569F3}"/>
                </a:ext>
              </a:extLst>
            </p:cNvPr>
            <p:cNvSpPr>
              <a:spLocks noChangeShapeType="1"/>
            </p:cNvSpPr>
            <p:nvPr/>
          </p:nvSpPr>
          <p:spPr bwMode="auto">
            <a:xfrm>
              <a:off x="2215572" y="2153171"/>
              <a:ext cx="0" cy="8828"/>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72" name="Line 160">
              <a:extLst>
                <a:ext uri="{FF2B5EF4-FFF2-40B4-BE49-F238E27FC236}">
                  <a16:creationId xmlns:a16="http://schemas.microsoft.com/office/drawing/2014/main" id="{D864FFF1-68D0-D595-81BF-10452A9D8F51}"/>
                </a:ext>
              </a:extLst>
            </p:cNvPr>
            <p:cNvSpPr>
              <a:spLocks noChangeShapeType="1"/>
            </p:cNvSpPr>
            <p:nvPr/>
          </p:nvSpPr>
          <p:spPr bwMode="auto">
            <a:xfrm>
              <a:off x="2215572" y="2161999"/>
              <a:ext cx="9896"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73" name="Line 161">
              <a:extLst>
                <a:ext uri="{FF2B5EF4-FFF2-40B4-BE49-F238E27FC236}">
                  <a16:creationId xmlns:a16="http://schemas.microsoft.com/office/drawing/2014/main" id="{477B560D-3D9F-0F5D-997F-3C5CAEA71632}"/>
                </a:ext>
              </a:extLst>
            </p:cNvPr>
            <p:cNvSpPr>
              <a:spLocks noChangeShapeType="1"/>
            </p:cNvSpPr>
            <p:nvPr/>
          </p:nvSpPr>
          <p:spPr bwMode="auto">
            <a:xfrm flipV="1">
              <a:off x="2234127" y="2161999"/>
              <a:ext cx="0" cy="5886"/>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74" name="Line 162">
              <a:extLst>
                <a:ext uri="{FF2B5EF4-FFF2-40B4-BE49-F238E27FC236}">
                  <a16:creationId xmlns:a16="http://schemas.microsoft.com/office/drawing/2014/main" id="{652A079B-3C29-E07B-656D-79B55A38B8DC}"/>
                </a:ext>
              </a:extLst>
            </p:cNvPr>
            <p:cNvSpPr>
              <a:spLocks noChangeShapeType="1"/>
            </p:cNvSpPr>
            <p:nvPr/>
          </p:nvSpPr>
          <p:spPr bwMode="auto">
            <a:xfrm flipV="1">
              <a:off x="2234127" y="2153171"/>
              <a:ext cx="0" cy="8828"/>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75" name="Line 163">
              <a:extLst>
                <a:ext uri="{FF2B5EF4-FFF2-40B4-BE49-F238E27FC236}">
                  <a16:creationId xmlns:a16="http://schemas.microsoft.com/office/drawing/2014/main" id="{72E6AD7D-3006-B775-09B6-AEB57E40E8D3}"/>
                </a:ext>
              </a:extLst>
            </p:cNvPr>
            <p:cNvSpPr>
              <a:spLocks noChangeShapeType="1"/>
            </p:cNvSpPr>
            <p:nvPr/>
          </p:nvSpPr>
          <p:spPr bwMode="auto">
            <a:xfrm flipV="1">
              <a:off x="2234127" y="2145323"/>
              <a:ext cx="0" cy="6866"/>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76" name="Line 164">
              <a:extLst>
                <a:ext uri="{FF2B5EF4-FFF2-40B4-BE49-F238E27FC236}">
                  <a16:creationId xmlns:a16="http://schemas.microsoft.com/office/drawing/2014/main" id="{DA6D4CFD-50FA-1D56-BD5F-E79CEC73CCA9}"/>
                </a:ext>
              </a:extLst>
            </p:cNvPr>
            <p:cNvSpPr>
              <a:spLocks noChangeShapeType="1"/>
            </p:cNvSpPr>
            <p:nvPr/>
          </p:nvSpPr>
          <p:spPr bwMode="auto">
            <a:xfrm flipV="1">
              <a:off x="2234127" y="2122761"/>
              <a:ext cx="8659" cy="6867"/>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77" name="Freeform 165">
              <a:extLst>
                <a:ext uri="{FF2B5EF4-FFF2-40B4-BE49-F238E27FC236}">
                  <a16:creationId xmlns:a16="http://schemas.microsoft.com/office/drawing/2014/main" id="{C9DC9FAC-F1BA-0C81-8C0E-53EB2935410F}"/>
                </a:ext>
              </a:extLst>
            </p:cNvPr>
            <p:cNvSpPr>
              <a:spLocks/>
            </p:cNvSpPr>
            <p:nvPr/>
          </p:nvSpPr>
          <p:spPr bwMode="auto">
            <a:xfrm>
              <a:off x="2199491" y="2100200"/>
              <a:ext cx="16081" cy="14714"/>
            </a:xfrm>
            <a:custGeom>
              <a:avLst/>
              <a:gdLst>
                <a:gd name="T0" fmla="*/ 0 w 30"/>
                <a:gd name="T1" fmla="*/ 0 h 31"/>
                <a:gd name="T2" fmla="*/ 0 w 30"/>
                <a:gd name="T3" fmla="*/ 0 h 31"/>
                <a:gd name="T4" fmla="*/ 0 w 30"/>
                <a:gd name="T5" fmla="*/ 0 h 31"/>
                <a:gd name="T6" fmla="*/ 0 w 30"/>
                <a:gd name="T7" fmla="*/ 0 h 31"/>
                <a:gd name="T8" fmla="*/ 0 w 30"/>
                <a:gd name="T9" fmla="*/ 0 h 31"/>
                <a:gd name="T10" fmla="*/ 0 60000 65536"/>
                <a:gd name="T11" fmla="*/ 0 60000 65536"/>
                <a:gd name="T12" fmla="*/ 0 60000 65536"/>
                <a:gd name="T13" fmla="*/ 0 60000 65536"/>
                <a:gd name="T14" fmla="*/ 0 60000 65536"/>
                <a:gd name="T15" fmla="*/ 0 w 30"/>
                <a:gd name="T16" fmla="*/ 0 h 31"/>
                <a:gd name="T17" fmla="*/ 30 w 30"/>
                <a:gd name="T18" fmla="*/ 31 h 31"/>
              </a:gdLst>
              <a:ahLst/>
              <a:cxnLst>
                <a:cxn ang="T10">
                  <a:pos x="T0" y="T1"/>
                </a:cxn>
                <a:cxn ang="T11">
                  <a:pos x="T2" y="T3"/>
                </a:cxn>
                <a:cxn ang="T12">
                  <a:pos x="T4" y="T5"/>
                </a:cxn>
                <a:cxn ang="T13">
                  <a:pos x="T6" y="T7"/>
                </a:cxn>
                <a:cxn ang="T14">
                  <a:pos x="T8" y="T9"/>
                </a:cxn>
              </a:cxnLst>
              <a:rect l="T15" t="T16" r="T17" b="T18"/>
              <a:pathLst>
                <a:path w="30" h="31">
                  <a:moveTo>
                    <a:pt x="29" y="0"/>
                  </a:moveTo>
                  <a:lnTo>
                    <a:pt x="0" y="15"/>
                  </a:lnTo>
                  <a:lnTo>
                    <a:pt x="0" y="30"/>
                  </a:lnTo>
                  <a:lnTo>
                    <a:pt x="29" y="15"/>
                  </a:lnTo>
                  <a:lnTo>
                    <a:pt x="29" y="0"/>
                  </a:lnTo>
                </a:path>
              </a:pathLst>
            </a:custGeom>
            <a:solidFill>
              <a:srgbClr val="FFFF00"/>
            </a:solidFill>
            <a:ln w="3175">
              <a:solidFill>
                <a:schemeClr val="bg1"/>
              </a:solidFill>
              <a:round/>
              <a:headEnd/>
              <a:tailEnd/>
            </a:ln>
          </p:spPr>
          <p:txBody>
            <a:bodyPr wrap="none" lIns="67866" tIns="33338" rIns="67866" bIns="33338"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78" name="Freeform 166">
              <a:extLst>
                <a:ext uri="{FF2B5EF4-FFF2-40B4-BE49-F238E27FC236}">
                  <a16:creationId xmlns:a16="http://schemas.microsoft.com/office/drawing/2014/main" id="{67916D0D-0E73-FEEA-9864-B84D0C45EE20}"/>
                </a:ext>
              </a:extLst>
            </p:cNvPr>
            <p:cNvSpPr>
              <a:spLocks/>
            </p:cNvSpPr>
            <p:nvPr/>
          </p:nvSpPr>
          <p:spPr bwMode="auto">
            <a:xfrm>
              <a:off x="2234127" y="2122761"/>
              <a:ext cx="0" cy="22562"/>
            </a:xfrm>
            <a:custGeom>
              <a:avLst/>
              <a:gdLst>
                <a:gd name="T0" fmla="*/ 0 w 1"/>
                <a:gd name="T1" fmla="*/ 0 h 47"/>
                <a:gd name="T2" fmla="*/ 0 w 1"/>
                <a:gd name="T3" fmla="*/ 0 h 47"/>
                <a:gd name="T4" fmla="*/ 0 w 1"/>
                <a:gd name="T5" fmla="*/ 0 h 47"/>
                <a:gd name="T6" fmla="*/ 0 w 1"/>
                <a:gd name="T7" fmla="*/ 0 h 47"/>
                <a:gd name="T8" fmla="*/ 0 60000 65536"/>
                <a:gd name="T9" fmla="*/ 0 60000 65536"/>
                <a:gd name="T10" fmla="*/ 0 60000 65536"/>
                <a:gd name="T11" fmla="*/ 0 60000 65536"/>
                <a:gd name="T12" fmla="*/ 0 w 1"/>
                <a:gd name="T13" fmla="*/ 0 h 47"/>
                <a:gd name="T14" fmla="*/ 0 w 1"/>
                <a:gd name="T15" fmla="*/ 47 h 47"/>
              </a:gdLst>
              <a:ahLst/>
              <a:cxnLst>
                <a:cxn ang="T8">
                  <a:pos x="T0" y="T1"/>
                </a:cxn>
                <a:cxn ang="T9">
                  <a:pos x="T2" y="T3"/>
                </a:cxn>
                <a:cxn ang="T10">
                  <a:pos x="T4" y="T5"/>
                </a:cxn>
                <a:cxn ang="T11">
                  <a:pos x="T6" y="T7"/>
                </a:cxn>
              </a:cxnLst>
              <a:rect l="T12" t="T13" r="T14" b="T15"/>
              <a:pathLst>
                <a:path w="1" h="47">
                  <a:moveTo>
                    <a:pt x="0" y="0"/>
                  </a:moveTo>
                  <a:lnTo>
                    <a:pt x="0" y="46"/>
                  </a:lnTo>
                  <a:lnTo>
                    <a:pt x="0" y="31"/>
                  </a:lnTo>
                  <a:lnTo>
                    <a:pt x="0"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79" name="Line 167">
              <a:extLst>
                <a:ext uri="{FF2B5EF4-FFF2-40B4-BE49-F238E27FC236}">
                  <a16:creationId xmlns:a16="http://schemas.microsoft.com/office/drawing/2014/main" id="{B610337D-0FFA-D05E-4D2E-2994FCAA60F5}"/>
                </a:ext>
              </a:extLst>
            </p:cNvPr>
            <p:cNvSpPr>
              <a:spLocks noChangeShapeType="1"/>
            </p:cNvSpPr>
            <p:nvPr/>
          </p:nvSpPr>
          <p:spPr bwMode="auto">
            <a:xfrm>
              <a:off x="2234127" y="2145323"/>
              <a:ext cx="8659"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80" name="Line 168">
              <a:extLst>
                <a:ext uri="{FF2B5EF4-FFF2-40B4-BE49-F238E27FC236}">
                  <a16:creationId xmlns:a16="http://schemas.microsoft.com/office/drawing/2014/main" id="{F9648A1D-0195-8EC4-4E6F-9D44D098F872}"/>
                </a:ext>
              </a:extLst>
            </p:cNvPr>
            <p:cNvSpPr>
              <a:spLocks noChangeShapeType="1"/>
            </p:cNvSpPr>
            <p:nvPr/>
          </p:nvSpPr>
          <p:spPr bwMode="auto">
            <a:xfrm>
              <a:off x="2234127" y="2137476"/>
              <a:ext cx="8659"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81" name="Line 169">
              <a:extLst>
                <a:ext uri="{FF2B5EF4-FFF2-40B4-BE49-F238E27FC236}">
                  <a16:creationId xmlns:a16="http://schemas.microsoft.com/office/drawing/2014/main" id="{53C44C4B-8361-4DE9-441D-DEE40004086A}"/>
                </a:ext>
              </a:extLst>
            </p:cNvPr>
            <p:cNvSpPr>
              <a:spLocks noChangeShapeType="1"/>
            </p:cNvSpPr>
            <p:nvPr/>
          </p:nvSpPr>
          <p:spPr bwMode="auto">
            <a:xfrm>
              <a:off x="2234127" y="2129628"/>
              <a:ext cx="8659"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82" name="Line 170">
              <a:extLst>
                <a:ext uri="{FF2B5EF4-FFF2-40B4-BE49-F238E27FC236}">
                  <a16:creationId xmlns:a16="http://schemas.microsoft.com/office/drawing/2014/main" id="{3472A16E-4111-AAD1-41C6-3317DBD06F45}"/>
                </a:ext>
              </a:extLst>
            </p:cNvPr>
            <p:cNvSpPr>
              <a:spLocks noChangeShapeType="1"/>
            </p:cNvSpPr>
            <p:nvPr/>
          </p:nvSpPr>
          <p:spPr bwMode="auto">
            <a:xfrm>
              <a:off x="2234127" y="2122761"/>
              <a:ext cx="8659"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83" name="Line 171">
              <a:extLst>
                <a:ext uri="{FF2B5EF4-FFF2-40B4-BE49-F238E27FC236}">
                  <a16:creationId xmlns:a16="http://schemas.microsoft.com/office/drawing/2014/main" id="{4870594D-4573-11AF-702E-329EDB6290A1}"/>
                </a:ext>
              </a:extLst>
            </p:cNvPr>
            <p:cNvSpPr>
              <a:spLocks noChangeShapeType="1"/>
            </p:cNvSpPr>
            <p:nvPr/>
          </p:nvSpPr>
          <p:spPr bwMode="auto">
            <a:xfrm>
              <a:off x="2234127" y="2122761"/>
              <a:ext cx="8659"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84" name="Line 172">
              <a:extLst>
                <a:ext uri="{FF2B5EF4-FFF2-40B4-BE49-F238E27FC236}">
                  <a16:creationId xmlns:a16="http://schemas.microsoft.com/office/drawing/2014/main" id="{1319A7AC-C7F9-AD01-57E8-3594BCD9E7F3}"/>
                </a:ext>
              </a:extLst>
            </p:cNvPr>
            <p:cNvSpPr>
              <a:spLocks noChangeShapeType="1"/>
            </p:cNvSpPr>
            <p:nvPr/>
          </p:nvSpPr>
          <p:spPr bwMode="auto">
            <a:xfrm>
              <a:off x="2234127" y="2129628"/>
              <a:ext cx="0" cy="7848"/>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85" name="Line 173">
              <a:extLst>
                <a:ext uri="{FF2B5EF4-FFF2-40B4-BE49-F238E27FC236}">
                  <a16:creationId xmlns:a16="http://schemas.microsoft.com/office/drawing/2014/main" id="{4E700577-D339-37E4-02C6-51922DE58FB6}"/>
                </a:ext>
              </a:extLst>
            </p:cNvPr>
            <p:cNvSpPr>
              <a:spLocks noChangeShapeType="1"/>
            </p:cNvSpPr>
            <p:nvPr/>
          </p:nvSpPr>
          <p:spPr bwMode="auto">
            <a:xfrm>
              <a:off x="2234127" y="2137476"/>
              <a:ext cx="8659"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86" name="Line 174">
              <a:extLst>
                <a:ext uri="{FF2B5EF4-FFF2-40B4-BE49-F238E27FC236}">
                  <a16:creationId xmlns:a16="http://schemas.microsoft.com/office/drawing/2014/main" id="{20AF7536-2D20-8CDF-14EC-A037EAB7DE73}"/>
                </a:ext>
              </a:extLst>
            </p:cNvPr>
            <p:cNvSpPr>
              <a:spLocks noChangeShapeType="1"/>
            </p:cNvSpPr>
            <p:nvPr/>
          </p:nvSpPr>
          <p:spPr bwMode="auto">
            <a:xfrm flipH="1">
              <a:off x="2225468" y="2137476"/>
              <a:ext cx="7422" cy="7848"/>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87" name="Line 175">
              <a:extLst>
                <a:ext uri="{FF2B5EF4-FFF2-40B4-BE49-F238E27FC236}">
                  <a16:creationId xmlns:a16="http://schemas.microsoft.com/office/drawing/2014/main" id="{EDB6BAFF-FB4C-3D57-6E13-175CABB5C196}"/>
                </a:ext>
              </a:extLst>
            </p:cNvPr>
            <p:cNvSpPr>
              <a:spLocks noChangeShapeType="1"/>
            </p:cNvSpPr>
            <p:nvPr/>
          </p:nvSpPr>
          <p:spPr bwMode="auto">
            <a:xfrm>
              <a:off x="2225468" y="2145323"/>
              <a:ext cx="8659"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88" name="Line 176">
              <a:extLst>
                <a:ext uri="{FF2B5EF4-FFF2-40B4-BE49-F238E27FC236}">
                  <a16:creationId xmlns:a16="http://schemas.microsoft.com/office/drawing/2014/main" id="{DA027CFF-1D2B-7C70-F9A0-374A61F6E89F}"/>
                </a:ext>
              </a:extLst>
            </p:cNvPr>
            <p:cNvSpPr>
              <a:spLocks noChangeShapeType="1"/>
            </p:cNvSpPr>
            <p:nvPr/>
          </p:nvSpPr>
          <p:spPr bwMode="auto">
            <a:xfrm>
              <a:off x="2234127" y="2145323"/>
              <a:ext cx="8659"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89" name="Freeform 177">
              <a:extLst>
                <a:ext uri="{FF2B5EF4-FFF2-40B4-BE49-F238E27FC236}">
                  <a16:creationId xmlns:a16="http://schemas.microsoft.com/office/drawing/2014/main" id="{C2AFBF99-DC82-0D6D-8E1A-5F6403592DB7}"/>
                </a:ext>
              </a:extLst>
            </p:cNvPr>
            <p:cNvSpPr>
              <a:spLocks/>
            </p:cNvSpPr>
            <p:nvPr/>
          </p:nvSpPr>
          <p:spPr bwMode="auto">
            <a:xfrm>
              <a:off x="2215572" y="2122761"/>
              <a:ext cx="18555" cy="54933"/>
            </a:xfrm>
            <a:custGeom>
              <a:avLst/>
              <a:gdLst>
                <a:gd name="T0" fmla="*/ 0 w 32"/>
                <a:gd name="T1" fmla="*/ 0 h 108"/>
                <a:gd name="T2" fmla="*/ 0 w 32"/>
                <a:gd name="T3" fmla="*/ 0 h 108"/>
                <a:gd name="T4" fmla="*/ 0 w 32"/>
                <a:gd name="T5" fmla="*/ 0 h 108"/>
                <a:gd name="T6" fmla="*/ 0 w 32"/>
                <a:gd name="T7" fmla="*/ 0 h 108"/>
                <a:gd name="T8" fmla="*/ 0 w 32"/>
                <a:gd name="T9" fmla="*/ 0 h 108"/>
                <a:gd name="T10" fmla="*/ 0 w 32"/>
                <a:gd name="T11" fmla="*/ 0 h 108"/>
                <a:gd name="T12" fmla="*/ 0 60000 65536"/>
                <a:gd name="T13" fmla="*/ 0 60000 65536"/>
                <a:gd name="T14" fmla="*/ 0 60000 65536"/>
                <a:gd name="T15" fmla="*/ 0 60000 65536"/>
                <a:gd name="T16" fmla="*/ 0 60000 65536"/>
                <a:gd name="T17" fmla="*/ 0 60000 65536"/>
                <a:gd name="T18" fmla="*/ 0 w 32"/>
                <a:gd name="T19" fmla="*/ 0 h 108"/>
                <a:gd name="T20" fmla="*/ 32 w 32"/>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32" h="108">
                  <a:moveTo>
                    <a:pt x="0" y="61"/>
                  </a:moveTo>
                  <a:lnTo>
                    <a:pt x="16" y="107"/>
                  </a:lnTo>
                  <a:lnTo>
                    <a:pt x="31" y="46"/>
                  </a:lnTo>
                  <a:lnTo>
                    <a:pt x="31" y="31"/>
                  </a:lnTo>
                  <a:lnTo>
                    <a:pt x="31" y="0"/>
                  </a:lnTo>
                  <a:lnTo>
                    <a:pt x="0" y="61"/>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90" name="Freeform 178">
              <a:extLst>
                <a:ext uri="{FF2B5EF4-FFF2-40B4-BE49-F238E27FC236}">
                  <a16:creationId xmlns:a16="http://schemas.microsoft.com/office/drawing/2014/main" id="{1A850ECD-259B-10C0-FE0C-0ACD9DDB00F6}"/>
                </a:ext>
              </a:extLst>
            </p:cNvPr>
            <p:cNvSpPr>
              <a:spLocks/>
            </p:cNvSpPr>
            <p:nvPr/>
          </p:nvSpPr>
          <p:spPr bwMode="auto">
            <a:xfrm>
              <a:off x="2234127" y="2107066"/>
              <a:ext cx="8659" cy="15695"/>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 name="T12" fmla="*/ 0 w 17"/>
                <a:gd name="T13" fmla="*/ 0 h 32"/>
                <a:gd name="T14" fmla="*/ 17 w 17"/>
                <a:gd name="T15" fmla="*/ 32 h 32"/>
              </a:gdLst>
              <a:ahLst/>
              <a:cxnLst>
                <a:cxn ang="T8">
                  <a:pos x="T0" y="T1"/>
                </a:cxn>
                <a:cxn ang="T9">
                  <a:pos x="T2" y="T3"/>
                </a:cxn>
                <a:cxn ang="T10">
                  <a:pos x="T4" y="T5"/>
                </a:cxn>
                <a:cxn ang="T11">
                  <a:pos x="T6" y="T7"/>
                </a:cxn>
              </a:cxnLst>
              <a:rect l="T12" t="T13" r="T14" b="T15"/>
              <a:pathLst>
                <a:path w="17" h="32">
                  <a:moveTo>
                    <a:pt x="0" y="31"/>
                  </a:moveTo>
                  <a:lnTo>
                    <a:pt x="16" y="16"/>
                  </a:lnTo>
                  <a:lnTo>
                    <a:pt x="0" y="0"/>
                  </a:lnTo>
                  <a:lnTo>
                    <a:pt x="0" y="31"/>
                  </a:lnTo>
                </a:path>
              </a:pathLst>
            </a:custGeom>
            <a:solidFill>
              <a:srgbClr val="FFFF00"/>
            </a:solidFill>
            <a:ln w="3175">
              <a:solidFill>
                <a:schemeClr val="bg1"/>
              </a:solidFill>
              <a:round/>
              <a:headEnd/>
              <a:tailEnd/>
            </a:ln>
          </p:spPr>
          <p:txBody>
            <a:bodyPr wrap="none" lIns="67866" tIns="33338" rIns="67866" bIns="33338"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91" name="Freeform 179">
              <a:extLst>
                <a:ext uri="{FF2B5EF4-FFF2-40B4-BE49-F238E27FC236}">
                  <a16:creationId xmlns:a16="http://schemas.microsoft.com/office/drawing/2014/main" id="{05A31DE4-C789-983D-C33B-27E0898970CE}"/>
                </a:ext>
              </a:extLst>
            </p:cNvPr>
            <p:cNvSpPr>
              <a:spLocks/>
            </p:cNvSpPr>
            <p:nvPr/>
          </p:nvSpPr>
          <p:spPr bwMode="auto">
            <a:xfrm>
              <a:off x="2025075" y="2355246"/>
              <a:ext cx="131122" cy="94171"/>
            </a:xfrm>
            <a:custGeom>
              <a:avLst/>
              <a:gdLst>
                <a:gd name="T0" fmla="*/ 0 w 224"/>
                <a:gd name="T1" fmla="*/ 0 h 185"/>
                <a:gd name="T2" fmla="*/ 0 w 224"/>
                <a:gd name="T3" fmla="*/ 0 h 185"/>
                <a:gd name="T4" fmla="*/ 0 w 224"/>
                <a:gd name="T5" fmla="*/ 0 h 185"/>
                <a:gd name="T6" fmla="*/ 0 w 224"/>
                <a:gd name="T7" fmla="*/ 0 h 185"/>
                <a:gd name="T8" fmla="*/ 0 w 224"/>
                <a:gd name="T9" fmla="*/ 0 h 185"/>
                <a:gd name="T10" fmla="*/ 0 w 224"/>
                <a:gd name="T11" fmla="*/ 0 h 185"/>
                <a:gd name="T12" fmla="*/ 0 w 224"/>
                <a:gd name="T13" fmla="*/ 0 h 185"/>
                <a:gd name="T14" fmla="*/ 0 w 224"/>
                <a:gd name="T15" fmla="*/ 0 h 185"/>
                <a:gd name="T16" fmla="*/ 0 w 224"/>
                <a:gd name="T17" fmla="*/ 0 h 185"/>
                <a:gd name="T18" fmla="*/ 0 w 224"/>
                <a:gd name="T19" fmla="*/ 0 h 185"/>
                <a:gd name="T20" fmla="*/ 0 w 224"/>
                <a:gd name="T21" fmla="*/ 0 h 185"/>
                <a:gd name="T22" fmla="*/ 0 w 224"/>
                <a:gd name="T23" fmla="*/ 0 h 185"/>
                <a:gd name="T24" fmla="*/ 0 w 224"/>
                <a:gd name="T25" fmla="*/ 0 h 185"/>
                <a:gd name="T26" fmla="*/ 0 w 224"/>
                <a:gd name="T27" fmla="*/ 0 h 185"/>
                <a:gd name="T28" fmla="*/ 0 w 224"/>
                <a:gd name="T29" fmla="*/ 0 h 185"/>
                <a:gd name="T30" fmla="*/ 0 w 224"/>
                <a:gd name="T31" fmla="*/ 0 h 185"/>
                <a:gd name="T32" fmla="*/ 0 w 224"/>
                <a:gd name="T33" fmla="*/ 0 h 185"/>
                <a:gd name="T34" fmla="*/ 0 w 224"/>
                <a:gd name="T35" fmla="*/ 0 h 185"/>
                <a:gd name="T36" fmla="*/ 0 w 224"/>
                <a:gd name="T37" fmla="*/ 0 h 1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4"/>
                <a:gd name="T58" fmla="*/ 0 h 185"/>
                <a:gd name="T59" fmla="*/ 224 w 224"/>
                <a:gd name="T60" fmla="*/ 185 h 1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4" h="185">
                  <a:moveTo>
                    <a:pt x="223" y="123"/>
                  </a:moveTo>
                  <a:lnTo>
                    <a:pt x="193" y="61"/>
                  </a:lnTo>
                  <a:lnTo>
                    <a:pt x="164" y="61"/>
                  </a:lnTo>
                  <a:lnTo>
                    <a:pt x="164" y="15"/>
                  </a:lnTo>
                  <a:lnTo>
                    <a:pt x="149" y="0"/>
                  </a:lnTo>
                  <a:lnTo>
                    <a:pt x="134" y="15"/>
                  </a:lnTo>
                  <a:lnTo>
                    <a:pt x="104" y="46"/>
                  </a:lnTo>
                  <a:lnTo>
                    <a:pt x="15" y="77"/>
                  </a:lnTo>
                  <a:lnTo>
                    <a:pt x="0" y="107"/>
                  </a:lnTo>
                  <a:lnTo>
                    <a:pt x="15" y="153"/>
                  </a:lnTo>
                  <a:lnTo>
                    <a:pt x="30" y="184"/>
                  </a:lnTo>
                  <a:lnTo>
                    <a:pt x="45" y="153"/>
                  </a:lnTo>
                  <a:lnTo>
                    <a:pt x="59" y="153"/>
                  </a:lnTo>
                  <a:lnTo>
                    <a:pt x="74" y="123"/>
                  </a:lnTo>
                  <a:lnTo>
                    <a:pt x="89" y="123"/>
                  </a:lnTo>
                  <a:lnTo>
                    <a:pt x="134" y="138"/>
                  </a:lnTo>
                  <a:lnTo>
                    <a:pt x="149" y="123"/>
                  </a:lnTo>
                  <a:lnTo>
                    <a:pt x="193" y="123"/>
                  </a:lnTo>
                  <a:lnTo>
                    <a:pt x="223" y="123"/>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92" name="Freeform 180">
              <a:extLst>
                <a:ext uri="{FF2B5EF4-FFF2-40B4-BE49-F238E27FC236}">
                  <a16:creationId xmlns:a16="http://schemas.microsoft.com/office/drawing/2014/main" id="{68D2D215-FD0C-106F-BD44-285E4AA7ACFA}"/>
                </a:ext>
              </a:extLst>
            </p:cNvPr>
            <p:cNvSpPr>
              <a:spLocks/>
            </p:cNvSpPr>
            <p:nvPr/>
          </p:nvSpPr>
          <p:spPr bwMode="auto">
            <a:xfrm>
              <a:off x="2179699" y="2471979"/>
              <a:ext cx="9896" cy="23543"/>
            </a:xfrm>
            <a:custGeom>
              <a:avLst/>
              <a:gdLst>
                <a:gd name="T0" fmla="*/ 0 w 17"/>
                <a:gd name="T1" fmla="*/ 0 h 47"/>
                <a:gd name="T2" fmla="*/ 0 w 17"/>
                <a:gd name="T3" fmla="*/ 0 h 47"/>
                <a:gd name="T4" fmla="*/ 0 w 17"/>
                <a:gd name="T5" fmla="*/ 0 h 47"/>
                <a:gd name="T6" fmla="*/ 0 w 17"/>
                <a:gd name="T7" fmla="*/ 0 h 47"/>
                <a:gd name="T8" fmla="*/ 0 w 17"/>
                <a:gd name="T9" fmla="*/ 0 h 47"/>
                <a:gd name="T10" fmla="*/ 0 60000 65536"/>
                <a:gd name="T11" fmla="*/ 0 60000 65536"/>
                <a:gd name="T12" fmla="*/ 0 60000 65536"/>
                <a:gd name="T13" fmla="*/ 0 60000 65536"/>
                <a:gd name="T14" fmla="*/ 0 60000 65536"/>
                <a:gd name="T15" fmla="*/ 0 w 17"/>
                <a:gd name="T16" fmla="*/ 0 h 47"/>
                <a:gd name="T17" fmla="*/ 17 w 17"/>
                <a:gd name="T18" fmla="*/ 47 h 47"/>
              </a:gdLst>
              <a:ahLst/>
              <a:cxnLst>
                <a:cxn ang="T10">
                  <a:pos x="T0" y="T1"/>
                </a:cxn>
                <a:cxn ang="T11">
                  <a:pos x="T2" y="T3"/>
                </a:cxn>
                <a:cxn ang="T12">
                  <a:pos x="T4" y="T5"/>
                </a:cxn>
                <a:cxn ang="T13">
                  <a:pos x="T6" y="T7"/>
                </a:cxn>
                <a:cxn ang="T14">
                  <a:pos x="T8" y="T9"/>
                </a:cxn>
              </a:cxnLst>
              <a:rect l="T15" t="T16" r="T17" b="T18"/>
              <a:pathLst>
                <a:path w="17" h="47">
                  <a:moveTo>
                    <a:pt x="0" y="0"/>
                  </a:moveTo>
                  <a:lnTo>
                    <a:pt x="0" y="46"/>
                  </a:lnTo>
                  <a:lnTo>
                    <a:pt x="16" y="31"/>
                  </a:lnTo>
                  <a:lnTo>
                    <a:pt x="16" y="15"/>
                  </a:lnTo>
                  <a:lnTo>
                    <a:pt x="0"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93" name="Freeform 181">
              <a:extLst>
                <a:ext uri="{FF2B5EF4-FFF2-40B4-BE49-F238E27FC236}">
                  <a16:creationId xmlns:a16="http://schemas.microsoft.com/office/drawing/2014/main" id="{85CC4866-0A11-2ADB-E003-AC94766D6996}"/>
                </a:ext>
              </a:extLst>
            </p:cNvPr>
            <p:cNvSpPr>
              <a:spLocks/>
            </p:cNvSpPr>
            <p:nvPr/>
          </p:nvSpPr>
          <p:spPr bwMode="auto">
            <a:xfrm>
              <a:off x="1990439" y="2432741"/>
              <a:ext cx="69272" cy="77495"/>
            </a:xfrm>
            <a:custGeom>
              <a:avLst/>
              <a:gdLst>
                <a:gd name="T0" fmla="*/ 0 w 120"/>
                <a:gd name="T1" fmla="*/ 0 h 154"/>
                <a:gd name="T2" fmla="*/ 0 w 120"/>
                <a:gd name="T3" fmla="*/ 0 h 154"/>
                <a:gd name="T4" fmla="*/ 0 w 120"/>
                <a:gd name="T5" fmla="*/ 0 h 154"/>
                <a:gd name="T6" fmla="*/ 0 w 120"/>
                <a:gd name="T7" fmla="*/ 0 h 154"/>
                <a:gd name="T8" fmla="*/ 0 w 120"/>
                <a:gd name="T9" fmla="*/ 0 h 154"/>
                <a:gd name="T10" fmla="*/ 0 w 120"/>
                <a:gd name="T11" fmla="*/ 0 h 154"/>
                <a:gd name="T12" fmla="*/ 0 w 120"/>
                <a:gd name="T13" fmla="*/ 0 h 154"/>
                <a:gd name="T14" fmla="*/ 0 w 120"/>
                <a:gd name="T15" fmla="*/ 0 h 154"/>
                <a:gd name="T16" fmla="*/ 0 w 120"/>
                <a:gd name="T17" fmla="*/ 0 h 154"/>
                <a:gd name="T18" fmla="*/ 0 w 120"/>
                <a:gd name="T19" fmla="*/ 0 h 154"/>
                <a:gd name="T20" fmla="*/ 0 w 120"/>
                <a:gd name="T21" fmla="*/ 0 h 154"/>
                <a:gd name="T22" fmla="*/ 0 w 120"/>
                <a:gd name="T23" fmla="*/ 0 h 154"/>
                <a:gd name="T24" fmla="*/ 0 w 120"/>
                <a:gd name="T25" fmla="*/ 0 h 154"/>
                <a:gd name="T26" fmla="*/ 0 w 120"/>
                <a:gd name="T27" fmla="*/ 0 h 154"/>
                <a:gd name="T28" fmla="*/ 0 w 120"/>
                <a:gd name="T29" fmla="*/ 0 h 154"/>
                <a:gd name="T30" fmla="*/ 0 w 120"/>
                <a:gd name="T31" fmla="*/ 0 h 154"/>
                <a:gd name="T32" fmla="*/ 0 w 120"/>
                <a:gd name="T33" fmla="*/ 0 h 154"/>
                <a:gd name="T34" fmla="*/ 0 w 120"/>
                <a:gd name="T35" fmla="*/ 0 h 1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0"/>
                <a:gd name="T55" fmla="*/ 0 h 154"/>
                <a:gd name="T56" fmla="*/ 120 w 120"/>
                <a:gd name="T57" fmla="*/ 154 h 1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0" h="154">
                  <a:moveTo>
                    <a:pt x="119" y="0"/>
                  </a:moveTo>
                  <a:lnTo>
                    <a:pt x="104" y="0"/>
                  </a:lnTo>
                  <a:lnTo>
                    <a:pt x="89" y="31"/>
                  </a:lnTo>
                  <a:lnTo>
                    <a:pt x="30" y="31"/>
                  </a:lnTo>
                  <a:lnTo>
                    <a:pt x="60" y="46"/>
                  </a:lnTo>
                  <a:lnTo>
                    <a:pt x="45" y="61"/>
                  </a:lnTo>
                  <a:lnTo>
                    <a:pt x="45" y="92"/>
                  </a:lnTo>
                  <a:lnTo>
                    <a:pt x="15" y="107"/>
                  </a:lnTo>
                  <a:lnTo>
                    <a:pt x="15" y="122"/>
                  </a:lnTo>
                  <a:lnTo>
                    <a:pt x="0" y="138"/>
                  </a:lnTo>
                  <a:lnTo>
                    <a:pt x="15" y="153"/>
                  </a:lnTo>
                  <a:lnTo>
                    <a:pt x="30" y="153"/>
                  </a:lnTo>
                  <a:lnTo>
                    <a:pt x="60" y="153"/>
                  </a:lnTo>
                  <a:lnTo>
                    <a:pt x="74" y="138"/>
                  </a:lnTo>
                  <a:lnTo>
                    <a:pt x="89" y="92"/>
                  </a:lnTo>
                  <a:lnTo>
                    <a:pt x="119" y="77"/>
                  </a:lnTo>
                  <a:lnTo>
                    <a:pt x="119" y="31"/>
                  </a:lnTo>
                  <a:lnTo>
                    <a:pt x="119"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94" name="Freeform 182">
              <a:extLst>
                <a:ext uri="{FF2B5EF4-FFF2-40B4-BE49-F238E27FC236}">
                  <a16:creationId xmlns:a16="http://schemas.microsoft.com/office/drawing/2014/main" id="{07DA37EE-715C-77F1-FE16-5C0135EFDEE6}"/>
                </a:ext>
              </a:extLst>
            </p:cNvPr>
            <p:cNvSpPr>
              <a:spLocks/>
            </p:cNvSpPr>
            <p:nvPr/>
          </p:nvSpPr>
          <p:spPr bwMode="auto">
            <a:xfrm>
              <a:off x="1964462" y="2340532"/>
              <a:ext cx="77931" cy="108886"/>
            </a:xfrm>
            <a:custGeom>
              <a:avLst/>
              <a:gdLst>
                <a:gd name="T0" fmla="*/ 0 w 134"/>
                <a:gd name="T1" fmla="*/ 0 h 216"/>
                <a:gd name="T2" fmla="*/ 0 w 134"/>
                <a:gd name="T3" fmla="*/ 0 h 216"/>
                <a:gd name="T4" fmla="*/ 0 w 134"/>
                <a:gd name="T5" fmla="*/ 0 h 216"/>
                <a:gd name="T6" fmla="*/ 0 w 134"/>
                <a:gd name="T7" fmla="*/ 0 h 216"/>
                <a:gd name="T8" fmla="*/ 0 w 134"/>
                <a:gd name="T9" fmla="*/ 0 h 216"/>
                <a:gd name="T10" fmla="*/ 0 w 134"/>
                <a:gd name="T11" fmla="*/ 0 h 216"/>
                <a:gd name="T12" fmla="*/ 0 w 134"/>
                <a:gd name="T13" fmla="*/ 0 h 216"/>
                <a:gd name="T14" fmla="*/ 0 w 134"/>
                <a:gd name="T15" fmla="*/ 0 h 216"/>
                <a:gd name="T16" fmla="*/ 0 w 134"/>
                <a:gd name="T17" fmla="*/ 0 h 216"/>
                <a:gd name="T18" fmla="*/ 0 w 134"/>
                <a:gd name="T19" fmla="*/ 0 h 216"/>
                <a:gd name="T20" fmla="*/ 0 w 134"/>
                <a:gd name="T21" fmla="*/ 0 h 216"/>
                <a:gd name="T22" fmla="*/ 0 w 134"/>
                <a:gd name="T23" fmla="*/ 0 h 216"/>
                <a:gd name="T24" fmla="*/ 0 w 134"/>
                <a:gd name="T25" fmla="*/ 0 h 216"/>
                <a:gd name="T26" fmla="*/ 0 w 134"/>
                <a:gd name="T27" fmla="*/ 0 h 216"/>
                <a:gd name="T28" fmla="*/ 0 w 134"/>
                <a:gd name="T29" fmla="*/ 0 h 216"/>
                <a:gd name="T30" fmla="*/ 0 w 134"/>
                <a:gd name="T31" fmla="*/ 0 h 216"/>
                <a:gd name="T32" fmla="*/ 0 w 134"/>
                <a:gd name="T33" fmla="*/ 0 h 216"/>
                <a:gd name="T34" fmla="*/ 0 w 134"/>
                <a:gd name="T35" fmla="*/ 0 h 2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
                <a:gd name="T55" fmla="*/ 0 h 216"/>
                <a:gd name="T56" fmla="*/ 134 w 134"/>
                <a:gd name="T57" fmla="*/ 216 h 2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 h="216">
                  <a:moveTo>
                    <a:pt x="15" y="215"/>
                  </a:moveTo>
                  <a:lnTo>
                    <a:pt x="44" y="215"/>
                  </a:lnTo>
                  <a:lnTo>
                    <a:pt x="74" y="215"/>
                  </a:lnTo>
                  <a:lnTo>
                    <a:pt x="133" y="215"/>
                  </a:lnTo>
                  <a:lnTo>
                    <a:pt x="118" y="184"/>
                  </a:lnTo>
                  <a:lnTo>
                    <a:pt x="103" y="138"/>
                  </a:lnTo>
                  <a:lnTo>
                    <a:pt x="118" y="108"/>
                  </a:lnTo>
                  <a:lnTo>
                    <a:pt x="89" y="77"/>
                  </a:lnTo>
                  <a:lnTo>
                    <a:pt x="118" y="61"/>
                  </a:lnTo>
                  <a:lnTo>
                    <a:pt x="103" y="0"/>
                  </a:lnTo>
                  <a:lnTo>
                    <a:pt x="103" y="31"/>
                  </a:lnTo>
                  <a:lnTo>
                    <a:pt x="74" y="77"/>
                  </a:lnTo>
                  <a:lnTo>
                    <a:pt x="44" y="123"/>
                  </a:lnTo>
                  <a:lnTo>
                    <a:pt x="30" y="123"/>
                  </a:lnTo>
                  <a:lnTo>
                    <a:pt x="0" y="138"/>
                  </a:lnTo>
                  <a:lnTo>
                    <a:pt x="0" y="169"/>
                  </a:lnTo>
                  <a:lnTo>
                    <a:pt x="15" y="184"/>
                  </a:lnTo>
                  <a:lnTo>
                    <a:pt x="15" y="215"/>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95" name="Freeform 183">
              <a:extLst>
                <a:ext uri="{FF2B5EF4-FFF2-40B4-BE49-F238E27FC236}">
                  <a16:creationId xmlns:a16="http://schemas.microsoft.com/office/drawing/2014/main" id="{DB468D5C-9E19-9B21-B3FB-5161C0B9777B}"/>
                </a:ext>
              </a:extLst>
            </p:cNvPr>
            <p:cNvSpPr>
              <a:spLocks/>
            </p:cNvSpPr>
            <p:nvPr/>
          </p:nvSpPr>
          <p:spPr bwMode="auto">
            <a:xfrm>
              <a:off x="2094347" y="2239494"/>
              <a:ext cx="181838" cy="209923"/>
            </a:xfrm>
            <a:custGeom>
              <a:avLst/>
              <a:gdLst>
                <a:gd name="T0" fmla="*/ 0 w 314"/>
                <a:gd name="T1" fmla="*/ 0 h 416"/>
                <a:gd name="T2" fmla="*/ 0 w 314"/>
                <a:gd name="T3" fmla="*/ 0 h 416"/>
                <a:gd name="T4" fmla="*/ 0 w 314"/>
                <a:gd name="T5" fmla="*/ 0 h 416"/>
                <a:gd name="T6" fmla="*/ 0 w 314"/>
                <a:gd name="T7" fmla="*/ 0 h 416"/>
                <a:gd name="T8" fmla="*/ 0 w 314"/>
                <a:gd name="T9" fmla="*/ 0 h 416"/>
                <a:gd name="T10" fmla="*/ 0 w 314"/>
                <a:gd name="T11" fmla="*/ 0 h 416"/>
                <a:gd name="T12" fmla="*/ 0 w 314"/>
                <a:gd name="T13" fmla="*/ 0 h 416"/>
                <a:gd name="T14" fmla="*/ 0 w 314"/>
                <a:gd name="T15" fmla="*/ 0 h 416"/>
                <a:gd name="T16" fmla="*/ 0 w 314"/>
                <a:gd name="T17" fmla="*/ 0 h 416"/>
                <a:gd name="T18" fmla="*/ 0 w 314"/>
                <a:gd name="T19" fmla="*/ 0 h 416"/>
                <a:gd name="T20" fmla="*/ 0 w 314"/>
                <a:gd name="T21" fmla="*/ 0 h 416"/>
                <a:gd name="T22" fmla="*/ 0 w 314"/>
                <a:gd name="T23" fmla="*/ 0 h 416"/>
                <a:gd name="T24" fmla="*/ 0 w 314"/>
                <a:gd name="T25" fmla="*/ 0 h 416"/>
                <a:gd name="T26" fmla="*/ 0 w 314"/>
                <a:gd name="T27" fmla="*/ 0 h 416"/>
                <a:gd name="T28" fmla="*/ 0 w 314"/>
                <a:gd name="T29" fmla="*/ 0 h 416"/>
                <a:gd name="T30" fmla="*/ 0 w 314"/>
                <a:gd name="T31" fmla="*/ 0 h 416"/>
                <a:gd name="T32" fmla="*/ 0 w 314"/>
                <a:gd name="T33" fmla="*/ 0 h 416"/>
                <a:gd name="T34" fmla="*/ 0 w 314"/>
                <a:gd name="T35" fmla="*/ 0 h 416"/>
                <a:gd name="T36" fmla="*/ 0 w 314"/>
                <a:gd name="T37" fmla="*/ 0 h 416"/>
                <a:gd name="T38" fmla="*/ 0 w 314"/>
                <a:gd name="T39" fmla="*/ 0 h 416"/>
                <a:gd name="T40" fmla="*/ 0 w 314"/>
                <a:gd name="T41" fmla="*/ 0 h 416"/>
                <a:gd name="T42" fmla="*/ 0 w 314"/>
                <a:gd name="T43" fmla="*/ 0 h 416"/>
                <a:gd name="T44" fmla="*/ 0 w 314"/>
                <a:gd name="T45" fmla="*/ 0 h 416"/>
                <a:gd name="T46" fmla="*/ 0 w 314"/>
                <a:gd name="T47" fmla="*/ 0 h 416"/>
                <a:gd name="T48" fmla="*/ 0 w 314"/>
                <a:gd name="T49" fmla="*/ 0 h 416"/>
                <a:gd name="T50" fmla="*/ 0 w 314"/>
                <a:gd name="T51" fmla="*/ 0 h 416"/>
                <a:gd name="T52" fmla="*/ 0 w 314"/>
                <a:gd name="T53" fmla="*/ 0 h 416"/>
                <a:gd name="T54" fmla="*/ 0 w 314"/>
                <a:gd name="T55" fmla="*/ 0 h 416"/>
                <a:gd name="T56" fmla="*/ 0 w 314"/>
                <a:gd name="T57" fmla="*/ 0 h 416"/>
                <a:gd name="T58" fmla="*/ 0 w 314"/>
                <a:gd name="T59" fmla="*/ 0 h 416"/>
                <a:gd name="T60" fmla="*/ 0 w 314"/>
                <a:gd name="T61" fmla="*/ 0 h 416"/>
                <a:gd name="T62" fmla="*/ 0 w 314"/>
                <a:gd name="T63" fmla="*/ 0 h 416"/>
                <a:gd name="T64" fmla="*/ 0 w 314"/>
                <a:gd name="T65" fmla="*/ 0 h 416"/>
                <a:gd name="T66" fmla="*/ 0 w 314"/>
                <a:gd name="T67" fmla="*/ 0 h 416"/>
                <a:gd name="T68" fmla="*/ 0 w 314"/>
                <a:gd name="T69" fmla="*/ 0 h 416"/>
                <a:gd name="T70" fmla="*/ 0 w 314"/>
                <a:gd name="T71" fmla="*/ 0 h 416"/>
                <a:gd name="T72" fmla="*/ 0 w 314"/>
                <a:gd name="T73" fmla="*/ 0 h 4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14"/>
                <a:gd name="T112" fmla="*/ 0 h 416"/>
                <a:gd name="T113" fmla="*/ 314 w 314"/>
                <a:gd name="T114" fmla="*/ 416 h 41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14" h="416">
                  <a:moveTo>
                    <a:pt x="253" y="0"/>
                  </a:moveTo>
                  <a:lnTo>
                    <a:pt x="224" y="31"/>
                  </a:lnTo>
                  <a:lnTo>
                    <a:pt x="209" y="15"/>
                  </a:lnTo>
                  <a:lnTo>
                    <a:pt x="60" y="31"/>
                  </a:lnTo>
                  <a:lnTo>
                    <a:pt x="60" y="61"/>
                  </a:lnTo>
                  <a:lnTo>
                    <a:pt x="45" y="61"/>
                  </a:lnTo>
                  <a:lnTo>
                    <a:pt x="45" y="77"/>
                  </a:lnTo>
                  <a:lnTo>
                    <a:pt x="45" y="154"/>
                  </a:lnTo>
                  <a:lnTo>
                    <a:pt x="15" y="138"/>
                  </a:lnTo>
                  <a:lnTo>
                    <a:pt x="15" y="169"/>
                  </a:lnTo>
                  <a:lnTo>
                    <a:pt x="15" y="184"/>
                  </a:lnTo>
                  <a:lnTo>
                    <a:pt x="0" y="215"/>
                  </a:lnTo>
                  <a:lnTo>
                    <a:pt x="30" y="231"/>
                  </a:lnTo>
                  <a:lnTo>
                    <a:pt x="45" y="246"/>
                  </a:lnTo>
                  <a:lnTo>
                    <a:pt x="45" y="292"/>
                  </a:lnTo>
                  <a:lnTo>
                    <a:pt x="75" y="292"/>
                  </a:lnTo>
                  <a:lnTo>
                    <a:pt x="104" y="354"/>
                  </a:lnTo>
                  <a:lnTo>
                    <a:pt x="119" y="369"/>
                  </a:lnTo>
                  <a:lnTo>
                    <a:pt x="149" y="369"/>
                  </a:lnTo>
                  <a:lnTo>
                    <a:pt x="164" y="384"/>
                  </a:lnTo>
                  <a:lnTo>
                    <a:pt x="179" y="415"/>
                  </a:lnTo>
                  <a:lnTo>
                    <a:pt x="179" y="400"/>
                  </a:lnTo>
                  <a:lnTo>
                    <a:pt x="179" y="384"/>
                  </a:lnTo>
                  <a:lnTo>
                    <a:pt x="224" y="369"/>
                  </a:lnTo>
                  <a:lnTo>
                    <a:pt x="268" y="369"/>
                  </a:lnTo>
                  <a:lnTo>
                    <a:pt x="238" y="307"/>
                  </a:lnTo>
                  <a:lnTo>
                    <a:pt x="209" y="292"/>
                  </a:lnTo>
                  <a:lnTo>
                    <a:pt x="238" y="277"/>
                  </a:lnTo>
                  <a:lnTo>
                    <a:pt x="238" y="246"/>
                  </a:lnTo>
                  <a:lnTo>
                    <a:pt x="238" y="215"/>
                  </a:lnTo>
                  <a:lnTo>
                    <a:pt x="268" y="200"/>
                  </a:lnTo>
                  <a:lnTo>
                    <a:pt x="268" y="138"/>
                  </a:lnTo>
                  <a:lnTo>
                    <a:pt x="283" y="123"/>
                  </a:lnTo>
                  <a:lnTo>
                    <a:pt x="313" y="108"/>
                  </a:lnTo>
                  <a:lnTo>
                    <a:pt x="283" y="92"/>
                  </a:lnTo>
                  <a:lnTo>
                    <a:pt x="268" y="31"/>
                  </a:lnTo>
                  <a:lnTo>
                    <a:pt x="253"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96" name="Freeform 184">
              <a:extLst>
                <a:ext uri="{FF2B5EF4-FFF2-40B4-BE49-F238E27FC236}">
                  <a16:creationId xmlns:a16="http://schemas.microsoft.com/office/drawing/2014/main" id="{52ECEA0A-3BE9-C304-3589-55F1D39DB9C9}"/>
                </a:ext>
              </a:extLst>
            </p:cNvPr>
            <p:cNvSpPr>
              <a:spLocks/>
            </p:cNvSpPr>
            <p:nvPr/>
          </p:nvSpPr>
          <p:spPr bwMode="auto">
            <a:xfrm>
              <a:off x="2319480" y="2587731"/>
              <a:ext cx="80404" cy="132428"/>
            </a:xfrm>
            <a:custGeom>
              <a:avLst/>
              <a:gdLst>
                <a:gd name="T0" fmla="*/ 0 w 135"/>
                <a:gd name="T1" fmla="*/ 0 h 263"/>
                <a:gd name="T2" fmla="*/ 0 w 135"/>
                <a:gd name="T3" fmla="*/ 0 h 263"/>
                <a:gd name="T4" fmla="*/ 0 w 135"/>
                <a:gd name="T5" fmla="*/ 0 h 263"/>
                <a:gd name="T6" fmla="*/ 0 w 135"/>
                <a:gd name="T7" fmla="*/ 0 h 263"/>
                <a:gd name="T8" fmla="*/ 0 w 135"/>
                <a:gd name="T9" fmla="*/ 0 h 263"/>
                <a:gd name="T10" fmla="*/ 0 w 135"/>
                <a:gd name="T11" fmla="*/ 0 h 263"/>
                <a:gd name="T12" fmla="*/ 0 w 135"/>
                <a:gd name="T13" fmla="*/ 0 h 263"/>
                <a:gd name="T14" fmla="*/ 0 w 135"/>
                <a:gd name="T15" fmla="*/ 0 h 263"/>
                <a:gd name="T16" fmla="*/ 0 w 135"/>
                <a:gd name="T17" fmla="*/ 0 h 263"/>
                <a:gd name="T18" fmla="*/ 0 w 135"/>
                <a:gd name="T19" fmla="*/ 0 h 263"/>
                <a:gd name="T20" fmla="*/ 0 w 135"/>
                <a:gd name="T21" fmla="*/ 0 h 263"/>
                <a:gd name="T22" fmla="*/ 0 w 135"/>
                <a:gd name="T23" fmla="*/ 0 h 263"/>
                <a:gd name="T24" fmla="*/ 0 w 135"/>
                <a:gd name="T25" fmla="*/ 0 h 263"/>
                <a:gd name="T26" fmla="*/ 0 w 135"/>
                <a:gd name="T27" fmla="*/ 0 h 263"/>
                <a:gd name="T28" fmla="*/ 0 w 135"/>
                <a:gd name="T29" fmla="*/ 0 h 263"/>
                <a:gd name="T30" fmla="*/ 0 w 135"/>
                <a:gd name="T31" fmla="*/ 0 h 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5"/>
                <a:gd name="T49" fmla="*/ 0 h 263"/>
                <a:gd name="T50" fmla="*/ 135 w 135"/>
                <a:gd name="T51" fmla="*/ 263 h 2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5" h="263">
                  <a:moveTo>
                    <a:pt x="104" y="0"/>
                  </a:moveTo>
                  <a:lnTo>
                    <a:pt x="89" y="15"/>
                  </a:lnTo>
                  <a:lnTo>
                    <a:pt x="89" y="31"/>
                  </a:lnTo>
                  <a:lnTo>
                    <a:pt x="74" y="62"/>
                  </a:lnTo>
                  <a:lnTo>
                    <a:pt x="30" y="77"/>
                  </a:lnTo>
                  <a:lnTo>
                    <a:pt x="15" y="108"/>
                  </a:lnTo>
                  <a:lnTo>
                    <a:pt x="15" y="170"/>
                  </a:lnTo>
                  <a:lnTo>
                    <a:pt x="15" y="185"/>
                  </a:lnTo>
                  <a:lnTo>
                    <a:pt x="0" y="185"/>
                  </a:lnTo>
                  <a:lnTo>
                    <a:pt x="0" y="247"/>
                  </a:lnTo>
                  <a:lnTo>
                    <a:pt x="15" y="262"/>
                  </a:lnTo>
                  <a:lnTo>
                    <a:pt x="60" y="262"/>
                  </a:lnTo>
                  <a:lnTo>
                    <a:pt x="89" y="170"/>
                  </a:lnTo>
                  <a:lnTo>
                    <a:pt x="119" y="77"/>
                  </a:lnTo>
                  <a:lnTo>
                    <a:pt x="134" y="62"/>
                  </a:lnTo>
                  <a:lnTo>
                    <a:pt x="104"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97" name="Freeform 185">
              <a:extLst>
                <a:ext uri="{FF2B5EF4-FFF2-40B4-BE49-F238E27FC236}">
                  <a16:creationId xmlns:a16="http://schemas.microsoft.com/office/drawing/2014/main" id="{833A6C91-1D02-A6BB-DA25-80CAD0DC05D4}"/>
                </a:ext>
              </a:extLst>
            </p:cNvPr>
            <p:cNvSpPr>
              <a:spLocks/>
            </p:cNvSpPr>
            <p:nvPr/>
          </p:nvSpPr>
          <p:spPr bwMode="auto">
            <a:xfrm>
              <a:off x="1990439" y="2626968"/>
              <a:ext cx="139780" cy="125561"/>
            </a:xfrm>
            <a:custGeom>
              <a:avLst/>
              <a:gdLst>
                <a:gd name="T0" fmla="*/ 0 w 239"/>
                <a:gd name="T1" fmla="*/ 0 h 247"/>
                <a:gd name="T2" fmla="*/ 0 w 239"/>
                <a:gd name="T3" fmla="*/ 0 h 247"/>
                <a:gd name="T4" fmla="*/ 0 w 239"/>
                <a:gd name="T5" fmla="*/ 0 h 247"/>
                <a:gd name="T6" fmla="*/ 0 w 239"/>
                <a:gd name="T7" fmla="*/ 0 h 247"/>
                <a:gd name="T8" fmla="*/ 0 w 239"/>
                <a:gd name="T9" fmla="*/ 0 h 247"/>
                <a:gd name="T10" fmla="*/ 0 w 239"/>
                <a:gd name="T11" fmla="*/ 0 h 247"/>
                <a:gd name="T12" fmla="*/ 0 w 239"/>
                <a:gd name="T13" fmla="*/ 0 h 247"/>
                <a:gd name="T14" fmla="*/ 0 w 239"/>
                <a:gd name="T15" fmla="*/ 0 h 247"/>
                <a:gd name="T16" fmla="*/ 0 w 239"/>
                <a:gd name="T17" fmla="*/ 0 h 247"/>
                <a:gd name="T18" fmla="*/ 0 w 239"/>
                <a:gd name="T19" fmla="*/ 0 h 247"/>
                <a:gd name="T20" fmla="*/ 0 w 239"/>
                <a:gd name="T21" fmla="*/ 0 h 247"/>
                <a:gd name="T22" fmla="*/ 0 w 239"/>
                <a:gd name="T23" fmla="*/ 0 h 247"/>
                <a:gd name="T24" fmla="*/ 0 w 239"/>
                <a:gd name="T25" fmla="*/ 0 h 247"/>
                <a:gd name="T26" fmla="*/ 0 w 239"/>
                <a:gd name="T27" fmla="*/ 0 h 247"/>
                <a:gd name="T28" fmla="*/ 0 w 239"/>
                <a:gd name="T29" fmla="*/ 0 h 247"/>
                <a:gd name="T30" fmla="*/ 0 w 239"/>
                <a:gd name="T31" fmla="*/ 0 h 247"/>
                <a:gd name="T32" fmla="*/ 0 w 239"/>
                <a:gd name="T33" fmla="*/ 0 h 247"/>
                <a:gd name="T34" fmla="*/ 0 w 239"/>
                <a:gd name="T35" fmla="*/ 0 h 247"/>
                <a:gd name="T36" fmla="*/ 0 w 239"/>
                <a:gd name="T37" fmla="*/ 0 h 247"/>
                <a:gd name="T38" fmla="*/ 0 w 239"/>
                <a:gd name="T39" fmla="*/ 0 h 247"/>
                <a:gd name="T40" fmla="*/ 0 w 239"/>
                <a:gd name="T41" fmla="*/ 0 h 247"/>
                <a:gd name="T42" fmla="*/ 0 w 239"/>
                <a:gd name="T43" fmla="*/ 0 h 2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9"/>
                <a:gd name="T67" fmla="*/ 0 h 247"/>
                <a:gd name="T68" fmla="*/ 239 w 239"/>
                <a:gd name="T69" fmla="*/ 247 h 2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9" h="247">
                  <a:moveTo>
                    <a:pt x="15" y="0"/>
                  </a:moveTo>
                  <a:lnTo>
                    <a:pt x="0" y="31"/>
                  </a:lnTo>
                  <a:lnTo>
                    <a:pt x="30" y="46"/>
                  </a:lnTo>
                  <a:lnTo>
                    <a:pt x="45" y="123"/>
                  </a:lnTo>
                  <a:lnTo>
                    <a:pt x="60" y="185"/>
                  </a:lnTo>
                  <a:lnTo>
                    <a:pt x="89" y="246"/>
                  </a:lnTo>
                  <a:lnTo>
                    <a:pt x="104" y="231"/>
                  </a:lnTo>
                  <a:lnTo>
                    <a:pt x="104" y="246"/>
                  </a:lnTo>
                  <a:lnTo>
                    <a:pt x="149" y="231"/>
                  </a:lnTo>
                  <a:lnTo>
                    <a:pt x="149" y="169"/>
                  </a:lnTo>
                  <a:lnTo>
                    <a:pt x="149" y="108"/>
                  </a:lnTo>
                  <a:lnTo>
                    <a:pt x="164" y="108"/>
                  </a:lnTo>
                  <a:lnTo>
                    <a:pt x="164" y="46"/>
                  </a:lnTo>
                  <a:lnTo>
                    <a:pt x="193" y="31"/>
                  </a:lnTo>
                  <a:lnTo>
                    <a:pt x="238" y="31"/>
                  </a:lnTo>
                  <a:lnTo>
                    <a:pt x="238" y="15"/>
                  </a:lnTo>
                  <a:lnTo>
                    <a:pt x="208" y="15"/>
                  </a:lnTo>
                  <a:lnTo>
                    <a:pt x="179" y="31"/>
                  </a:lnTo>
                  <a:lnTo>
                    <a:pt x="119" y="15"/>
                  </a:lnTo>
                  <a:lnTo>
                    <a:pt x="45" y="15"/>
                  </a:lnTo>
                  <a:lnTo>
                    <a:pt x="30" y="0"/>
                  </a:lnTo>
                  <a:lnTo>
                    <a:pt x="15"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98" name="Freeform 186">
              <a:extLst>
                <a:ext uri="{FF2B5EF4-FFF2-40B4-BE49-F238E27FC236}">
                  <a16:creationId xmlns:a16="http://schemas.microsoft.com/office/drawing/2014/main" id="{00415B1D-8AF9-9AE0-E5A4-6DCFDF180B1C}"/>
                </a:ext>
              </a:extLst>
            </p:cNvPr>
            <p:cNvSpPr>
              <a:spLocks/>
            </p:cNvSpPr>
            <p:nvPr/>
          </p:nvSpPr>
          <p:spPr bwMode="auto">
            <a:xfrm>
              <a:off x="2042393" y="2689749"/>
              <a:ext cx="164520" cy="124581"/>
            </a:xfrm>
            <a:custGeom>
              <a:avLst/>
              <a:gdLst>
                <a:gd name="T0" fmla="*/ 0 w 284"/>
                <a:gd name="T1" fmla="*/ 0 h 246"/>
                <a:gd name="T2" fmla="*/ 0 w 284"/>
                <a:gd name="T3" fmla="*/ 0 h 246"/>
                <a:gd name="T4" fmla="*/ 0 w 284"/>
                <a:gd name="T5" fmla="*/ 0 h 246"/>
                <a:gd name="T6" fmla="*/ 0 w 284"/>
                <a:gd name="T7" fmla="*/ 0 h 246"/>
                <a:gd name="T8" fmla="*/ 0 w 284"/>
                <a:gd name="T9" fmla="*/ 0 h 246"/>
                <a:gd name="T10" fmla="*/ 0 w 284"/>
                <a:gd name="T11" fmla="*/ 0 h 246"/>
                <a:gd name="T12" fmla="*/ 0 w 284"/>
                <a:gd name="T13" fmla="*/ 0 h 246"/>
                <a:gd name="T14" fmla="*/ 0 w 284"/>
                <a:gd name="T15" fmla="*/ 0 h 246"/>
                <a:gd name="T16" fmla="*/ 0 w 284"/>
                <a:gd name="T17" fmla="*/ 0 h 246"/>
                <a:gd name="T18" fmla="*/ 0 w 284"/>
                <a:gd name="T19" fmla="*/ 0 h 246"/>
                <a:gd name="T20" fmla="*/ 0 w 284"/>
                <a:gd name="T21" fmla="*/ 0 h 246"/>
                <a:gd name="T22" fmla="*/ 0 w 284"/>
                <a:gd name="T23" fmla="*/ 0 h 246"/>
                <a:gd name="T24" fmla="*/ 0 w 284"/>
                <a:gd name="T25" fmla="*/ 0 h 246"/>
                <a:gd name="T26" fmla="*/ 0 w 284"/>
                <a:gd name="T27" fmla="*/ 0 h 246"/>
                <a:gd name="T28" fmla="*/ 0 w 284"/>
                <a:gd name="T29" fmla="*/ 0 h 246"/>
                <a:gd name="T30" fmla="*/ 0 w 284"/>
                <a:gd name="T31" fmla="*/ 0 h 246"/>
                <a:gd name="T32" fmla="*/ 0 w 284"/>
                <a:gd name="T33" fmla="*/ 0 h 246"/>
                <a:gd name="T34" fmla="*/ 0 w 284"/>
                <a:gd name="T35" fmla="*/ 0 h 246"/>
                <a:gd name="T36" fmla="*/ 0 w 284"/>
                <a:gd name="T37" fmla="*/ 0 h 246"/>
                <a:gd name="T38" fmla="*/ 0 w 284"/>
                <a:gd name="T39" fmla="*/ 0 h 246"/>
                <a:gd name="T40" fmla="*/ 0 w 284"/>
                <a:gd name="T41" fmla="*/ 0 h 246"/>
                <a:gd name="T42" fmla="*/ 0 w 284"/>
                <a:gd name="T43" fmla="*/ 0 h 246"/>
                <a:gd name="T44" fmla="*/ 0 w 284"/>
                <a:gd name="T45" fmla="*/ 0 h 246"/>
                <a:gd name="T46" fmla="*/ 0 w 284"/>
                <a:gd name="T47" fmla="*/ 0 h 246"/>
                <a:gd name="T48" fmla="*/ 0 w 284"/>
                <a:gd name="T49" fmla="*/ 0 h 246"/>
                <a:gd name="T50" fmla="*/ 0 w 284"/>
                <a:gd name="T51" fmla="*/ 0 h 246"/>
                <a:gd name="T52" fmla="*/ 0 w 284"/>
                <a:gd name="T53" fmla="*/ 0 h 246"/>
                <a:gd name="T54" fmla="*/ 0 w 284"/>
                <a:gd name="T55" fmla="*/ 0 h 246"/>
                <a:gd name="T56" fmla="*/ 0 w 284"/>
                <a:gd name="T57" fmla="*/ 0 h 246"/>
                <a:gd name="T58" fmla="*/ 0 w 284"/>
                <a:gd name="T59" fmla="*/ 0 h 246"/>
                <a:gd name="T60" fmla="*/ 0 w 284"/>
                <a:gd name="T61" fmla="*/ 0 h 246"/>
                <a:gd name="T62" fmla="*/ 0 w 284"/>
                <a:gd name="T63" fmla="*/ 0 h 246"/>
                <a:gd name="T64" fmla="*/ 0 w 284"/>
                <a:gd name="T65" fmla="*/ 0 h 246"/>
                <a:gd name="T66" fmla="*/ 0 w 284"/>
                <a:gd name="T67" fmla="*/ 0 h 246"/>
                <a:gd name="T68" fmla="*/ 0 w 284"/>
                <a:gd name="T69" fmla="*/ 0 h 2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4"/>
                <a:gd name="T106" fmla="*/ 0 h 246"/>
                <a:gd name="T107" fmla="*/ 284 w 284"/>
                <a:gd name="T108" fmla="*/ 246 h 2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4" h="246">
                  <a:moveTo>
                    <a:pt x="0" y="123"/>
                  </a:moveTo>
                  <a:lnTo>
                    <a:pt x="0" y="153"/>
                  </a:lnTo>
                  <a:lnTo>
                    <a:pt x="15" y="199"/>
                  </a:lnTo>
                  <a:lnTo>
                    <a:pt x="15" y="230"/>
                  </a:lnTo>
                  <a:lnTo>
                    <a:pt x="30" y="245"/>
                  </a:lnTo>
                  <a:lnTo>
                    <a:pt x="89" y="230"/>
                  </a:lnTo>
                  <a:lnTo>
                    <a:pt x="104" y="245"/>
                  </a:lnTo>
                  <a:lnTo>
                    <a:pt x="119" y="230"/>
                  </a:lnTo>
                  <a:lnTo>
                    <a:pt x="134" y="230"/>
                  </a:lnTo>
                  <a:lnTo>
                    <a:pt x="149" y="230"/>
                  </a:lnTo>
                  <a:lnTo>
                    <a:pt x="164" y="230"/>
                  </a:lnTo>
                  <a:lnTo>
                    <a:pt x="223" y="184"/>
                  </a:lnTo>
                  <a:lnTo>
                    <a:pt x="253" y="138"/>
                  </a:lnTo>
                  <a:lnTo>
                    <a:pt x="268" y="123"/>
                  </a:lnTo>
                  <a:lnTo>
                    <a:pt x="283" y="92"/>
                  </a:lnTo>
                  <a:lnTo>
                    <a:pt x="268" y="92"/>
                  </a:lnTo>
                  <a:lnTo>
                    <a:pt x="253" y="92"/>
                  </a:lnTo>
                  <a:lnTo>
                    <a:pt x="238" y="77"/>
                  </a:lnTo>
                  <a:lnTo>
                    <a:pt x="253" y="61"/>
                  </a:lnTo>
                  <a:lnTo>
                    <a:pt x="268" y="61"/>
                  </a:lnTo>
                  <a:lnTo>
                    <a:pt x="268" y="15"/>
                  </a:lnTo>
                  <a:lnTo>
                    <a:pt x="268" y="0"/>
                  </a:lnTo>
                  <a:lnTo>
                    <a:pt x="238" y="0"/>
                  </a:lnTo>
                  <a:lnTo>
                    <a:pt x="223" y="0"/>
                  </a:lnTo>
                  <a:lnTo>
                    <a:pt x="179" y="15"/>
                  </a:lnTo>
                  <a:lnTo>
                    <a:pt x="179" y="46"/>
                  </a:lnTo>
                  <a:lnTo>
                    <a:pt x="149" y="61"/>
                  </a:lnTo>
                  <a:lnTo>
                    <a:pt x="104" y="46"/>
                  </a:lnTo>
                  <a:lnTo>
                    <a:pt x="74" y="77"/>
                  </a:lnTo>
                  <a:lnTo>
                    <a:pt x="74" y="61"/>
                  </a:lnTo>
                  <a:lnTo>
                    <a:pt x="60" y="46"/>
                  </a:lnTo>
                  <a:lnTo>
                    <a:pt x="60" y="107"/>
                  </a:lnTo>
                  <a:lnTo>
                    <a:pt x="15" y="123"/>
                  </a:lnTo>
                  <a:lnTo>
                    <a:pt x="15" y="107"/>
                  </a:lnTo>
                  <a:lnTo>
                    <a:pt x="0" y="123"/>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99" name="Freeform 187">
              <a:extLst>
                <a:ext uri="{FF2B5EF4-FFF2-40B4-BE49-F238E27FC236}">
                  <a16:creationId xmlns:a16="http://schemas.microsoft.com/office/drawing/2014/main" id="{33504EC8-5654-4E1A-344C-5A7395802A87}"/>
                </a:ext>
              </a:extLst>
            </p:cNvPr>
            <p:cNvSpPr>
              <a:spLocks/>
            </p:cNvSpPr>
            <p:nvPr/>
          </p:nvSpPr>
          <p:spPr bwMode="auto">
            <a:xfrm>
              <a:off x="2146300" y="2752530"/>
              <a:ext cx="27214" cy="15695"/>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w 46"/>
                <a:gd name="T11" fmla="*/ 0 h 31"/>
                <a:gd name="T12" fmla="*/ 0 w 46"/>
                <a:gd name="T13" fmla="*/ 0 h 31"/>
                <a:gd name="T14" fmla="*/ 0 w 46"/>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46"/>
                <a:gd name="T25" fmla="*/ 0 h 31"/>
                <a:gd name="T26" fmla="*/ 46 w 46"/>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 h="31">
                  <a:moveTo>
                    <a:pt x="30" y="0"/>
                  </a:moveTo>
                  <a:lnTo>
                    <a:pt x="15" y="0"/>
                  </a:lnTo>
                  <a:lnTo>
                    <a:pt x="0" y="15"/>
                  </a:lnTo>
                  <a:lnTo>
                    <a:pt x="0" y="30"/>
                  </a:lnTo>
                  <a:lnTo>
                    <a:pt x="15" y="30"/>
                  </a:lnTo>
                  <a:lnTo>
                    <a:pt x="30" y="30"/>
                  </a:lnTo>
                  <a:lnTo>
                    <a:pt x="45" y="15"/>
                  </a:lnTo>
                  <a:lnTo>
                    <a:pt x="30"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00" name="Freeform 188">
              <a:extLst>
                <a:ext uri="{FF2B5EF4-FFF2-40B4-BE49-F238E27FC236}">
                  <a16:creationId xmlns:a16="http://schemas.microsoft.com/office/drawing/2014/main" id="{6B839C85-9471-5FA6-EAB8-91D2D2BDA933}"/>
                </a:ext>
              </a:extLst>
            </p:cNvPr>
            <p:cNvSpPr>
              <a:spLocks/>
            </p:cNvSpPr>
            <p:nvPr/>
          </p:nvSpPr>
          <p:spPr bwMode="auto">
            <a:xfrm>
              <a:off x="2179699" y="2720159"/>
              <a:ext cx="19792" cy="16676"/>
            </a:xfrm>
            <a:custGeom>
              <a:avLst/>
              <a:gdLst>
                <a:gd name="T0" fmla="*/ 0 w 32"/>
                <a:gd name="T1" fmla="*/ 0 h 32"/>
                <a:gd name="T2" fmla="*/ 0 w 32"/>
                <a:gd name="T3" fmla="*/ 0 h 32"/>
                <a:gd name="T4" fmla="*/ 0 w 32"/>
                <a:gd name="T5" fmla="*/ 0 h 32"/>
                <a:gd name="T6" fmla="*/ 0 w 32"/>
                <a:gd name="T7" fmla="*/ 0 h 32"/>
                <a:gd name="T8" fmla="*/ 0 w 32"/>
                <a:gd name="T9" fmla="*/ 0 h 32"/>
                <a:gd name="T10" fmla="*/ 0 w 32"/>
                <a:gd name="T11" fmla="*/ 0 h 32"/>
                <a:gd name="T12" fmla="*/ 0 60000 65536"/>
                <a:gd name="T13" fmla="*/ 0 60000 65536"/>
                <a:gd name="T14" fmla="*/ 0 60000 65536"/>
                <a:gd name="T15" fmla="*/ 0 60000 65536"/>
                <a:gd name="T16" fmla="*/ 0 60000 65536"/>
                <a:gd name="T17" fmla="*/ 0 60000 65536"/>
                <a:gd name="T18" fmla="*/ 0 w 32"/>
                <a:gd name="T19" fmla="*/ 0 h 32"/>
                <a:gd name="T20" fmla="*/ 32 w 32"/>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2" h="32">
                  <a:moveTo>
                    <a:pt x="31" y="31"/>
                  </a:moveTo>
                  <a:lnTo>
                    <a:pt x="31" y="0"/>
                  </a:lnTo>
                  <a:lnTo>
                    <a:pt x="16" y="0"/>
                  </a:lnTo>
                  <a:lnTo>
                    <a:pt x="0" y="16"/>
                  </a:lnTo>
                  <a:lnTo>
                    <a:pt x="16" y="31"/>
                  </a:lnTo>
                  <a:lnTo>
                    <a:pt x="31" y="31"/>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01" name="Freeform 189">
              <a:extLst>
                <a:ext uri="{FF2B5EF4-FFF2-40B4-BE49-F238E27FC236}">
                  <a16:creationId xmlns:a16="http://schemas.microsoft.com/office/drawing/2014/main" id="{AD33478B-4F2D-E2E2-D186-B0395CD9D6C7}"/>
                </a:ext>
              </a:extLst>
            </p:cNvPr>
            <p:cNvSpPr>
              <a:spLocks/>
            </p:cNvSpPr>
            <p:nvPr/>
          </p:nvSpPr>
          <p:spPr bwMode="auto">
            <a:xfrm>
              <a:off x="2077029" y="2642664"/>
              <a:ext cx="96486" cy="87305"/>
            </a:xfrm>
            <a:custGeom>
              <a:avLst/>
              <a:gdLst>
                <a:gd name="T0" fmla="*/ 0 w 165"/>
                <a:gd name="T1" fmla="*/ 0 h 170"/>
                <a:gd name="T2" fmla="*/ 0 w 165"/>
                <a:gd name="T3" fmla="*/ 0 h 170"/>
                <a:gd name="T4" fmla="*/ 0 w 165"/>
                <a:gd name="T5" fmla="*/ 0 h 170"/>
                <a:gd name="T6" fmla="*/ 0 w 165"/>
                <a:gd name="T7" fmla="*/ 0 h 170"/>
                <a:gd name="T8" fmla="*/ 0 w 165"/>
                <a:gd name="T9" fmla="*/ 0 h 170"/>
                <a:gd name="T10" fmla="*/ 0 w 165"/>
                <a:gd name="T11" fmla="*/ 0 h 170"/>
                <a:gd name="T12" fmla="*/ 0 w 165"/>
                <a:gd name="T13" fmla="*/ 0 h 170"/>
                <a:gd name="T14" fmla="*/ 0 w 165"/>
                <a:gd name="T15" fmla="*/ 0 h 170"/>
                <a:gd name="T16" fmla="*/ 0 w 165"/>
                <a:gd name="T17" fmla="*/ 0 h 170"/>
                <a:gd name="T18" fmla="*/ 0 w 165"/>
                <a:gd name="T19" fmla="*/ 0 h 170"/>
                <a:gd name="T20" fmla="*/ 0 w 165"/>
                <a:gd name="T21" fmla="*/ 0 h 170"/>
                <a:gd name="T22" fmla="*/ 0 w 165"/>
                <a:gd name="T23" fmla="*/ 0 h 170"/>
                <a:gd name="T24" fmla="*/ 0 w 165"/>
                <a:gd name="T25" fmla="*/ 0 h 170"/>
                <a:gd name="T26" fmla="*/ 0 w 165"/>
                <a:gd name="T27" fmla="*/ 0 h 170"/>
                <a:gd name="T28" fmla="*/ 0 w 165"/>
                <a:gd name="T29" fmla="*/ 0 h 170"/>
                <a:gd name="T30" fmla="*/ 0 w 165"/>
                <a:gd name="T31" fmla="*/ 0 h 170"/>
                <a:gd name="T32" fmla="*/ 0 w 165"/>
                <a:gd name="T33" fmla="*/ 0 h 170"/>
                <a:gd name="T34" fmla="*/ 0 w 165"/>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5"/>
                <a:gd name="T55" fmla="*/ 0 h 170"/>
                <a:gd name="T56" fmla="*/ 165 w 165"/>
                <a:gd name="T57" fmla="*/ 170 h 1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5" h="170">
                  <a:moveTo>
                    <a:pt x="164" y="92"/>
                  </a:moveTo>
                  <a:lnTo>
                    <a:pt x="134" y="61"/>
                  </a:lnTo>
                  <a:lnTo>
                    <a:pt x="134" y="46"/>
                  </a:lnTo>
                  <a:lnTo>
                    <a:pt x="119" y="46"/>
                  </a:lnTo>
                  <a:lnTo>
                    <a:pt x="119" y="31"/>
                  </a:lnTo>
                  <a:lnTo>
                    <a:pt x="89" y="0"/>
                  </a:lnTo>
                  <a:lnTo>
                    <a:pt x="45" y="0"/>
                  </a:lnTo>
                  <a:lnTo>
                    <a:pt x="15" y="15"/>
                  </a:lnTo>
                  <a:lnTo>
                    <a:pt x="15" y="77"/>
                  </a:lnTo>
                  <a:lnTo>
                    <a:pt x="0" y="77"/>
                  </a:lnTo>
                  <a:lnTo>
                    <a:pt x="0" y="138"/>
                  </a:lnTo>
                  <a:lnTo>
                    <a:pt x="15" y="154"/>
                  </a:lnTo>
                  <a:lnTo>
                    <a:pt x="15" y="169"/>
                  </a:lnTo>
                  <a:lnTo>
                    <a:pt x="45" y="138"/>
                  </a:lnTo>
                  <a:lnTo>
                    <a:pt x="89" y="154"/>
                  </a:lnTo>
                  <a:lnTo>
                    <a:pt x="119" y="138"/>
                  </a:lnTo>
                  <a:lnTo>
                    <a:pt x="119" y="108"/>
                  </a:lnTo>
                  <a:lnTo>
                    <a:pt x="164" y="92"/>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02" name="Freeform 190">
              <a:extLst>
                <a:ext uri="{FF2B5EF4-FFF2-40B4-BE49-F238E27FC236}">
                  <a16:creationId xmlns:a16="http://schemas.microsoft.com/office/drawing/2014/main" id="{F4C37CB6-6824-0E33-7F84-B7B74EA6DC63}"/>
                </a:ext>
              </a:extLst>
            </p:cNvPr>
            <p:cNvSpPr>
              <a:spLocks/>
            </p:cNvSpPr>
            <p:nvPr/>
          </p:nvSpPr>
          <p:spPr bwMode="auto">
            <a:xfrm>
              <a:off x="2188358" y="2572035"/>
              <a:ext cx="97722" cy="164799"/>
            </a:xfrm>
            <a:custGeom>
              <a:avLst/>
              <a:gdLst>
                <a:gd name="T0" fmla="*/ 0 w 166"/>
                <a:gd name="T1" fmla="*/ 0 h 324"/>
                <a:gd name="T2" fmla="*/ 0 w 166"/>
                <a:gd name="T3" fmla="*/ 0 h 324"/>
                <a:gd name="T4" fmla="*/ 0 w 166"/>
                <a:gd name="T5" fmla="*/ 0 h 324"/>
                <a:gd name="T6" fmla="*/ 0 w 166"/>
                <a:gd name="T7" fmla="*/ 0 h 324"/>
                <a:gd name="T8" fmla="*/ 0 w 166"/>
                <a:gd name="T9" fmla="*/ 0 h 324"/>
                <a:gd name="T10" fmla="*/ 0 w 166"/>
                <a:gd name="T11" fmla="*/ 0 h 324"/>
                <a:gd name="T12" fmla="*/ 0 w 166"/>
                <a:gd name="T13" fmla="*/ 0 h 324"/>
                <a:gd name="T14" fmla="*/ 0 w 166"/>
                <a:gd name="T15" fmla="*/ 0 h 324"/>
                <a:gd name="T16" fmla="*/ 0 w 166"/>
                <a:gd name="T17" fmla="*/ 0 h 324"/>
                <a:gd name="T18" fmla="*/ 0 w 166"/>
                <a:gd name="T19" fmla="*/ 0 h 324"/>
                <a:gd name="T20" fmla="*/ 0 w 166"/>
                <a:gd name="T21" fmla="*/ 0 h 324"/>
                <a:gd name="T22" fmla="*/ 0 w 166"/>
                <a:gd name="T23" fmla="*/ 0 h 324"/>
                <a:gd name="T24" fmla="*/ 0 w 166"/>
                <a:gd name="T25" fmla="*/ 0 h 324"/>
                <a:gd name="T26" fmla="*/ 0 w 166"/>
                <a:gd name="T27" fmla="*/ 0 h 324"/>
                <a:gd name="T28" fmla="*/ 0 w 166"/>
                <a:gd name="T29" fmla="*/ 0 h 324"/>
                <a:gd name="T30" fmla="*/ 0 w 166"/>
                <a:gd name="T31" fmla="*/ 0 h 324"/>
                <a:gd name="T32" fmla="*/ 0 w 166"/>
                <a:gd name="T33" fmla="*/ 0 h 324"/>
                <a:gd name="T34" fmla="*/ 0 w 166"/>
                <a:gd name="T35" fmla="*/ 0 h 324"/>
                <a:gd name="T36" fmla="*/ 0 w 166"/>
                <a:gd name="T37" fmla="*/ 0 h 324"/>
                <a:gd name="T38" fmla="*/ 0 w 166"/>
                <a:gd name="T39" fmla="*/ 0 h 324"/>
                <a:gd name="T40" fmla="*/ 0 w 166"/>
                <a:gd name="T41" fmla="*/ 0 h 324"/>
                <a:gd name="T42" fmla="*/ 0 w 166"/>
                <a:gd name="T43" fmla="*/ 0 h 324"/>
                <a:gd name="T44" fmla="*/ 0 w 166"/>
                <a:gd name="T45" fmla="*/ 0 h 324"/>
                <a:gd name="T46" fmla="*/ 0 w 166"/>
                <a:gd name="T47" fmla="*/ 0 h 324"/>
                <a:gd name="T48" fmla="*/ 0 w 166"/>
                <a:gd name="T49" fmla="*/ 0 h 324"/>
                <a:gd name="T50" fmla="*/ 0 w 166"/>
                <a:gd name="T51" fmla="*/ 0 h 324"/>
                <a:gd name="T52" fmla="*/ 0 w 166"/>
                <a:gd name="T53" fmla="*/ 0 h 324"/>
                <a:gd name="T54" fmla="*/ 0 w 166"/>
                <a:gd name="T55" fmla="*/ 0 h 324"/>
                <a:gd name="T56" fmla="*/ 0 w 166"/>
                <a:gd name="T57" fmla="*/ 0 h 324"/>
                <a:gd name="T58" fmla="*/ 0 w 166"/>
                <a:gd name="T59" fmla="*/ 0 h 3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66"/>
                <a:gd name="T91" fmla="*/ 0 h 324"/>
                <a:gd name="T92" fmla="*/ 166 w 166"/>
                <a:gd name="T93" fmla="*/ 324 h 32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66" h="324">
                  <a:moveTo>
                    <a:pt x="165" y="0"/>
                  </a:moveTo>
                  <a:lnTo>
                    <a:pt x="105" y="15"/>
                  </a:lnTo>
                  <a:lnTo>
                    <a:pt x="75" y="15"/>
                  </a:lnTo>
                  <a:lnTo>
                    <a:pt x="75" y="31"/>
                  </a:lnTo>
                  <a:lnTo>
                    <a:pt x="75" y="46"/>
                  </a:lnTo>
                  <a:lnTo>
                    <a:pt x="75" y="62"/>
                  </a:lnTo>
                  <a:lnTo>
                    <a:pt x="90" y="62"/>
                  </a:lnTo>
                  <a:lnTo>
                    <a:pt x="90" y="108"/>
                  </a:lnTo>
                  <a:lnTo>
                    <a:pt x="75" y="123"/>
                  </a:lnTo>
                  <a:lnTo>
                    <a:pt x="75" y="138"/>
                  </a:lnTo>
                  <a:lnTo>
                    <a:pt x="60" y="108"/>
                  </a:lnTo>
                  <a:lnTo>
                    <a:pt x="60" y="77"/>
                  </a:lnTo>
                  <a:lnTo>
                    <a:pt x="45" y="62"/>
                  </a:lnTo>
                  <a:lnTo>
                    <a:pt x="0" y="92"/>
                  </a:lnTo>
                  <a:lnTo>
                    <a:pt x="30" y="123"/>
                  </a:lnTo>
                  <a:lnTo>
                    <a:pt x="30" y="185"/>
                  </a:lnTo>
                  <a:lnTo>
                    <a:pt x="30" y="200"/>
                  </a:lnTo>
                  <a:lnTo>
                    <a:pt x="15" y="231"/>
                  </a:lnTo>
                  <a:lnTo>
                    <a:pt x="15" y="246"/>
                  </a:lnTo>
                  <a:lnTo>
                    <a:pt x="15" y="292"/>
                  </a:lnTo>
                  <a:lnTo>
                    <a:pt x="15" y="323"/>
                  </a:lnTo>
                  <a:lnTo>
                    <a:pt x="30" y="323"/>
                  </a:lnTo>
                  <a:lnTo>
                    <a:pt x="30" y="292"/>
                  </a:lnTo>
                  <a:lnTo>
                    <a:pt x="75" y="277"/>
                  </a:lnTo>
                  <a:lnTo>
                    <a:pt x="75" y="261"/>
                  </a:lnTo>
                  <a:lnTo>
                    <a:pt x="75" y="231"/>
                  </a:lnTo>
                  <a:lnTo>
                    <a:pt x="60" y="185"/>
                  </a:lnTo>
                  <a:lnTo>
                    <a:pt x="135" y="123"/>
                  </a:lnTo>
                  <a:lnTo>
                    <a:pt x="150" y="123"/>
                  </a:lnTo>
                  <a:lnTo>
                    <a:pt x="165"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03" name="Freeform 191">
              <a:extLst>
                <a:ext uri="{FF2B5EF4-FFF2-40B4-BE49-F238E27FC236}">
                  <a16:creationId xmlns:a16="http://schemas.microsoft.com/office/drawing/2014/main" id="{BA196801-AF0E-A3E7-A006-6E24E3D03F89}"/>
                </a:ext>
              </a:extLst>
            </p:cNvPr>
            <p:cNvSpPr>
              <a:spLocks/>
            </p:cNvSpPr>
            <p:nvPr/>
          </p:nvSpPr>
          <p:spPr bwMode="auto">
            <a:xfrm>
              <a:off x="2128982" y="2610293"/>
              <a:ext cx="77930" cy="80438"/>
            </a:xfrm>
            <a:custGeom>
              <a:avLst/>
              <a:gdLst>
                <a:gd name="T0" fmla="*/ 0 w 134"/>
                <a:gd name="T1" fmla="*/ 0 h 155"/>
                <a:gd name="T2" fmla="*/ 0 w 134"/>
                <a:gd name="T3" fmla="*/ 0 h 155"/>
                <a:gd name="T4" fmla="*/ 0 w 134"/>
                <a:gd name="T5" fmla="*/ 0 h 155"/>
                <a:gd name="T6" fmla="*/ 0 w 134"/>
                <a:gd name="T7" fmla="*/ 0 h 155"/>
                <a:gd name="T8" fmla="*/ 0 w 134"/>
                <a:gd name="T9" fmla="*/ 0 h 155"/>
                <a:gd name="T10" fmla="*/ 0 w 134"/>
                <a:gd name="T11" fmla="*/ 0 h 155"/>
                <a:gd name="T12" fmla="*/ 0 w 134"/>
                <a:gd name="T13" fmla="*/ 0 h 155"/>
                <a:gd name="T14" fmla="*/ 0 w 134"/>
                <a:gd name="T15" fmla="*/ 0 h 155"/>
                <a:gd name="T16" fmla="*/ 0 w 134"/>
                <a:gd name="T17" fmla="*/ 0 h 155"/>
                <a:gd name="T18" fmla="*/ 0 w 134"/>
                <a:gd name="T19" fmla="*/ 0 h 155"/>
                <a:gd name="T20" fmla="*/ 0 w 134"/>
                <a:gd name="T21" fmla="*/ 0 h 155"/>
                <a:gd name="T22" fmla="*/ 0 w 134"/>
                <a:gd name="T23" fmla="*/ 0 h 155"/>
                <a:gd name="T24" fmla="*/ 0 w 134"/>
                <a:gd name="T25" fmla="*/ 0 h 155"/>
                <a:gd name="T26" fmla="*/ 0 w 134"/>
                <a:gd name="T27" fmla="*/ 0 h 155"/>
                <a:gd name="T28" fmla="*/ 0 w 134"/>
                <a:gd name="T29" fmla="*/ 0 h 155"/>
                <a:gd name="T30" fmla="*/ 0 w 134"/>
                <a:gd name="T31" fmla="*/ 0 h 155"/>
                <a:gd name="T32" fmla="*/ 0 w 134"/>
                <a:gd name="T33" fmla="*/ 0 h 1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4"/>
                <a:gd name="T52" fmla="*/ 0 h 155"/>
                <a:gd name="T53" fmla="*/ 134 w 134"/>
                <a:gd name="T54" fmla="*/ 155 h 1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4" h="155">
                  <a:moveTo>
                    <a:pt x="103" y="15"/>
                  </a:moveTo>
                  <a:lnTo>
                    <a:pt x="74" y="0"/>
                  </a:lnTo>
                  <a:lnTo>
                    <a:pt x="74" y="31"/>
                  </a:lnTo>
                  <a:lnTo>
                    <a:pt x="59" y="31"/>
                  </a:lnTo>
                  <a:lnTo>
                    <a:pt x="30" y="62"/>
                  </a:lnTo>
                  <a:lnTo>
                    <a:pt x="0" y="62"/>
                  </a:lnTo>
                  <a:lnTo>
                    <a:pt x="30" y="92"/>
                  </a:lnTo>
                  <a:lnTo>
                    <a:pt x="30" y="108"/>
                  </a:lnTo>
                  <a:lnTo>
                    <a:pt x="44" y="108"/>
                  </a:lnTo>
                  <a:lnTo>
                    <a:pt x="44" y="123"/>
                  </a:lnTo>
                  <a:lnTo>
                    <a:pt x="74" y="154"/>
                  </a:lnTo>
                  <a:lnTo>
                    <a:pt x="89" y="154"/>
                  </a:lnTo>
                  <a:lnTo>
                    <a:pt x="118" y="154"/>
                  </a:lnTo>
                  <a:lnTo>
                    <a:pt x="133" y="123"/>
                  </a:lnTo>
                  <a:lnTo>
                    <a:pt x="133" y="108"/>
                  </a:lnTo>
                  <a:lnTo>
                    <a:pt x="133" y="46"/>
                  </a:lnTo>
                  <a:lnTo>
                    <a:pt x="103" y="15"/>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5556" name="Oval 192">
              <a:extLst>
                <a:ext uri="{FF2B5EF4-FFF2-40B4-BE49-F238E27FC236}">
                  <a16:creationId xmlns:a16="http://schemas.microsoft.com/office/drawing/2014/main" id="{382DD53C-4E3D-6041-8CCC-5F2A0EDA3169}"/>
                </a:ext>
              </a:extLst>
            </p:cNvPr>
            <p:cNvSpPr>
              <a:spLocks noChangeArrowheads="1"/>
            </p:cNvSpPr>
            <p:nvPr/>
          </p:nvSpPr>
          <p:spPr bwMode="auto">
            <a:xfrm>
              <a:off x="2415953" y="2642795"/>
              <a:ext cx="8127" cy="8019"/>
            </a:xfrm>
            <a:prstGeom prst="ellipse">
              <a:avLst/>
            </a:prstGeom>
            <a:solidFill>
              <a:srgbClr val="00FF00"/>
            </a:solidFill>
            <a:ln w="3175">
              <a:solidFill>
                <a:schemeClr val="bg1"/>
              </a:solidFill>
              <a:round/>
              <a:headEnd/>
              <a:tailEnd/>
            </a:ln>
          </p:spPr>
          <p:txBody>
            <a:bodyPr wrap="none" lIns="67866" tIns="33338" rIns="67866" bIns="33338" anchor="ctr"/>
            <a:lstStyle>
              <a:lvl1pPr defTabSz="6858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endParaRPr lang="fr-FR" altLang="en-US" sz="3000">
                <a:solidFill>
                  <a:srgbClr val="000000"/>
                </a:solidFill>
                <a:latin typeface="Calibri" panose="020F0502020204030204" pitchFamily="34" charset="0"/>
              </a:endParaRPr>
            </a:p>
          </p:txBody>
        </p:sp>
        <p:sp>
          <p:nvSpPr>
            <p:cNvPr id="85557" name="Oval 193">
              <a:extLst>
                <a:ext uri="{FF2B5EF4-FFF2-40B4-BE49-F238E27FC236}">
                  <a16:creationId xmlns:a16="http://schemas.microsoft.com/office/drawing/2014/main" id="{0597EADE-1928-3762-E3FE-5F2516B7A0D0}"/>
                </a:ext>
              </a:extLst>
            </p:cNvPr>
            <p:cNvSpPr>
              <a:spLocks noChangeArrowheads="1"/>
            </p:cNvSpPr>
            <p:nvPr/>
          </p:nvSpPr>
          <p:spPr bwMode="auto">
            <a:xfrm>
              <a:off x="2406472" y="2658834"/>
              <a:ext cx="9481" cy="6683"/>
            </a:xfrm>
            <a:prstGeom prst="ellipse">
              <a:avLst/>
            </a:prstGeom>
            <a:solidFill>
              <a:srgbClr val="00FF00"/>
            </a:solidFill>
            <a:ln w="3175">
              <a:solidFill>
                <a:schemeClr val="bg1"/>
              </a:solidFill>
              <a:round/>
              <a:headEnd/>
              <a:tailEnd/>
            </a:ln>
          </p:spPr>
          <p:txBody>
            <a:bodyPr wrap="none" lIns="67866" tIns="33338" rIns="67866" bIns="33338" anchor="ctr"/>
            <a:lstStyle>
              <a:lvl1pPr defTabSz="6858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endParaRPr lang="fr-FR" altLang="en-US" sz="3000">
                <a:solidFill>
                  <a:srgbClr val="000000"/>
                </a:solidFill>
                <a:latin typeface="Calibri" panose="020F0502020204030204" pitchFamily="34" charset="0"/>
              </a:endParaRPr>
            </a:p>
          </p:txBody>
        </p:sp>
        <p:sp>
          <p:nvSpPr>
            <p:cNvPr id="206" name="Freeform 194">
              <a:extLst>
                <a:ext uri="{FF2B5EF4-FFF2-40B4-BE49-F238E27FC236}">
                  <a16:creationId xmlns:a16="http://schemas.microsoft.com/office/drawing/2014/main" id="{8608A6D1-EAA7-1BC9-15BD-58C8F43A5281}"/>
                </a:ext>
              </a:extLst>
            </p:cNvPr>
            <p:cNvSpPr>
              <a:spLocks/>
            </p:cNvSpPr>
            <p:nvPr/>
          </p:nvSpPr>
          <p:spPr bwMode="auto">
            <a:xfrm>
              <a:off x="2406070" y="2657378"/>
              <a:ext cx="11133" cy="980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0"/>
                  </a:moveTo>
                  <a:lnTo>
                    <a:pt x="0" y="0"/>
                  </a:lnTo>
                  <a:lnTo>
                    <a:pt x="16" y="16"/>
                  </a:lnTo>
                  <a:lnTo>
                    <a:pt x="16" y="0"/>
                  </a:lnTo>
                </a:path>
              </a:pathLst>
            </a:custGeom>
            <a:solidFill>
              <a:srgbClr val="00FF0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07" name="Line 195">
              <a:extLst>
                <a:ext uri="{FF2B5EF4-FFF2-40B4-BE49-F238E27FC236}">
                  <a16:creationId xmlns:a16="http://schemas.microsoft.com/office/drawing/2014/main" id="{FCEF5931-CDC6-7ED5-39D5-50F78553D893}"/>
                </a:ext>
              </a:extLst>
            </p:cNvPr>
            <p:cNvSpPr>
              <a:spLocks noChangeShapeType="1"/>
            </p:cNvSpPr>
            <p:nvPr/>
          </p:nvSpPr>
          <p:spPr bwMode="auto">
            <a:xfrm>
              <a:off x="2424624" y="2642664"/>
              <a:ext cx="0" cy="7848"/>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08" name="Line 196">
              <a:extLst>
                <a:ext uri="{FF2B5EF4-FFF2-40B4-BE49-F238E27FC236}">
                  <a16:creationId xmlns:a16="http://schemas.microsoft.com/office/drawing/2014/main" id="{6F03CFD8-29E0-6674-19BE-8D162883B14F}"/>
                </a:ext>
              </a:extLst>
            </p:cNvPr>
            <p:cNvSpPr>
              <a:spLocks noChangeShapeType="1"/>
            </p:cNvSpPr>
            <p:nvPr/>
          </p:nvSpPr>
          <p:spPr bwMode="auto">
            <a:xfrm>
              <a:off x="2225468" y="2169847"/>
              <a:ext cx="8659"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09" name="Line 197">
              <a:extLst>
                <a:ext uri="{FF2B5EF4-FFF2-40B4-BE49-F238E27FC236}">
                  <a16:creationId xmlns:a16="http://schemas.microsoft.com/office/drawing/2014/main" id="{DF94C895-0DF4-5161-EB3B-DB75A23D7DA6}"/>
                </a:ext>
              </a:extLst>
            </p:cNvPr>
            <p:cNvSpPr>
              <a:spLocks noChangeShapeType="1"/>
            </p:cNvSpPr>
            <p:nvPr/>
          </p:nvSpPr>
          <p:spPr bwMode="auto">
            <a:xfrm>
              <a:off x="2225468" y="2169847"/>
              <a:ext cx="0" cy="6867"/>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10" name="Line 198">
              <a:extLst>
                <a:ext uri="{FF2B5EF4-FFF2-40B4-BE49-F238E27FC236}">
                  <a16:creationId xmlns:a16="http://schemas.microsoft.com/office/drawing/2014/main" id="{F570AAEA-0295-9081-9D97-27A0E7C0C018}"/>
                </a:ext>
              </a:extLst>
            </p:cNvPr>
            <p:cNvSpPr>
              <a:spLocks noChangeShapeType="1"/>
            </p:cNvSpPr>
            <p:nvPr/>
          </p:nvSpPr>
          <p:spPr bwMode="auto">
            <a:xfrm>
              <a:off x="2234127" y="2169847"/>
              <a:ext cx="8659"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11" name="Freeform 199">
              <a:extLst>
                <a:ext uri="{FF2B5EF4-FFF2-40B4-BE49-F238E27FC236}">
                  <a16:creationId xmlns:a16="http://schemas.microsoft.com/office/drawing/2014/main" id="{5F2C773F-7F2E-2C33-4B48-8B3E904E769A}"/>
                </a:ext>
              </a:extLst>
            </p:cNvPr>
            <p:cNvSpPr>
              <a:spLocks/>
            </p:cNvSpPr>
            <p:nvPr/>
          </p:nvSpPr>
          <p:spPr bwMode="auto">
            <a:xfrm>
              <a:off x="2312058" y="2347399"/>
              <a:ext cx="17318" cy="15695"/>
            </a:xfrm>
            <a:custGeom>
              <a:avLst/>
              <a:gdLst>
                <a:gd name="T0" fmla="*/ 0 w 31"/>
                <a:gd name="T1" fmla="*/ 0 h 31"/>
                <a:gd name="T2" fmla="*/ 0 w 31"/>
                <a:gd name="T3" fmla="*/ 0 h 31"/>
                <a:gd name="T4" fmla="*/ 0 w 31"/>
                <a:gd name="T5" fmla="*/ 0 h 31"/>
                <a:gd name="T6" fmla="*/ 0 w 31"/>
                <a:gd name="T7" fmla="*/ 0 h 31"/>
                <a:gd name="T8" fmla="*/ 0 w 31"/>
                <a:gd name="T9" fmla="*/ 0 h 31"/>
                <a:gd name="T10" fmla="*/ 0 w 31"/>
                <a:gd name="T11" fmla="*/ 0 h 31"/>
                <a:gd name="T12" fmla="*/ 0 w 31"/>
                <a:gd name="T13" fmla="*/ 0 h 31"/>
                <a:gd name="T14" fmla="*/ 0 60000 65536"/>
                <a:gd name="T15" fmla="*/ 0 60000 65536"/>
                <a:gd name="T16" fmla="*/ 0 60000 65536"/>
                <a:gd name="T17" fmla="*/ 0 60000 65536"/>
                <a:gd name="T18" fmla="*/ 0 60000 65536"/>
                <a:gd name="T19" fmla="*/ 0 60000 65536"/>
                <a:gd name="T20" fmla="*/ 0 60000 65536"/>
                <a:gd name="T21" fmla="*/ 0 w 31"/>
                <a:gd name="T22" fmla="*/ 0 h 31"/>
                <a:gd name="T23" fmla="*/ 31 w 3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1">
                  <a:moveTo>
                    <a:pt x="15" y="0"/>
                  </a:moveTo>
                  <a:lnTo>
                    <a:pt x="0" y="0"/>
                  </a:lnTo>
                  <a:lnTo>
                    <a:pt x="0" y="15"/>
                  </a:lnTo>
                  <a:lnTo>
                    <a:pt x="0" y="30"/>
                  </a:lnTo>
                  <a:lnTo>
                    <a:pt x="30" y="15"/>
                  </a:lnTo>
                  <a:lnTo>
                    <a:pt x="15" y="15"/>
                  </a:lnTo>
                  <a:lnTo>
                    <a:pt x="15"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12" name="Freeform 200">
              <a:extLst>
                <a:ext uri="{FF2B5EF4-FFF2-40B4-BE49-F238E27FC236}">
                  <a16:creationId xmlns:a16="http://schemas.microsoft.com/office/drawing/2014/main" id="{483EC6CC-F641-56E2-1123-5145D86C8432}"/>
                </a:ext>
              </a:extLst>
            </p:cNvPr>
            <p:cNvSpPr>
              <a:spLocks/>
            </p:cNvSpPr>
            <p:nvPr/>
          </p:nvSpPr>
          <p:spPr bwMode="auto">
            <a:xfrm>
              <a:off x="2215572" y="2292466"/>
              <a:ext cx="157098" cy="142237"/>
            </a:xfrm>
            <a:custGeom>
              <a:avLst/>
              <a:gdLst>
                <a:gd name="T0" fmla="*/ 0 w 270"/>
                <a:gd name="T1" fmla="*/ 0 h 278"/>
                <a:gd name="T2" fmla="*/ 0 w 270"/>
                <a:gd name="T3" fmla="*/ 0 h 278"/>
                <a:gd name="T4" fmla="*/ 0 w 270"/>
                <a:gd name="T5" fmla="*/ 0 h 278"/>
                <a:gd name="T6" fmla="*/ 0 w 270"/>
                <a:gd name="T7" fmla="*/ 0 h 278"/>
                <a:gd name="T8" fmla="*/ 0 w 270"/>
                <a:gd name="T9" fmla="*/ 0 h 278"/>
                <a:gd name="T10" fmla="*/ 0 w 270"/>
                <a:gd name="T11" fmla="*/ 0 h 278"/>
                <a:gd name="T12" fmla="*/ 0 w 270"/>
                <a:gd name="T13" fmla="*/ 0 h 278"/>
                <a:gd name="T14" fmla="*/ 0 w 270"/>
                <a:gd name="T15" fmla="*/ 0 h 278"/>
                <a:gd name="T16" fmla="*/ 0 w 270"/>
                <a:gd name="T17" fmla="*/ 0 h 278"/>
                <a:gd name="T18" fmla="*/ 0 w 270"/>
                <a:gd name="T19" fmla="*/ 0 h 278"/>
                <a:gd name="T20" fmla="*/ 0 w 270"/>
                <a:gd name="T21" fmla="*/ 0 h 278"/>
                <a:gd name="T22" fmla="*/ 0 w 270"/>
                <a:gd name="T23" fmla="*/ 0 h 278"/>
                <a:gd name="T24" fmla="*/ 0 w 270"/>
                <a:gd name="T25" fmla="*/ 0 h 278"/>
                <a:gd name="T26" fmla="*/ 0 w 270"/>
                <a:gd name="T27" fmla="*/ 0 h 278"/>
                <a:gd name="T28" fmla="*/ 0 w 270"/>
                <a:gd name="T29" fmla="*/ 0 h 278"/>
                <a:gd name="T30" fmla="*/ 0 w 270"/>
                <a:gd name="T31" fmla="*/ 0 h 278"/>
                <a:gd name="T32" fmla="*/ 0 w 270"/>
                <a:gd name="T33" fmla="*/ 0 h 278"/>
                <a:gd name="T34" fmla="*/ 0 w 270"/>
                <a:gd name="T35" fmla="*/ 0 h 278"/>
                <a:gd name="T36" fmla="*/ 0 w 270"/>
                <a:gd name="T37" fmla="*/ 0 h 278"/>
                <a:gd name="T38" fmla="*/ 0 w 270"/>
                <a:gd name="T39" fmla="*/ 0 h 278"/>
                <a:gd name="T40" fmla="*/ 0 w 270"/>
                <a:gd name="T41" fmla="*/ 0 h 278"/>
                <a:gd name="T42" fmla="*/ 0 w 270"/>
                <a:gd name="T43" fmla="*/ 0 h 278"/>
                <a:gd name="T44" fmla="*/ 0 w 270"/>
                <a:gd name="T45" fmla="*/ 0 h 278"/>
                <a:gd name="T46" fmla="*/ 0 w 270"/>
                <a:gd name="T47" fmla="*/ 0 h 278"/>
                <a:gd name="T48" fmla="*/ 0 w 270"/>
                <a:gd name="T49" fmla="*/ 0 h 278"/>
                <a:gd name="T50" fmla="*/ 0 w 270"/>
                <a:gd name="T51" fmla="*/ 0 h 278"/>
                <a:gd name="T52" fmla="*/ 0 w 270"/>
                <a:gd name="T53" fmla="*/ 0 h 27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70"/>
                <a:gd name="T82" fmla="*/ 0 h 278"/>
                <a:gd name="T83" fmla="*/ 270 w 270"/>
                <a:gd name="T84" fmla="*/ 278 h 27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70" h="278">
                  <a:moveTo>
                    <a:pt x="164" y="108"/>
                  </a:moveTo>
                  <a:lnTo>
                    <a:pt x="179" y="108"/>
                  </a:lnTo>
                  <a:lnTo>
                    <a:pt x="149" y="62"/>
                  </a:lnTo>
                  <a:lnTo>
                    <a:pt x="120" y="62"/>
                  </a:lnTo>
                  <a:lnTo>
                    <a:pt x="105" y="0"/>
                  </a:lnTo>
                  <a:lnTo>
                    <a:pt x="75" y="15"/>
                  </a:lnTo>
                  <a:lnTo>
                    <a:pt x="60" y="31"/>
                  </a:lnTo>
                  <a:lnTo>
                    <a:pt x="60" y="92"/>
                  </a:lnTo>
                  <a:lnTo>
                    <a:pt x="30" y="108"/>
                  </a:lnTo>
                  <a:lnTo>
                    <a:pt x="30" y="139"/>
                  </a:lnTo>
                  <a:lnTo>
                    <a:pt x="30" y="169"/>
                  </a:lnTo>
                  <a:lnTo>
                    <a:pt x="0" y="185"/>
                  </a:lnTo>
                  <a:lnTo>
                    <a:pt x="30" y="200"/>
                  </a:lnTo>
                  <a:lnTo>
                    <a:pt x="60" y="262"/>
                  </a:lnTo>
                  <a:lnTo>
                    <a:pt x="90" y="262"/>
                  </a:lnTo>
                  <a:lnTo>
                    <a:pt x="120" y="277"/>
                  </a:lnTo>
                  <a:lnTo>
                    <a:pt x="135" y="262"/>
                  </a:lnTo>
                  <a:lnTo>
                    <a:pt x="149" y="262"/>
                  </a:lnTo>
                  <a:lnTo>
                    <a:pt x="164" y="262"/>
                  </a:lnTo>
                  <a:lnTo>
                    <a:pt x="179" y="246"/>
                  </a:lnTo>
                  <a:lnTo>
                    <a:pt x="224" y="246"/>
                  </a:lnTo>
                  <a:lnTo>
                    <a:pt x="269" y="185"/>
                  </a:lnTo>
                  <a:lnTo>
                    <a:pt x="239" y="200"/>
                  </a:lnTo>
                  <a:lnTo>
                    <a:pt x="194" y="169"/>
                  </a:lnTo>
                  <a:lnTo>
                    <a:pt x="164" y="139"/>
                  </a:lnTo>
                  <a:lnTo>
                    <a:pt x="164" y="123"/>
                  </a:lnTo>
                  <a:lnTo>
                    <a:pt x="164" y="108"/>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13" name="Freeform 201">
              <a:extLst>
                <a:ext uri="{FF2B5EF4-FFF2-40B4-BE49-F238E27FC236}">
                  <a16:creationId xmlns:a16="http://schemas.microsoft.com/office/drawing/2014/main" id="{08C2E5CA-12B7-D62F-FB68-986A8DA72B35}"/>
                </a:ext>
              </a:extLst>
            </p:cNvPr>
            <p:cNvSpPr>
              <a:spLocks/>
            </p:cNvSpPr>
            <p:nvPr/>
          </p:nvSpPr>
          <p:spPr bwMode="auto">
            <a:xfrm>
              <a:off x="2179699" y="2471979"/>
              <a:ext cx="106382" cy="108886"/>
            </a:xfrm>
            <a:custGeom>
              <a:avLst/>
              <a:gdLst>
                <a:gd name="T0" fmla="*/ 0 w 181"/>
                <a:gd name="T1" fmla="*/ 0 h 216"/>
                <a:gd name="T2" fmla="*/ 0 w 181"/>
                <a:gd name="T3" fmla="*/ 0 h 216"/>
                <a:gd name="T4" fmla="*/ 0 w 181"/>
                <a:gd name="T5" fmla="*/ 0 h 216"/>
                <a:gd name="T6" fmla="*/ 0 w 181"/>
                <a:gd name="T7" fmla="*/ 0 h 216"/>
                <a:gd name="T8" fmla="*/ 0 w 181"/>
                <a:gd name="T9" fmla="*/ 0 h 216"/>
                <a:gd name="T10" fmla="*/ 0 w 181"/>
                <a:gd name="T11" fmla="*/ 0 h 216"/>
                <a:gd name="T12" fmla="*/ 0 w 181"/>
                <a:gd name="T13" fmla="*/ 0 h 216"/>
                <a:gd name="T14" fmla="*/ 0 w 181"/>
                <a:gd name="T15" fmla="*/ 0 h 216"/>
                <a:gd name="T16" fmla="*/ 0 w 181"/>
                <a:gd name="T17" fmla="*/ 0 h 216"/>
                <a:gd name="T18" fmla="*/ 0 w 181"/>
                <a:gd name="T19" fmla="*/ 0 h 216"/>
                <a:gd name="T20" fmla="*/ 0 w 181"/>
                <a:gd name="T21" fmla="*/ 0 h 216"/>
                <a:gd name="T22" fmla="*/ 0 w 181"/>
                <a:gd name="T23" fmla="*/ 0 h 216"/>
                <a:gd name="T24" fmla="*/ 0 w 181"/>
                <a:gd name="T25" fmla="*/ 0 h 216"/>
                <a:gd name="T26" fmla="*/ 0 w 181"/>
                <a:gd name="T27" fmla="*/ 0 h 216"/>
                <a:gd name="T28" fmla="*/ 0 w 181"/>
                <a:gd name="T29" fmla="*/ 0 h 216"/>
                <a:gd name="T30" fmla="*/ 0 w 181"/>
                <a:gd name="T31" fmla="*/ 0 h 216"/>
                <a:gd name="T32" fmla="*/ 0 w 181"/>
                <a:gd name="T33" fmla="*/ 0 h 216"/>
                <a:gd name="T34" fmla="*/ 0 w 181"/>
                <a:gd name="T35" fmla="*/ 0 h 216"/>
                <a:gd name="T36" fmla="*/ 0 w 181"/>
                <a:gd name="T37" fmla="*/ 0 h 216"/>
                <a:gd name="T38" fmla="*/ 0 w 181"/>
                <a:gd name="T39" fmla="*/ 0 h 216"/>
                <a:gd name="T40" fmla="*/ 0 w 181"/>
                <a:gd name="T41" fmla="*/ 0 h 216"/>
                <a:gd name="T42" fmla="*/ 0 w 181"/>
                <a:gd name="T43" fmla="*/ 0 h 216"/>
                <a:gd name="T44" fmla="*/ 0 w 181"/>
                <a:gd name="T45" fmla="*/ 0 h 216"/>
                <a:gd name="T46" fmla="*/ 0 w 181"/>
                <a:gd name="T47" fmla="*/ 0 h 216"/>
                <a:gd name="T48" fmla="*/ 0 w 181"/>
                <a:gd name="T49" fmla="*/ 0 h 216"/>
                <a:gd name="T50" fmla="*/ 0 w 181"/>
                <a:gd name="T51" fmla="*/ 0 h 216"/>
                <a:gd name="T52" fmla="*/ 0 w 181"/>
                <a:gd name="T53" fmla="*/ 0 h 216"/>
                <a:gd name="T54" fmla="*/ 0 w 181"/>
                <a:gd name="T55" fmla="*/ 0 h 2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1"/>
                <a:gd name="T85" fmla="*/ 0 h 216"/>
                <a:gd name="T86" fmla="*/ 181 w 181"/>
                <a:gd name="T87" fmla="*/ 216 h 21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1" h="216">
                  <a:moveTo>
                    <a:pt x="180" y="77"/>
                  </a:moveTo>
                  <a:lnTo>
                    <a:pt x="150" y="61"/>
                  </a:lnTo>
                  <a:lnTo>
                    <a:pt x="135" y="46"/>
                  </a:lnTo>
                  <a:lnTo>
                    <a:pt x="90" y="0"/>
                  </a:lnTo>
                  <a:lnTo>
                    <a:pt x="75" y="15"/>
                  </a:lnTo>
                  <a:lnTo>
                    <a:pt x="75" y="31"/>
                  </a:lnTo>
                  <a:lnTo>
                    <a:pt x="45" y="46"/>
                  </a:lnTo>
                  <a:lnTo>
                    <a:pt x="45" y="15"/>
                  </a:lnTo>
                  <a:lnTo>
                    <a:pt x="15" y="15"/>
                  </a:lnTo>
                  <a:lnTo>
                    <a:pt x="15" y="31"/>
                  </a:lnTo>
                  <a:lnTo>
                    <a:pt x="30" y="46"/>
                  </a:lnTo>
                  <a:lnTo>
                    <a:pt x="15" y="61"/>
                  </a:lnTo>
                  <a:lnTo>
                    <a:pt x="0" y="61"/>
                  </a:lnTo>
                  <a:lnTo>
                    <a:pt x="15" y="108"/>
                  </a:lnTo>
                  <a:lnTo>
                    <a:pt x="0" y="108"/>
                  </a:lnTo>
                  <a:lnTo>
                    <a:pt x="30" y="123"/>
                  </a:lnTo>
                  <a:lnTo>
                    <a:pt x="30" y="138"/>
                  </a:lnTo>
                  <a:lnTo>
                    <a:pt x="60" y="169"/>
                  </a:lnTo>
                  <a:lnTo>
                    <a:pt x="75" y="184"/>
                  </a:lnTo>
                  <a:lnTo>
                    <a:pt x="90" y="184"/>
                  </a:lnTo>
                  <a:lnTo>
                    <a:pt x="90" y="215"/>
                  </a:lnTo>
                  <a:lnTo>
                    <a:pt x="120" y="215"/>
                  </a:lnTo>
                  <a:lnTo>
                    <a:pt x="180" y="200"/>
                  </a:lnTo>
                  <a:lnTo>
                    <a:pt x="180" y="169"/>
                  </a:lnTo>
                  <a:lnTo>
                    <a:pt x="165" y="154"/>
                  </a:lnTo>
                  <a:lnTo>
                    <a:pt x="180" y="123"/>
                  </a:lnTo>
                  <a:lnTo>
                    <a:pt x="165" y="108"/>
                  </a:lnTo>
                  <a:lnTo>
                    <a:pt x="180" y="77"/>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14" name="Freeform 202">
              <a:extLst>
                <a:ext uri="{FF2B5EF4-FFF2-40B4-BE49-F238E27FC236}">
                  <a16:creationId xmlns:a16="http://schemas.microsoft.com/office/drawing/2014/main" id="{587FF4C6-CB12-769E-1212-A02E49C99057}"/>
                </a:ext>
              </a:extLst>
            </p:cNvPr>
            <p:cNvSpPr>
              <a:spLocks/>
            </p:cNvSpPr>
            <p:nvPr/>
          </p:nvSpPr>
          <p:spPr bwMode="auto">
            <a:xfrm>
              <a:off x="2302162" y="2347399"/>
              <a:ext cx="103908" cy="132428"/>
            </a:xfrm>
            <a:custGeom>
              <a:avLst/>
              <a:gdLst>
                <a:gd name="T0" fmla="*/ 0 w 180"/>
                <a:gd name="T1" fmla="*/ 0 h 262"/>
                <a:gd name="T2" fmla="*/ 0 w 180"/>
                <a:gd name="T3" fmla="*/ 0 h 262"/>
                <a:gd name="T4" fmla="*/ 0 w 180"/>
                <a:gd name="T5" fmla="*/ 0 h 262"/>
                <a:gd name="T6" fmla="*/ 0 w 180"/>
                <a:gd name="T7" fmla="*/ 0 h 262"/>
                <a:gd name="T8" fmla="*/ 0 w 180"/>
                <a:gd name="T9" fmla="*/ 0 h 262"/>
                <a:gd name="T10" fmla="*/ 0 w 180"/>
                <a:gd name="T11" fmla="*/ 0 h 262"/>
                <a:gd name="T12" fmla="*/ 0 w 180"/>
                <a:gd name="T13" fmla="*/ 0 h 262"/>
                <a:gd name="T14" fmla="*/ 0 w 180"/>
                <a:gd name="T15" fmla="*/ 0 h 262"/>
                <a:gd name="T16" fmla="*/ 0 w 180"/>
                <a:gd name="T17" fmla="*/ 0 h 262"/>
                <a:gd name="T18" fmla="*/ 0 w 180"/>
                <a:gd name="T19" fmla="*/ 0 h 262"/>
                <a:gd name="T20" fmla="*/ 0 w 180"/>
                <a:gd name="T21" fmla="*/ 0 h 262"/>
                <a:gd name="T22" fmla="*/ 0 w 180"/>
                <a:gd name="T23" fmla="*/ 0 h 262"/>
                <a:gd name="T24" fmla="*/ 0 w 180"/>
                <a:gd name="T25" fmla="*/ 0 h 262"/>
                <a:gd name="T26" fmla="*/ 0 w 180"/>
                <a:gd name="T27" fmla="*/ 0 h 262"/>
                <a:gd name="T28" fmla="*/ 0 w 180"/>
                <a:gd name="T29" fmla="*/ 0 h 262"/>
                <a:gd name="T30" fmla="*/ 0 w 180"/>
                <a:gd name="T31" fmla="*/ 0 h 262"/>
                <a:gd name="T32" fmla="*/ 0 w 180"/>
                <a:gd name="T33" fmla="*/ 0 h 262"/>
                <a:gd name="T34" fmla="*/ 0 w 180"/>
                <a:gd name="T35" fmla="*/ 0 h 262"/>
                <a:gd name="T36" fmla="*/ 0 w 180"/>
                <a:gd name="T37" fmla="*/ 0 h 262"/>
                <a:gd name="T38" fmla="*/ 0 w 180"/>
                <a:gd name="T39" fmla="*/ 0 h 262"/>
                <a:gd name="T40" fmla="*/ 0 w 180"/>
                <a:gd name="T41" fmla="*/ 0 h 262"/>
                <a:gd name="T42" fmla="*/ 0 w 180"/>
                <a:gd name="T43" fmla="*/ 0 h 262"/>
                <a:gd name="T44" fmla="*/ 0 w 180"/>
                <a:gd name="T45" fmla="*/ 0 h 262"/>
                <a:gd name="T46" fmla="*/ 0 w 180"/>
                <a:gd name="T47" fmla="*/ 0 h 262"/>
                <a:gd name="T48" fmla="*/ 0 w 180"/>
                <a:gd name="T49" fmla="*/ 0 h 262"/>
                <a:gd name="T50" fmla="*/ 0 w 180"/>
                <a:gd name="T51" fmla="*/ 0 h 262"/>
                <a:gd name="T52" fmla="*/ 0 w 180"/>
                <a:gd name="T53" fmla="*/ 0 h 262"/>
                <a:gd name="T54" fmla="*/ 0 w 180"/>
                <a:gd name="T55" fmla="*/ 0 h 2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0"/>
                <a:gd name="T85" fmla="*/ 0 h 262"/>
                <a:gd name="T86" fmla="*/ 180 w 180"/>
                <a:gd name="T87" fmla="*/ 262 h 26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0" h="262">
                  <a:moveTo>
                    <a:pt x="179" y="0"/>
                  </a:moveTo>
                  <a:lnTo>
                    <a:pt x="164" y="0"/>
                  </a:lnTo>
                  <a:lnTo>
                    <a:pt x="149" y="15"/>
                  </a:lnTo>
                  <a:lnTo>
                    <a:pt x="134" y="15"/>
                  </a:lnTo>
                  <a:lnTo>
                    <a:pt x="119" y="15"/>
                  </a:lnTo>
                  <a:lnTo>
                    <a:pt x="75" y="31"/>
                  </a:lnTo>
                  <a:lnTo>
                    <a:pt x="60" y="31"/>
                  </a:lnTo>
                  <a:lnTo>
                    <a:pt x="45" y="15"/>
                  </a:lnTo>
                  <a:lnTo>
                    <a:pt x="15" y="31"/>
                  </a:lnTo>
                  <a:lnTo>
                    <a:pt x="45" y="61"/>
                  </a:lnTo>
                  <a:lnTo>
                    <a:pt x="90" y="92"/>
                  </a:lnTo>
                  <a:lnTo>
                    <a:pt x="119" y="77"/>
                  </a:lnTo>
                  <a:lnTo>
                    <a:pt x="75" y="138"/>
                  </a:lnTo>
                  <a:lnTo>
                    <a:pt x="30" y="138"/>
                  </a:lnTo>
                  <a:lnTo>
                    <a:pt x="15" y="154"/>
                  </a:lnTo>
                  <a:lnTo>
                    <a:pt x="0" y="154"/>
                  </a:lnTo>
                  <a:lnTo>
                    <a:pt x="0" y="169"/>
                  </a:lnTo>
                  <a:lnTo>
                    <a:pt x="0" y="261"/>
                  </a:lnTo>
                  <a:lnTo>
                    <a:pt x="15" y="261"/>
                  </a:lnTo>
                  <a:lnTo>
                    <a:pt x="15" y="246"/>
                  </a:lnTo>
                  <a:lnTo>
                    <a:pt x="45" y="230"/>
                  </a:lnTo>
                  <a:lnTo>
                    <a:pt x="60" y="215"/>
                  </a:lnTo>
                  <a:lnTo>
                    <a:pt x="119" y="154"/>
                  </a:lnTo>
                  <a:lnTo>
                    <a:pt x="119" y="138"/>
                  </a:lnTo>
                  <a:lnTo>
                    <a:pt x="149" y="92"/>
                  </a:lnTo>
                  <a:lnTo>
                    <a:pt x="149" y="77"/>
                  </a:lnTo>
                  <a:lnTo>
                    <a:pt x="179" y="61"/>
                  </a:lnTo>
                  <a:lnTo>
                    <a:pt x="179"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15" name="Freeform 203">
              <a:extLst>
                <a:ext uri="{FF2B5EF4-FFF2-40B4-BE49-F238E27FC236}">
                  <a16:creationId xmlns:a16="http://schemas.microsoft.com/office/drawing/2014/main" id="{483B8BB7-AB8E-0A34-7CD2-514610A6B226}"/>
                </a:ext>
              </a:extLst>
            </p:cNvPr>
            <p:cNvSpPr>
              <a:spLocks/>
            </p:cNvSpPr>
            <p:nvPr/>
          </p:nvSpPr>
          <p:spPr bwMode="auto">
            <a:xfrm>
              <a:off x="2225468" y="2424893"/>
              <a:ext cx="87826" cy="85343"/>
            </a:xfrm>
            <a:custGeom>
              <a:avLst/>
              <a:gdLst>
                <a:gd name="T0" fmla="*/ 0 w 150"/>
                <a:gd name="T1" fmla="*/ 0 h 170"/>
                <a:gd name="T2" fmla="*/ 0 w 150"/>
                <a:gd name="T3" fmla="*/ 0 h 170"/>
                <a:gd name="T4" fmla="*/ 0 w 150"/>
                <a:gd name="T5" fmla="*/ 0 h 170"/>
                <a:gd name="T6" fmla="*/ 0 w 150"/>
                <a:gd name="T7" fmla="*/ 0 h 170"/>
                <a:gd name="T8" fmla="*/ 0 w 150"/>
                <a:gd name="T9" fmla="*/ 0 h 170"/>
                <a:gd name="T10" fmla="*/ 0 w 150"/>
                <a:gd name="T11" fmla="*/ 0 h 170"/>
                <a:gd name="T12" fmla="*/ 0 w 150"/>
                <a:gd name="T13" fmla="*/ 0 h 170"/>
                <a:gd name="T14" fmla="*/ 0 w 150"/>
                <a:gd name="T15" fmla="*/ 0 h 170"/>
                <a:gd name="T16" fmla="*/ 0 w 150"/>
                <a:gd name="T17" fmla="*/ 0 h 170"/>
                <a:gd name="T18" fmla="*/ 0 w 150"/>
                <a:gd name="T19" fmla="*/ 0 h 170"/>
                <a:gd name="T20" fmla="*/ 0 w 150"/>
                <a:gd name="T21" fmla="*/ 0 h 170"/>
                <a:gd name="T22" fmla="*/ 0 w 150"/>
                <a:gd name="T23" fmla="*/ 0 h 170"/>
                <a:gd name="T24" fmla="*/ 0 w 150"/>
                <a:gd name="T25" fmla="*/ 0 h 170"/>
                <a:gd name="T26" fmla="*/ 0 w 150"/>
                <a:gd name="T27" fmla="*/ 0 h 170"/>
                <a:gd name="T28" fmla="*/ 0 w 150"/>
                <a:gd name="T29" fmla="*/ 0 h 170"/>
                <a:gd name="T30" fmla="*/ 0 w 150"/>
                <a:gd name="T31" fmla="*/ 0 h 170"/>
                <a:gd name="T32" fmla="*/ 0 w 150"/>
                <a:gd name="T33" fmla="*/ 0 h 170"/>
                <a:gd name="T34" fmla="*/ 0 w 150"/>
                <a:gd name="T35" fmla="*/ 0 h 170"/>
                <a:gd name="T36" fmla="*/ 0 w 150"/>
                <a:gd name="T37" fmla="*/ 0 h 1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0"/>
                <a:gd name="T58" fmla="*/ 0 h 170"/>
                <a:gd name="T59" fmla="*/ 150 w 150"/>
                <a:gd name="T60" fmla="*/ 170 h 1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0" h="170">
                  <a:moveTo>
                    <a:pt x="149" y="108"/>
                  </a:moveTo>
                  <a:lnTo>
                    <a:pt x="134" y="108"/>
                  </a:lnTo>
                  <a:lnTo>
                    <a:pt x="134" y="15"/>
                  </a:lnTo>
                  <a:lnTo>
                    <a:pt x="134" y="0"/>
                  </a:lnTo>
                  <a:lnTo>
                    <a:pt x="119" y="0"/>
                  </a:lnTo>
                  <a:lnTo>
                    <a:pt x="104" y="15"/>
                  </a:lnTo>
                  <a:lnTo>
                    <a:pt x="75" y="0"/>
                  </a:lnTo>
                  <a:lnTo>
                    <a:pt x="45" y="0"/>
                  </a:lnTo>
                  <a:lnTo>
                    <a:pt x="0" y="0"/>
                  </a:lnTo>
                  <a:lnTo>
                    <a:pt x="15" y="15"/>
                  </a:lnTo>
                  <a:lnTo>
                    <a:pt x="15" y="61"/>
                  </a:lnTo>
                  <a:lnTo>
                    <a:pt x="15" y="77"/>
                  </a:lnTo>
                  <a:lnTo>
                    <a:pt x="15" y="92"/>
                  </a:lnTo>
                  <a:lnTo>
                    <a:pt x="60" y="138"/>
                  </a:lnTo>
                  <a:lnTo>
                    <a:pt x="75" y="154"/>
                  </a:lnTo>
                  <a:lnTo>
                    <a:pt x="104" y="169"/>
                  </a:lnTo>
                  <a:lnTo>
                    <a:pt x="119" y="138"/>
                  </a:lnTo>
                  <a:lnTo>
                    <a:pt x="134" y="138"/>
                  </a:lnTo>
                  <a:lnTo>
                    <a:pt x="149" y="108"/>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5568" name="Oval 204">
              <a:extLst>
                <a:ext uri="{FF2B5EF4-FFF2-40B4-BE49-F238E27FC236}">
                  <a16:creationId xmlns:a16="http://schemas.microsoft.com/office/drawing/2014/main" id="{56EB93FD-C468-C038-8098-C4B6CE10CCDD}"/>
                </a:ext>
              </a:extLst>
            </p:cNvPr>
            <p:cNvSpPr>
              <a:spLocks noChangeArrowheads="1"/>
            </p:cNvSpPr>
            <p:nvPr/>
          </p:nvSpPr>
          <p:spPr bwMode="auto">
            <a:xfrm>
              <a:off x="2337396" y="2565275"/>
              <a:ext cx="0" cy="6683"/>
            </a:xfrm>
            <a:prstGeom prst="ellipse">
              <a:avLst/>
            </a:prstGeom>
            <a:solidFill>
              <a:srgbClr val="00FF00"/>
            </a:solidFill>
            <a:ln w="3175">
              <a:solidFill>
                <a:schemeClr val="bg1"/>
              </a:solidFill>
              <a:round/>
              <a:headEnd/>
              <a:tailEnd/>
            </a:ln>
          </p:spPr>
          <p:txBody>
            <a:bodyPr wrap="none" lIns="67866" tIns="33338" rIns="67866" bIns="33338" anchor="ctr"/>
            <a:lstStyle>
              <a:lvl1pPr defTabSz="6858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endParaRPr lang="fr-FR" altLang="en-US" sz="3000">
                <a:solidFill>
                  <a:srgbClr val="000000"/>
                </a:solidFill>
                <a:latin typeface="Calibri" panose="020F0502020204030204" pitchFamily="34" charset="0"/>
              </a:endParaRPr>
            </a:p>
          </p:txBody>
        </p:sp>
        <p:sp>
          <p:nvSpPr>
            <p:cNvPr id="85569" name="Oval 205">
              <a:extLst>
                <a:ext uri="{FF2B5EF4-FFF2-40B4-BE49-F238E27FC236}">
                  <a16:creationId xmlns:a16="http://schemas.microsoft.com/office/drawing/2014/main" id="{53FD72E1-0836-28E4-6E51-3268B4557C48}"/>
                </a:ext>
              </a:extLst>
            </p:cNvPr>
            <p:cNvSpPr>
              <a:spLocks noChangeArrowheads="1"/>
            </p:cNvSpPr>
            <p:nvPr/>
          </p:nvSpPr>
          <p:spPr bwMode="auto">
            <a:xfrm>
              <a:off x="2415953" y="2502457"/>
              <a:ext cx="1354" cy="8019"/>
            </a:xfrm>
            <a:prstGeom prst="ellipse">
              <a:avLst/>
            </a:prstGeom>
            <a:solidFill>
              <a:srgbClr val="00FF00"/>
            </a:solidFill>
            <a:ln w="3175">
              <a:solidFill>
                <a:schemeClr val="bg1"/>
              </a:solidFill>
              <a:round/>
              <a:headEnd/>
              <a:tailEnd/>
            </a:ln>
          </p:spPr>
          <p:txBody>
            <a:bodyPr wrap="none" lIns="67866" tIns="33338" rIns="67866" bIns="33338" anchor="ctr"/>
            <a:lstStyle>
              <a:lvl1pPr defTabSz="6858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endParaRPr lang="fr-FR" altLang="en-US" sz="3000">
                <a:solidFill>
                  <a:srgbClr val="000000"/>
                </a:solidFill>
                <a:latin typeface="Calibri" panose="020F0502020204030204" pitchFamily="34" charset="0"/>
              </a:endParaRPr>
            </a:p>
          </p:txBody>
        </p:sp>
        <p:sp>
          <p:nvSpPr>
            <p:cNvPr id="218" name="Freeform 206">
              <a:extLst>
                <a:ext uri="{FF2B5EF4-FFF2-40B4-BE49-F238E27FC236}">
                  <a16:creationId xmlns:a16="http://schemas.microsoft.com/office/drawing/2014/main" id="{4977CC1C-67BB-34CB-1181-156F1010CF8F}"/>
                </a:ext>
              </a:extLst>
            </p:cNvPr>
            <p:cNvSpPr>
              <a:spLocks/>
            </p:cNvSpPr>
            <p:nvPr/>
          </p:nvSpPr>
          <p:spPr bwMode="auto">
            <a:xfrm>
              <a:off x="2319480" y="2292466"/>
              <a:ext cx="44532" cy="48066"/>
            </a:xfrm>
            <a:custGeom>
              <a:avLst/>
              <a:gdLst>
                <a:gd name="T0" fmla="*/ 0 w 76"/>
                <a:gd name="T1" fmla="*/ 0 h 93"/>
                <a:gd name="T2" fmla="*/ 0 w 76"/>
                <a:gd name="T3" fmla="*/ 0 h 93"/>
                <a:gd name="T4" fmla="*/ 0 w 76"/>
                <a:gd name="T5" fmla="*/ 0 h 93"/>
                <a:gd name="T6" fmla="*/ 0 w 76"/>
                <a:gd name="T7" fmla="*/ 0 h 93"/>
                <a:gd name="T8" fmla="*/ 0 w 76"/>
                <a:gd name="T9" fmla="*/ 0 h 93"/>
                <a:gd name="T10" fmla="*/ 0 w 76"/>
                <a:gd name="T11" fmla="*/ 0 h 93"/>
                <a:gd name="T12" fmla="*/ 0 w 76"/>
                <a:gd name="T13" fmla="*/ 0 h 93"/>
                <a:gd name="T14" fmla="*/ 0 w 76"/>
                <a:gd name="T15" fmla="*/ 0 h 93"/>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93"/>
                <a:gd name="T26" fmla="*/ 76 w 76"/>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93">
                  <a:moveTo>
                    <a:pt x="30" y="77"/>
                  </a:moveTo>
                  <a:lnTo>
                    <a:pt x="15" y="61"/>
                  </a:lnTo>
                  <a:lnTo>
                    <a:pt x="0" y="31"/>
                  </a:lnTo>
                  <a:lnTo>
                    <a:pt x="0" y="15"/>
                  </a:lnTo>
                  <a:lnTo>
                    <a:pt x="15" y="0"/>
                  </a:lnTo>
                  <a:lnTo>
                    <a:pt x="75" y="15"/>
                  </a:lnTo>
                  <a:lnTo>
                    <a:pt x="45" y="92"/>
                  </a:lnTo>
                  <a:lnTo>
                    <a:pt x="30" y="77"/>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19" name="Line 207">
              <a:extLst>
                <a:ext uri="{FF2B5EF4-FFF2-40B4-BE49-F238E27FC236}">
                  <a16:creationId xmlns:a16="http://schemas.microsoft.com/office/drawing/2014/main" id="{FB825898-511C-AB04-9A0C-3EBA3700AE39}"/>
                </a:ext>
              </a:extLst>
            </p:cNvPr>
            <p:cNvSpPr>
              <a:spLocks noChangeShapeType="1"/>
            </p:cNvSpPr>
            <p:nvPr/>
          </p:nvSpPr>
          <p:spPr bwMode="auto">
            <a:xfrm>
              <a:off x="2319480" y="2292466"/>
              <a:ext cx="9896"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20" name="Line 208">
              <a:extLst>
                <a:ext uri="{FF2B5EF4-FFF2-40B4-BE49-F238E27FC236}">
                  <a16:creationId xmlns:a16="http://schemas.microsoft.com/office/drawing/2014/main" id="{3955BDF5-A7E5-F950-2C14-22A78AFDFB6A}"/>
                </a:ext>
              </a:extLst>
            </p:cNvPr>
            <p:cNvSpPr>
              <a:spLocks noChangeShapeType="1"/>
            </p:cNvSpPr>
            <p:nvPr/>
          </p:nvSpPr>
          <p:spPr bwMode="auto">
            <a:xfrm flipV="1">
              <a:off x="2329376" y="2284618"/>
              <a:ext cx="0" cy="7848"/>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21" name="Line 209">
              <a:extLst>
                <a:ext uri="{FF2B5EF4-FFF2-40B4-BE49-F238E27FC236}">
                  <a16:creationId xmlns:a16="http://schemas.microsoft.com/office/drawing/2014/main" id="{C5400D81-2445-7E1D-B465-2B8FF89DB939}"/>
                </a:ext>
              </a:extLst>
            </p:cNvPr>
            <p:cNvSpPr>
              <a:spLocks noChangeShapeType="1"/>
            </p:cNvSpPr>
            <p:nvPr/>
          </p:nvSpPr>
          <p:spPr bwMode="auto">
            <a:xfrm>
              <a:off x="2336798" y="2285599"/>
              <a:ext cx="0" cy="6867"/>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22" name="Freeform 210">
              <a:extLst>
                <a:ext uri="{FF2B5EF4-FFF2-40B4-BE49-F238E27FC236}">
                  <a16:creationId xmlns:a16="http://schemas.microsoft.com/office/drawing/2014/main" id="{E5B6E94F-C121-D98A-9D5A-A80B6C47D12D}"/>
                </a:ext>
              </a:extLst>
            </p:cNvPr>
            <p:cNvSpPr>
              <a:spLocks/>
            </p:cNvSpPr>
            <p:nvPr/>
          </p:nvSpPr>
          <p:spPr bwMode="auto">
            <a:xfrm>
              <a:off x="2388752" y="2185542"/>
              <a:ext cx="11133" cy="14715"/>
            </a:xfrm>
            <a:custGeom>
              <a:avLst/>
              <a:gdLst>
                <a:gd name="T0" fmla="*/ 0 w 17"/>
                <a:gd name="T1" fmla="*/ 0 h 31"/>
                <a:gd name="T2" fmla="*/ 0 w 17"/>
                <a:gd name="T3" fmla="*/ 0 h 31"/>
                <a:gd name="T4" fmla="*/ 0 w 17"/>
                <a:gd name="T5" fmla="*/ 0 h 31"/>
                <a:gd name="T6" fmla="*/ 0 w 17"/>
                <a:gd name="T7" fmla="*/ 0 h 31"/>
                <a:gd name="T8" fmla="*/ 0 60000 65536"/>
                <a:gd name="T9" fmla="*/ 0 60000 65536"/>
                <a:gd name="T10" fmla="*/ 0 60000 65536"/>
                <a:gd name="T11" fmla="*/ 0 60000 65536"/>
                <a:gd name="T12" fmla="*/ 0 w 17"/>
                <a:gd name="T13" fmla="*/ 0 h 31"/>
                <a:gd name="T14" fmla="*/ 17 w 17"/>
                <a:gd name="T15" fmla="*/ 31 h 31"/>
              </a:gdLst>
              <a:ahLst/>
              <a:cxnLst>
                <a:cxn ang="T8">
                  <a:pos x="T0" y="T1"/>
                </a:cxn>
                <a:cxn ang="T9">
                  <a:pos x="T2" y="T3"/>
                </a:cxn>
                <a:cxn ang="T10">
                  <a:pos x="T4" y="T5"/>
                </a:cxn>
                <a:cxn ang="T11">
                  <a:pos x="T6" y="T7"/>
                </a:cxn>
              </a:cxnLst>
              <a:rect l="T12" t="T13" r="T14" b="T15"/>
              <a:pathLst>
                <a:path w="17" h="31">
                  <a:moveTo>
                    <a:pt x="16" y="0"/>
                  </a:moveTo>
                  <a:lnTo>
                    <a:pt x="0" y="15"/>
                  </a:lnTo>
                  <a:lnTo>
                    <a:pt x="16" y="30"/>
                  </a:lnTo>
                  <a:lnTo>
                    <a:pt x="16" y="0"/>
                  </a:lnTo>
                </a:path>
              </a:pathLst>
            </a:custGeom>
            <a:solidFill>
              <a:srgbClr val="FFFF00"/>
            </a:solidFill>
            <a:ln w="3175">
              <a:solidFill>
                <a:schemeClr val="bg1"/>
              </a:solidFill>
              <a:round/>
              <a:headEnd/>
              <a:tailEnd/>
            </a:ln>
          </p:spPr>
          <p:txBody>
            <a:bodyPr wrap="none" lIns="67866" tIns="33338" rIns="67866" bIns="33338"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23" name="Freeform 211">
              <a:extLst>
                <a:ext uri="{FF2B5EF4-FFF2-40B4-BE49-F238E27FC236}">
                  <a16:creationId xmlns:a16="http://schemas.microsoft.com/office/drawing/2014/main" id="{E956CCBB-CC03-CF2E-9246-2FE5FF334F76}"/>
                </a:ext>
              </a:extLst>
            </p:cNvPr>
            <p:cNvSpPr>
              <a:spLocks/>
            </p:cNvSpPr>
            <p:nvPr/>
          </p:nvSpPr>
          <p:spPr bwMode="auto">
            <a:xfrm>
              <a:off x="2329376" y="2169847"/>
              <a:ext cx="43294" cy="7848"/>
            </a:xfrm>
            <a:custGeom>
              <a:avLst/>
              <a:gdLst>
                <a:gd name="T0" fmla="*/ 0 w 75"/>
                <a:gd name="T1" fmla="*/ 0 h 17"/>
                <a:gd name="T2" fmla="*/ 0 w 75"/>
                <a:gd name="T3" fmla="*/ 0 h 17"/>
                <a:gd name="T4" fmla="*/ 0 w 75"/>
                <a:gd name="T5" fmla="*/ 0 h 17"/>
                <a:gd name="T6" fmla="*/ 0 w 75"/>
                <a:gd name="T7" fmla="*/ 0 h 17"/>
                <a:gd name="T8" fmla="*/ 0 w 75"/>
                <a:gd name="T9" fmla="*/ 0 h 17"/>
                <a:gd name="T10" fmla="*/ 0 w 75"/>
                <a:gd name="T11" fmla="*/ 0 h 17"/>
                <a:gd name="T12" fmla="*/ 0 w 75"/>
                <a:gd name="T13" fmla="*/ 0 h 17"/>
                <a:gd name="T14" fmla="*/ 0 60000 65536"/>
                <a:gd name="T15" fmla="*/ 0 60000 65536"/>
                <a:gd name="T16" fmla="*/ 0 60000 65536"/>
                <a:gd name="T17" fmla="*/ 0 60000 65536"/>
                <a:gd name="T18" fmla="*/ 0 60000 65536"/>
                <a:gd name="T19" fmla="*/ 0 60000 65536"/>
                <a:gd name="T20" fmla="*/ 0 60000 65536"/>
                <a:gd name="T21" fmla="*/ 0 w 75"/>
                <a:gd name="T22" fmla="*/ 0 h 17"/>
                <a:gd name="T23" fmla="*/ 75 w 75"/>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17">
                  <a:moveTo>
                    <a:pt x="74" y="16"/>
                  </a:moveTo>
                  <a:lnTo>
                    <a:pt x="59" y="16"/>
                  </a:lnTo>
                  <a:lnTo>
                    <a:pt x="44" y="16"/>
                  </a:lnTo>
                  <a:lnTo>
                    <a:pt x="30" y="0"/>
                  </a:lnTo>
                  <a:lnTo>
                    <a:pt x="0" y="0"/>
                  </a:lnTo>
                  <a:lnTo>
                    <a:pt x="44" y="0"/>
                  </a:lnTo>
                  <a:lnTo>
                    <a:pt x="74" y="16"/>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24" name="Line 212">
              <a:extLst>
                <a:ext uri="{FF2B5EF4-FFF2-40B4-BE49-F238E27FC236}">
                  <a16:creationId xmlns:a16="http://schemas.microsoft.com/office/drawing/2014/main" id="{94FC79D1-FA91-611D-9169-50FA92B2566C}"/>
                </a:ext>
              </a:extLst>
            </p:cNvPr>
            <p:cNvSpPr>
              <a:spLocks noChangeShapeType="1"/>
            </p:cNvSpPr>
            <p:nvPr/>
          </p:nvSpPr>
          <p:spPr bwMode="auto">
            <a:xfrm>
              <a:off x="2345456" y="2292466"/>
              <a:ext cx="8659"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25" name="Line 213">
              <a:extLst>
                <a:ext uri="{FF2B5EF4-FFF2-40B4-BE49-F238E27FC236}">
                  <a16:creationId xmlns:a16="http://schemas.microsoft.com/office/drawing/2014/main" id="{A2C7FC2D-D53C-7DB9-8F4F-22F34D100212}"/>
                </a:ext>
              </a:extLst>
            </p:cNvPr>
            <p:cNvSpPr>
              <a:spLocks noChangeShapeType="1"/>
            </p:cNvSpPr>
            <p:nvPr/>
          </p:nvSpPr>
          <p:spPr bwMode="auto">
            <a:xfrm>
              <a:off x="2364012" y="2292466"/>
              <a:ext cx="0" cy="9809"/>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26" name="Line 214">
              <a:extLst>
                <a:ext uri="{FF2B5EF4-FFF2-40B4-BE49-F238E27FC236}">
                  <a16:creationId xmlns:a16="http://schemas.microsoft.com/office/drawing/2014/main" id="{03F20579-68AC-B56D-C250-9F7C00ED9AEC}"/>
                </a:ext>
              </a:extLst>
            </p:cNvPr>
            <p:cNvSpPr>
              <a:spLocks noChangeShapeType="1"/>
            </p:cNvSpPr>
            <p:nvPr/>
          </p:nvSpPr>
          <p:spPr bwMode="auto">
            <a:xfrm>
              <a:off x="2372670" y="2292466"/>
              <a:ext cx="8659"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27" name="Line 215">
              <a:extLst>
                <a:ext uri="{FF2B5EF4-FFF2-40B4-BE49-F238E27FC236}">
                  <a16:creationId xmlns:a16="http://schemas.microsoft.com/office/drawing/2014/main" id="{024852E8-77BB-9E2E-D961-153FBC918AC7}"/>
                </a:ext>
              </a:extLst>
            </p:cNvPr>
            <p:cNvSpPr>
              <a:spLocks noChangeShapeType="1"/>
            </p:cNvSpPr>
            <p:nvPr/>
          </p:nvSpPr>
          <p:spPr bwMode="auto">
            <a:xfrm flipV="1">
              <a:off x="2381330" y="2284618"/>
              <a:ext cx="7422" cy="7848"/>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28" name="Freeform 216">
              <a:extLst>
                <a:ext uri="{FF2B5EF4-FFF2-40B4-BE49-F238E27FC236}">
                  <a16:creationId xmlns:a16="http://schemas.microsoft.com/office/drawing/2014/main" id="{E6DA0F8A-528F-3449-DC2A-ADA30BC37363}"/>
                </a:ext>
              </a:extLst>
            </p:cNvPr>
            <p:cNvSpPr>
              <a:spLocks/>
            </p:cNvSpPr>
            <p:nvPr/>
          </p:nvSpPr>
          <p:spPr bwMode="auto">
            <a:xfrm>
              <a:off x="2345456" y="2277751"/>
              <a:ext cx="87827" cy="62781"/>
            </a:xfrm>
            <a:custGeom>
              <a:avLst/>
              <a:gdLst>
                <a:gd name="T0" fmla="*/ 0 w 151"/>
                <a:gd name="T1" fmla="*/ 0 h 123"/>
                <a:gd name="T2" fmla="*/ 0 w 151"/>
                <a:gd name="T3" fmla="*/ 0 h 123"/>
                <a:gd name="T4" fmla="*/ 0 w 151"/>
                <a:gd name="T5" fmla="*/ 0 h 123"/>
                <a:gd name="T6" fmla="*/ 0 w 151"/>
                <a:gd name="T7" fmla="*/ 0 h 123"/>
                <a:gd name="T8" fmla="*/ 0 w 151"/>
                <a:gd name="T9" fmla="*/ 0 h 123"/>
                <a:gd name="T10" fmla="*/ 0 w 151"/>
                <a:gd name="T11" fmla="*/ 0 h 123"/>
                <a:gd name="T12" fmla="*/ 0 w 151"/>
                <a:gd name="T13" fmla="*/ 0 h 123"/>
                <a:gd name="T14" fmla="*/ 0 w 151"/>
                <a:gd name="T15" fmla="*/ 0 h 123"/>
                <a:gd name="T16" fmla="*/ 0 w 151"/>
                <a:gd name="T17" fmla="*/ 0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23"/>
                <a:gd name="T29" fmla="*/ 151 w 151"/>
                <a:gd name="T30" fmla="*/ 123 h 1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23">
                  <a:moveTo>
                    <a:pt x="30" y="46"/>
                  </a:moveTo>
                  <a:lnTo>
                    <a:pt x="0" y="122"/>
                  </a:lnTo>
                  <a:lnTo>
                    <a:pt x="30" y="107"/>
                  </a:lnTo>
                  <a:lnTo>
                    <a:pt x="120" y="61"/>
                  </a:lnTo>
                  <a:lnTo>
                    <a:pt x="135" y="46"/>
                  </a:lnTo>
                  <a:lnTo>
                    <a:pt x="150" y="31"/>
                  </a:lnTo>
                  <a:lnTo>
                    <a:pt x="135" y="0"/>
                  </a:lnTo>
                  <a:lnTo>
                    <a:pt x="60" y="31"/>
                  </a:lnTo>
                  <a:lnTo>
                    <a:pt x="30" y="46"/>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29" name="Line 217">
              <a:extLst>
                <a:ext uri="{FF2B5EF4-FFF2-40B4-BE49-F238E27FC236}">
                  <a16:creationId xmlns:a16="http://schemas.microsoft.com/office/drawing/2014/main" id="{78CB19C4-FE8E-89DF-C9B0-B9979A7EA6BC}"/>
                </a:ext>
              </a:extLst>
            </p:cNvPr>
            <p:cNvSpPr>
              <a:spLocks noChangeShapeType="1"/>
            </p:cNvSpPr>
            <p:nvPr/>
          </p:nvSpPr>
          <p:spPr bwMode="auto">
            <a:xfrm>
              <a:off x="2388752" y="2285599"/>
              <a:ext cx="9896"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30" name="Freeform 218">
              <a:extLst>
                <a:ext uri="{FF2B5EF4-FFF2-40B4-BE49-F238E27FC236}">
                  <a16:creationId xmlns:a16="http://schemas.microsoft.com/office/drawing/2014/main" id="{FEBF76AD-F5A7-EE02-50B0-766E19512965}"/>
                </a:ext>
              </a:extLst>
            </p:cNvPr>
            <p:cNvSpPr>
              <a:spLocks/>
            </p:cNvSpPr>
            <p:nvPr/>
          </p:nvSpPr>
          <p:spPr bwMode="auto">
            <a:xfrm>
              <a:off x="2006519" y="1857905"/>
              <a:ext cx="96486" cy="102019"/>
            </a:xfrm>
            <a:custGeom>
              <a:avLst/>
              <a:gdLst>
                <a:gd name="T0" fmla="*/ 0 w 165"/>
                <a:gd name="T1" fmla="*/ 0 h 202"/>
                <a:gd name="T2" fmla="*/ 0 w 165"/>
                <a:gd name="T3" fmla="*/ 0 h 202"/>
                <a:gd name="T4" fmla="*/ 0 w 165"/>
                <a:gd name="T5" fmla="*/ 0 h 202"/>
                <a:gd name="T6" fmla="*/ 0 w 165"/>
                <a:gd name="T7" fmla="*/ 0 h 202"/>
                <a:gd name="T8" fmla="*/ 0 w 165"/>
                <a:gd name="T9" fmla="*/ 0 h 202"/>
                <a:gd name="T10" fmla="*/ 0 w 165"/>
                <a:gd name="T11" fmla="*/ 0 h 202"/>
                <a:gd name="T12" fmla="*/ 0 w 165"/>
                <a:gd name="T13" fmla="*/ 0 h 202"/>
                <a:gd name="T14" fmla="*/ 0 w 165"/>
                <a:gd name="T15" fmla="*/ 0 h 202"/>
                <a:gd name="T16" fmla="*/ 0 w 165"/>
                <a:gd name="T17" fmla="*/ 0 h 202"/>
                <a:gd name="T18" fmla="*/ 0 w 165"/>
                <a:gd name="T19" fmla="*/ 0 h 202"/>
                <a:gd name="T20" fmla="*/ 0 w 165"/>
                <a:gd name="T21" fmla="*/ 0 h 202"/>
                <a:gd name="T22" fmla="*/ 0 w 165"/>
                <a:gd name="T23" fmla="*/ 0 h 202"/>
                <a:gd name="T24" fmla="*/ 0 w 165"/>
                <a:gd name="T25" fmla="*/ 0 h 202"/>
                <a:gd name="T26" fmla="*/ 0 w 165"/>
                <a:gd name="T27" fmla="*/ 0 h 202"/>
                <a:gd name="T28" fmla="*/ 0 w 165"/>
                <a:gd name="T29" fmla="*/ 0 h 2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5"/>
                <a:gd name="T46" fmla="*/ 0 h 202"/>
                <a:gd name="T47" fmla="*/ 165 w 165"/>
                <a:gd name="T48" fmla="*/ 202 h 20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5" h="202">
                  <a:moveTo>
                    <a:pt x="15" y="77"/>
                  </a:moveTo>
                  <a:lnTo>
                    <a:pt x="0" y="93"/>
                  </a:lnTo>
                  <a:lnTo>
                    <a:pt x="15" y="139"/>
                  </a:lnTo>
                  <a:lnTo>
                    <a:pt x="60" y="155"/>
                  </a:lnTo>
                  <a:lnTo>
                    <a:pt x="89" y="170"/>
                  </a:lnTo>
                  <a:lnTo>
                    <a:pt x="119" y="170"/>
                  </a:lnTo>
                  <a:lnTo>
                    <a:pt x="149" y="201"/>
                  </a:lnTo>
                  <a:lnTo>
                    <a:pt x="164" y="139"/>
                  </a:lnTo>
                  <a:lnTo>
                    <a:pt x="149" y="108"/>
                  </a:lnTo>
                  <a:lnTo>
                    <a:pt x="149" y="77"/>
                  </a:lnTo>
                  <a:lnTo>
                    <a:pt x="104" y="0"/>
                  </a:lnTo>
                  <a:lnTo>
                    <a:pt x="104" y="46"/>
                  </a:lnTo>
                  <a:lnTo>
                    <a:pt x="75" y="62"/>
                  </a:lnTo>
                  <a:lnTo>
                    <a:pt x="60" y="46"/>
                  </a:lnTo>
                  <a:lnTo>
                    <a:pt x="15" y="77"/>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31" name="Freeform 219">
              <a:extLst>
                <a:ext uri="{FF2B5EF4-FFF2-40B4-BE49-F238E27FC236}">
                  <a16:creationId xmlns:a16="http://schemas.microsoft.com/office/drawing/2014/main" id="{E1219C75-AD4E-9E48-15D5-EA71E88DC648}"/>
                </a:ext>
              </a:extLst>
            </p:cNvPr>
            <p:cNvSpPr>
              <a:spLocks/>
            </p:cNvSpPr>
            <p:nvPr/>
          </p:nvSpPr>
          <p:spPr bwMode="auto">
            <a:xfrm>
              <a:off x="2112901" y="2107066"/>
              <a:ext cx="23503" cy="0"/>
            </a:xfrm>
            <a:custGeom>
              <a:avLst/>
              <a:gdLst>
                <a:gd name="T0" fmla="*/ 0 w 46"/>
                <a:gd name="T1" fmla="*/ 0 h 1"/>
                <a:gd name="T2" fmla="*/ 0 w 46"/>
                <a:gd name="T3" fmla="*/ 0 h 1"/>
                <a:gd name="T4" fmla="*/ 0 w 46"/>
                <a:gd name="T5" fmla="*/ 0 h 1"/>
                <a:gd name="T6" fmla="*/ 0 w 46"/>
                <a:gd name="T7" fmla="*/ 0 h 1"/>
                <a:gd name="T8" fmla="*/ 0 w 46"/>
                <a:gd name="T9" fmla="*/ 0 h 1"/>
                <a:gd name="T10" fmla="*/ 0 60000 65536"/>
                <a:gd name="T11" fmla="*/ 0 60000 65536"/>
                <a:gd name="T12" fmla="*/ 0 60000 65536"/>
                <a:gd name="T13" fmla="*/ 0 60000 65536"/>
                <a:gd name="T14" fmla="*/ 0 60000 65536"/>
                <a:gd name="T15" fmla="*/ 0 w 46"/>
                <a:gd name="T16" fmla="*/ 0 h 1"/>
                <a:gd name="T17" fmla="*/ 46 w 46"/>
                <a:gd name="T18" fmla="*/ 0 h 1"/>
              </a:gdLst>
              <a:ahLst/>
              <a:cxnLst>
                <a:cxn ang="T10">
                  <a:pos x="T0" y="T1"/>
                </a:cxn>
                <a:cxn ang="T11">
                  <a:pos x="T2" y="T3"/>
                </a:cxn>
                <a:cxn ang="T12">
                  <a:pos x="T4" y="T5"/>
                </a:cxn>
                <a:cxn ang="T13">
                  <a:pos x="T6" y="T7"/>
                </a:cxn>
                <a:cxn ang="T14">
                  <a:pos x="T8" y="T9"/>
                </a:cxn>
              </a:cxnLst>
              <a:rect l="T15" t="T16" r="T17" b="T18"/>
              <a:pathLst>
                <a:path w="46" h="1">
                  <a:moveTo>
                    <a:pt x="45" y="0"/>
                  </a:moveTo>
                  <a:lnTo>
                    <a:pt x="30" y="0"/>
                  </a:lnTo>
                  <a:lnTo>
                    <a:pt x="0" y="0"/>
                  </a:lnTo>
                  <a:lnTo>
                    <a:pt x="30" y="0"/>
                  </a:lnTo>
                  <a:lnTo>
                    <a:pt x="45" y="0"/>
                  </a:lnTo>
                </a:path>
              </a:pathLst>
            </a:custGeom>
            <a:solidFill>
              <a:srgbClr val="00FF0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32" name="Freeform 220">
              <a:extLst>
                <a:ext uri="{FF2B5EF4-FFF2-40B4-BE49-F238E27FC236}">
                  <a16:creationId xmlns:a16="http://schemas.microsoft.com/office/drawing/2014/main" id="{D2F99264-D510-126D-6211-4599A8F7F59D}"/>
                </a:ext>
              </a:extLst>
            </p:cNvPr>
            <p:cNvSpPr>
              <a:spLocks/>
            </p:cNvSpPr>
            <p:nvPr/>
          </p:nvSpPr>
          <p:spPr bwMode="auto">
            <a:xfrm>
              <a:off x="2234127" y="2075676"/>
              <a:ext cx="68035" cy="62781"/>
            </a:xfrm>
            <a:custGeom>
              <a:avLst/>
              <a:gdLst>
                <a:gd name="T0" fmla="*/ 0 w 120"/>
                <a:gd name="T1" fmla="*/ 0 h 124"/>
                <a:gd name="T2" fmla="*/ 0 w 120"/>
                <a:gd name="T3" fmla="*/ 0 h 124"/>
                <a:gd name="T4" fmla="*/ 0 w 120"/>
                <a:gd name="T5" fmla="*/ 0 h 124"/>
                <a:gd name="T6" fmla="*/ 0 w 120"/>
                <a:gd name="T7" fmla="*/ 0 h 124"/>
                <a:gd name="T8" fmla="*/ 0 w 120"/>
                <a:gd name="T9" fmla="*/ 0 h 124"/>
                <a:gd name="T10" fmla="*/ 0 w 120"/>
                <a:gd name="T11" fmla="*/ 0 h 124"/>
                <a:gd name="T12" fmla="*/ 0 w 120"/>
                <a:gd name="T13" fmla="*/ 0 h 124"/>
                <a:gd name="T14" fmla="*/ 0 w 120"/>
                <a:gd name="T15" fmla="*/ 0 h 124"/>
                <a:gd name="T16" fmla="*/ 0 w 120"/>
                <a:gd name="T17" fmla="*/ 0 h 124"/>
                <a:gd name="T18" fmla="*/ 0 w 120"/>
                <a:gd name="T19" fmla="*/ 0 h 124"/>
                <a:gd name="T20" fmla="*/ 0 w 120"/>
                <a:gd name="T21" fmla="*/ 0 h 124"/>
                <a:gd name="T22" fmla="*/ 0 w 120"/>
                <a:gd name="T23" fmla="*/ 0 h 124"/>
                <a:gd name="T24" fmla="*/ 0 w 120"/>
                <a:gd name="T25" fmla="*/ 0 h 124"/>
                <a:gd name="T26" fmla="*/ 0 w 120"/>
                <a:gd name="T27" fmla="*/ 0 h 1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0"/>
                <a:gd name="T43" fmla="*/ 0 h 124"/>
                <a:gd name="T44" fmla="*/ 120 w 120"/>
                <a:gd name="T45" fmla="*/ 124 h 1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0" h="124">
                  <a:moveTo>
                    <a:pt x="0" y="62"/>
                  </a:moveTo>
                  <a:lnTo>
                    <a:pt x="15" y="77"/>
                  </a:lnTo>
                  <a:lnTo>
                    <a:pt x="0" y="92"/>
                  </a:lnTo>
                  <a:lnTo>
                    <a:pt x="0" y="123"/>
                  </a:lnTo>
                  <a:lnTo>
                    <a:pt x="30" y="123"/>
                  </a:lnTo>
                  <a:lnTo>
                    <a:pt x="45" y="92"/>
                  </a:lnTo>
                  <a:lnTo>
                    <a:pt x="89" y="62"/>
                  </a:lnTo>
                  <a:lnTo>
                    <a:pt x="104" y="31"/>
                  </a:lnTo>
                  <a:lnTo>
                    <a:pt x="119" y="15"/>
                  </a:lnTo>
                  <a:lnTo>
                    <a:pt x="104" y="0"/>
                  </a:lnTo>
                  <a:lnTo>
                    <a:pt x="30" y="31"/>
                  </a:lnTo>
                  <a:lnTo>
                    <a:pt x="15" y="46"/>
                  </a:lnTo>
                  <a:lnTo>
                    <a:pt x="0" y="46"/>
                  </a:lnTo>
                  <a:lnTo>
                    <a:pt x="0" y="62"/>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33" name="Freeform 221">
              <a:extLst>
                <a:ext uri="{FF2B5EF4-FFF2-40B4-BE49-F238E27FC236}">
                  <a16:creationId xmlns:a16="http://schemas.microsoft.com/office/drawing/2014/main" id="{AE527A81-D281-824C-F424-8E0C710389C9}"/>
                </a:ext>
              </a:extLst>
            </p:cNvPr>
            <p:cNvSpPr>
              <a:spLocks/>
            </p:cNvSpPr>
            <p:nvPr/>
          </p:nvSpPr>
          <p:spPr bwMode="auto">
            <a:xfrm>
              <a:off x="2225468" y="2122761"/>
              <a:ext cx="44532" cy="54933"/>
            </a:xfrm>
            <a:custGeom>
              <a:avLst/>
              <a:gdLst>
                <a:gd name="T0" fmla="*/ 0 w 76"/>
                <a:gd name="T1" fmla="*/ 0 h 108"/>
                <a:gd name="T2" fmla="*/ 0 w 76"/>
                <a:gd name="T3" fmla="*/ 0 h 108"/>
                <a:gd name="T4" fmla="*/ 0 w 76"/>
                <a:gd name="T5" fmla="*/ 0 h 108"/>
                <a:gd name="T6" fmla="*/ 0 w 76"/>
                <a:gd name="T7" fmla="*/ 0 h 108"/>
                <a:gd name="T8" fmla="*/ 0 w 76"/>
                <a:gd name="T9" fmla="*/ 0 h 108"/>
                <a:gd name="T10" fmla="*/ 0 w 76"/>
                <a:gd name="T11" fmla="*/ 0 h 108"/>
                <a:gd name="T12" fmla="*/ 0 w 76"/>
                <a:gd name="T13" fmla="*/ 0 h 108"/>
                <a:gd name="T14" fmla="*/ 0 w 76"/>
                <a:gd name="T15" fmla="*/ 0 h 108"/>
                <a:gd name="T16" fmla="*/ 0 w 76"/>
                <a:gd name="T17" fmla="*/ 0 h 108"/>
                <a:gd name="T18" fmla="*/ 0 w 76"/>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
                <a:gd name="T31" fmla="*/ 0 h 108"/>
                <a:gd name="T32" fmla="*/ 76 w 76"/>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 h="108">
                  <a:moveTo>
                    <a:pt x="75" y="15"/>
                  </a:moveTo>
                  <a:lnTo>
                    <a:pt x="60" y="0"/>
                  </a:lnTo>
                  <a:lnTo>
                    <a:pt x="45" y="31"/>
                  </a:lnTo>
                  <a:lnTo>
                    <a:pt x="15" y="31"/>
                  </a:lnTo>
                  <a:lnTo>
                    <a:pt x="15" y="46"/>
                  </a:lnTo>
                  <a:lnTo>
                    <a:pt x="0" y="107"/>
                  </a:lnTo>
                  <a:lnTo>
                    <a:pt x="60" y="76"/>
                  </a:lnTo>
                  <a:lnTo>
                    <a:pt x="75" y="61"/>
                  </a:lnTo>
                  <a:lnTo>
                    <a:pt x="45" y="31"/>
                  </a:lnTo>
                  <a:lnTo>
                    <a:pt x="75" y="15"/>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34" name="Freeform 222">
              <a:extLst>
                <a:ext uri="{FF2B5EF4-FFF2-40B4-BE49-F238E27FC236}">
                  <a16:creationId xmlns:a16="http://schemas.microsoft.com/office/drawing/2014/main" id="{534EEF60-AF8A-21A1-AB20-5049AB184616}"/>
                </a:ext>
              </a:extLst>
            </p:cNvPr>
            <p:cNvSpPr>
              <a:spLocks/>
            </p:cNvSpPr>
            <p:nvPr/>
          </p:nvSpPr>
          <p:spPr bwMode="auto">
            <a:xfrm>
              <a:off x="2136404" y="2029572"/>
              <a:ext cx="183075" cy="70628"/>
            </a:xfrm>
            <a:custGeom>
              <a:avLst/>
              <a:gdLst>
                <a:gd name="T0" fmla="*/ 0 w 315"/>
                <a:gd name="T1" fmla="*/ 0 h 139"/>
                <a:gd name="T2" fmla="*/ 0 w 315"/>
                <a:gd name="T3" fmla="*/ 0 h 139"/>
                <a:gd name="T4" fmla="*/ 0 w 315"/>
                <a:gd name="T5" fmla="*/ 0 h 139"/>
                <a:gd name="T6" fmla="*/ 0 w 315"/>
                <a:gd name="T7" fmla="*/ 0 h 139"/>
                <a:gd name="T8" fmla="*/ 0 w 315"/>
                <a:gd name="T9" fmla="*/ 0 h 139"/>
                <a:gd name="T10" fmla="*/ 0 w 315"/>
                <a:gd name="T11" fmla="*/ 0 h 139"/>
                <a:gd name="T12" fmla="*/ 0 w 315"/>
                <a:gd name="T13" fmla="*/ 0 h 139"/>
                <a:gd name="T14" fmla="*/ 0 w 315"/>
                <a:gd name="T15" fmla="*/ 0 h 139"/>
                <a:gd name="T16" fmla="*/ 0 w 315"/>
                <a:gd name="T17" fmla="*/ 0 h 139"/>
                <a:gd name="T18" fmla="*/ 0 w 315"/>
                <a:gd name="T19" fmla="*/ 0 h 139"/>
                <a:gd name="T20" fmla="*/ 0 w 315"/>
                <a:gd name="T21" fmla="*/ 0 h 139"/>
                <a:gd name="T22" fmla="*/ 0 w 315"/>
                <a:gd name="T23" fmla="*/ 0 h 139"/>
                <a:gd name="T24" fmla="*/ 0 w 315"/>
                <a:gd name="T25" fmla="*/ 0 h 139"/>
                <a:gd name="T26" fmla="*/ 0 w 315"/>
                <a:gd name="T27" fmla="*/ 0 h 139"/>
                <a:gd name="T28" fmla="*/ 0 w 315"/>
                <a:gd name="T29" fmla="*/ 0 h 139"/>
                <a:gd name="T30" fmla="*/ 0 w 315"/>
                <a:gd name="T31" fmla="*/ 0 h 139"/>
                <a:gd name="T32" fmla="*/ 0 w 315"/>
                <a:gd name="T33" fmla="*/ 0 h 139"/>
                <a:gd name="T34" fmla="*/ 0 w 315"/>
                <a:gd name="T35" fmla="*/ 0 h 139"/>
                <a:gd name="T36" fmla="*/ 0 w 315"/>
                <a:gd name="T37" fmla="*/ 0 h 139"/>
                <a:gd name="T38" fmla="*/ 0 w 315"/>
                <a:gd name="T39" fmla="*/ 0 h 139"/>
                <a:gd name="T40" fmla="*/ 0 w 315"/>
                <a:gd name="T41" fmla="*/ 0 h 139"/>
                <a:gd name="T42" fmla="*/ 0 w 315"/>
                <a:gd name="T43" fmla="*/ 0 h 139"/>
                <a:gd name="T44" fmla="*/ 0 w 315"/>
                <a:gd name="T45" fmla="*/ 0 h 139"/>
                <a:gd name="T46" fmla="*/ 0 w 315"/>
                <a:gd name="T47" fmla="*/ 0 h 139"/>
                <a:gd name="T48" fmla="*/ 0 w 315"/>
                <a:gd name="T49" fmla="*/ 0 h 139"/>
                <a:gd name="T50" fmla="*/ 0 w 315"/>
                <a:gd name="T51" fmla="*/ 0 h 139"/>
                <a:gd name="T52" fmla="*/ 0 w 315"/>
                <a:gd name="T53" fmla="*/ 0 h 139"/>
                <a:gd name="T54" fmla="*/ 0 w 315"/>
                <a:gd name="T55" fmla="*/ 0 h 139"/>
                <a:gd name="T56" fmla="*/ 0 w 315"/>
                <a:gd name="T57" fmla="*/ 0 h 139"/>
                <a:gd name="T58" fmla="*/ 0 w 315"/>
                <a:gd name="T59" fmla="*/ 0 h 139"/>
                <a:gd name="T60" fmla="*/ 0 w 315"/>
                <a:gd name="T61" fmla="*/ 0 h 139"/>
                <a:gd name="T62" fmla="*/ 0 w 315"/>
                <a:gd name="T63" fmla="*/ 0 h 139"/>
                <a:gd name="T64" fmla="*/ 0 w 315"/>
                <a:gd name="T65" fmla="*/ 0 h 139"/>
                <a:gd name="T66" fmla="*/ 0 w 315"/>
                <a:gd name="T67" fmla="*/ 0 h 13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5"/>
                <a:gd name="T103" fmla="*/ 0 h 139"/>
                <a:gd name="T104" fmla="*/ 315 w 315"/>
                <a:gd name="T105" fmla="*/ 139 h 13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5" h="139">
                  <a:moveTo>
                    <a:pt x="164" y="138"/>
                  </a:moveTo>
                  <a:lnTo>
                    <a:pt x="179" y="138"/>
                  </a:lnTo>
                  <a:lnTo>
                    <a:pt x="194" y="123"/>
                  </a:lnTo>
                  <a:lnTo>
                    <a:pt x="269" y="92"/>
                  </a:lnTo>
                  <a:lnTo>
                    <a:pt x="314" y="92"/>
                  </a:lnTo>
                  <a:lnTo>
                    <a:pt x="299" y="61"/>
                  </a:lnTo>
                  <a:lnTo>
                    <a:pt x="314" y="46"/>
                  </a:lnTo>
                  <a:lnTo>
                    <a:pt x="314" y="31"/>
                  </a:lnTo>
                  <a:lnTo>
                    <a:pt x="299" y="31"/>
                  </a:lnTo>
                  <a:lnTo>
                    <a:pt x="299" y="15"/>
                  </a:lnTo>
                  <a:lnTo>
                    <a:pt x="284" y="0"/>
                  </a:lnTo>
                  <a:lnTo>
                    <a:pt x="254" y="0"/>
                  </a:lnTo>
                  <a:lnTo>
                    <a:pt x="224" y="31"/>
                  </a:lnTo>
                  <a:lnTo>
                    <a:pt x="209" y="15"/>
                  </a:lnTo>
                  <a:lnTo>
                    <a:pt x="209" y="31"/>
                  </a:lnTo>
                  <a:lnTo>
                    <a:pt x="150" y="0"/>
                  </a:lnTo>
                  <a:lnTo>
                    <a:pt x="105" y="0"/>
                  </a:lnTo>
                  <a:lnTo>
                    <a:pt x="75" y="31"/>
                  </a:lnTo>
                  <a:lnTo>
                    <a:pt x="45" y="31"/>
                  </a:lnTo>
                  <a:lnTo>
                    <a:pt x="30" y="46"/>
                  </a:lnTo>
                  <a:lnTo>
                    <a:pt x="0" y="46"/>
                  </a:lnTo>
                  <a:lnTo>
                    <a:pt x="0" y="61"/>
                  </a:lnTo>
                  <a:lnTo>
                    <a:pt x="15" y="77"/>
                  </a:lnTo>
                  <a:lnTo>
                    <a:pt x="0" y="77"/>
                  </a:lnTo>
                  <a:lnTo>
                    <a:pt x="15" y="92"/>
                  </a:lnTo>
                  <a:lnTo>
                    <a:pt x="0" y="92"/>
                  </a:lnTo>
                  <a:lnTo>
                    <a:pt x="15" y="107"/>
                  </a:lnTo>
                  <a:lnTo>
                    <a:pt x="30" y="138"/>
                  </a:lnTo>
                  <a:lnTo>
                    <a:pt x="75" y="138"/>
                  </a:lnTo>
                  <a:lnTo>
                    <a:pt x="90" y="123"/>
                  </a:lnTo>
                  <a:lnTo>
                    <a:pt x="105" y="138"/>
                  </a:lnTo>
                  <a:lnTo>
                    <a:pt x="150" y="107"/>
                  </a:lnTo>
                  <a:lnTo>
                    <a:pt x="164" y="107"/>
                  </a:lnTo>
                  <a:lnTo>
                    <a:pt x="164" y="138"/>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35" name="Freeform 223">
              <a:extLst>
                <a:ext uri="{FF2B5EF4-FFF2-40B4-BE49-F238E27FC236}">
                  <a16:creationId xmlns:a16="http://schemas.microsoft.com/office/drawing/2014/main" id="{ADA5C3B7-626A-7288-3573-DA400533C2DA}"/>
                </a:ext>
              </a:extLst>
            </p:cNvPr>
            <p:cNvSpPr>
              <a:spLocks/>
            </p:cNvSpPr>
            <p:nvPr/>
          </p:nvSpPr>
          <p:spPr bwMode="auto">
            <a:xfrm>
              <a:off x="2136404" y="2029572"/>
              <a:ext cx="27214" cy="14714"/>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w 46"/>
                <a:gd name="T11" fmla="*/ 0 h 31"/>
                <a:gd name="T12" fmla="*/ 0 w 46"/>
                <a:gd name="T13" fmla="*/ 0 h 31"/>
                <a:gd name="T14" fmla="*/ 0 60000 65536"/>
                <a:gd name="T15" fmla="*/ 0 60000 65536"/>
                <a:gd name="T16" fmla="*/ 0 60000 65536"/>
                <a:gd name="T17" fmla="*/ 0 60000 65536"/>
                <a:gd name="T18" fmla="*/ 0 60000 65536"/>
                <a:gd name="T19" fmla="*/ 0 60000 65536"/>
                <a:gd name="T20" fmla="*/ 0 60000 65536"/>
                <a:gd name="T21" fmla="*/ 0 w 46"/>
                <a:gd name="T22" fmla="*/ 0 h 31"/>
                <a:gd name="T23" fmla="*/ 46 w 46"/>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1">
                  <a:moveTo>
                    <a:pt x="15" y="0"/>
                  </a:moveTo>
                  <a:lnTo>
                    <a:pt x="0" y="15"/>
                  </a:lnTo>
                  <a:lnTo>
                    <a:pt x="0" y="30"/>
                  </a:lnTo>
                  <a:lnTo>
                    <a:pt x="15" y="30"/>
                  </a:lnTo>
                  <a:lnTo>
                    <a:pt x="30" y="30"/>
                  </a:lnTo>
                  <a:lnTo>
                    <a:pt x="45" y="15"/>
                  </a:lnTo>
                  <a:lnTo>
                    <a:pt x="15"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36" name="Freeform 224">
              <a:extLst>
                <a:ext uri="{FF2B5EF4-FFF2-40B4-BE49-F238E27FC236}">
                  <a16:creationId xmlns:a16="http://schemas.microsoft.com/office/drawing/2014/main" id="{095F64BB-231D-ECBE-9E1C-6D9BAA4519E4}"/>
                </a:ext>
              </a:extLst>
            </p:cNvPr>
            <p:cNvSpPr>
              <a:spLocks/>
            </p:cNvSpPr>
            <p:nvPr/>
          </p:nvSpPr>
          <p:spPr bwMode="auto">
            <a:xfrm>
              <a:off x="2260104" y="2075676"/>
              <a:ext cx="112566" cy="94171"/>
            </a:xfrm>
            <a:custGeom>
              <a:avLst/>
              <a:gdLst>
                <a:gd name="T0" fmla="*/ 0 w 194"/>
                <a:gd name="T1" fmla="*/ 0 h 185"/>
                <a:gd name="T2" fmla="*/ 0 w 194"/>
                <a:gd name="T3" fmla="*/ 0 h 185"/>
                <a:gd name="T4" fmla="*/ 0 w 194"/>
                <a:gd name="T5" fmla="*/ 0 h 185"/>
                <a:gd name="T6" fmla="*/ 0 w 194"/>
                <a:gd name="T7" fmla="*/ 0 h 185"/>
                <a:gd name="T8" fmla="*/ 0 w 194"/>
                <a:gd name="T9" fmla="*/ 0 h 185"/>
                <a:gd name="T10" fmla="*/ 0 w 194"/>
                <a:gd name="T11" fmla="*/ 0 h 185"/>
                <a:gd name="T12" fmla="*/ 0 w 194"/>
                <a:gd name="T13" fmla="*/ 0 h 185"/>
                <a:gd name="T14" fmla="*/ 0 w 194"/>
                <a:gd name="T15" fmla="*/ 0 h 185"/>
                <a:gd name="T16" fmla="*/ 0 w 194"/>
                <a:gd name="T17" fmla="*/ 0 h 185"/>
                <a:gd name="T18" fmla="*/ 0 w 194"/>
                <a:gd name="T19" fmla="*/ 0 h 185"/>
                <a:gd name="T20" fmla="*/ 0 w 194"/>
                <a:gd name="T21" fmla="*/ 0 h 185"/>
                <a:gd name="T22" fmla="*/ 0 w 194"/>
                <a:gd name="T23" fmla="*/ 0 h 185"/>
                <a:gd name="T24" fmla="*/ 0 w 194"/>
                <a:gd name="T25" fmla="*/ 0 h 185"/>
                <a:gd name="T26" fmla="*/ 0 w 194"/>
                <a:gd name="T27" fmla="*/ 0 h 185"/>
                <a:gd name="T28" fmla="*/ 0 w 194"/>
                <a:gd name="T29" fmla="*/ 0 h 185"/>
                <a:gd name="T30" fmla="*/ 0 w 194"/>
                <a:gd name="T31" fmla="*/ 0 h 185"/>
                <a:gd name="T32" fmla="*/ 0 w 194"/>
                <a:gd name="T33" fmla="*/ 0 h 185"/>
                <a:gd name="T34" fmla="*/ 0 w 194"/>
                <a:gd name="T35" fmla="*/ 0 h 185"/>
                <a:gd name="T36" fmla="*/ 0 w 194"/>
                <a:gd name="T37" fmla="*/ 0 h 185"/>
                <a:gd name="T38" fmla="*/ 0 w 194"/>
                <a:gd name="T39" fmla="*/ 0 h 185"/>
                <a:gd name="T40" fmla="*/ 0 w 194"/>
                <a:gd name="T41" fmla="*/ 0 h 185"/>
                <a:gd name="T42" fmla="*/ 0 w 194"/>
                <a:gd name="T43" fmla="*/ 0 h 18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4"/>
                <a:gd name="T67" fmla="*/ 0 h 185"/>
                <a:gd name="T68" fmla="*/ 194 w 194"/>
                <a:gd name="T69" fmla="*/ 185 h 18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4" h="185">
                  <a:moveTo>
                    <a:pt x="104" y="0"/>
                  </a:moveTo>
                  <a:lnTo>
                    <a:pt x="59" y="0"/>
                  </a:lnTo>
                  <a:lnTo>
                    <a:pt x="74" y="15"/>
                  </a:lnTo>
                  <a:lnTo>
                    <a:pt x="59" y="31"/>
                  </a:lnTo>
                  <a:lnTo>
                    <a:pt x="45" y="61"/>
                  </a:lnTo>
                  <a:lnTo>
                    <a:pt x="0" y="92"/>
                  </a:lnTo>
                  <a:lnTo>
                    <a:pt x="15" y="107"/>
                  </a:lnTo>
                  <a:lnTo>
                    <a:pt x="30" y="123"/>
                  </a:lnTo>
                  <a:lnTo>
                    <a:pt x="89" y="138"/>
                  </a:lnTo>
                  <a:lnTo>
                    <a:pt x="89" y="153"/>
                  </a:lnTo>
                  <a:lnTo>
                    <a:pt x="104" y="153"/>
                  </a:lnTo>
                  <a:lnTo>
                    <a:pt x="119" y="184"/>
                  </a:lnTo>
                  <a:lnTo>
                    <a:pt x="163" y="184"/>
                  </a:lnTo>
                  <a:lnTo>
                    <a:pt x="178" y="153"/>
                  </a:lnTo>
                  <a:lnTo>
                    <a:pt x="193" y="169"/>
                  </a:lnTo>
                  <a:lnTo>
                    <a:pt x="193" y="153"/>
                  </a:lnTo>
                  <a:lnTo>
                    <a:pt x="163" y="107"/>
                  </a:lnTo>
                  <a:lnTo>
                    <a:pt x="134" y="77"/>
                  </a:lnTo>
                  <a:lnTo>
                    <a:pt x="134" y="46"/>
                  </a:lnTo>
                  <a:lnTo>
                    <a:pt x="134" y="31"/>
                  </a:lnTo>
                  <a:lnTo>
                    <a:pt x="119" y="15"/>
                  </a:lnTo>
                  <a:lnTo>
                    <a:pt x="104"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37" name="Freeform 225">
              <a:extLst>
                <a:ext uri="{FF2B5EF4-FFF2-40B4-BE49-F238E27FC236}">
                  <a16:creationId xmlns:a16="http://schemas.microsoft.com/office/drawing/2014/main" id="{817FAFE1-AD64-24E4-A789-69CFD4D5B22D}"/>
                </a:ext>
              </a:extLst>
            </p:cNvPr>
            <p:cNvSpPr>
              <a:spLocks/>
            </p:cNvSpPr>
            <p:nvPr/>
          </p:nvSpPr>
          <p:spPr bwMode="auto">
            <a:xfrm>
              <a:off x="2225468" y="2129628"/>
              <a:ext cx="223896" cy="172647"/>
            </a:xfrm>
            <a:custGeom>
              <a:avLst/>
              <a:gdLst>
                <a:gd name="T0" fmla="*/ 0 w 388"/>
                <a:gd name="T1" fmla="*/ 0 h 340"/>
                <a:gd name="T2" fmla="*/ 0 w 388"/>
                <a:gd name="T3" fmla="*/ 0 h 340"/>
                <a:gd name="T4" fmla="*/ 0 w 388"/>
                <a:gd name="T5" fmla="*/ 0 h 340"/>
                <a:gd name="T6" fmla="*/ 0 w 388"/>
                <a:gd name="T7" fmla="*/ 0 h 340"/>
                <a:gd name="T8" fmla="*/ 0 w 388"/>
                <a:gd name="T9" fmla="*/ 0 h 340"/>
                <a:gd name="T10" fmla="*/ 0 w 388"/>
                <a:gd name="T11" fmla="*/ 0 h 340"/>
                <a:gd name="T12" fmla="*/ 0 w 388"/>
                <a:gd name="T13" fmla="*/ 0 h 340"/>
                <a:gd name="T14" fmla="*/ 0 w 388"/>
                <a:gd name="T15" fmla="*/ 0 h 340"/>
                <a:gd name="T16" fmla="*/ 0 w 388"/>
                <a:gd name="T17" fmla="*/ 0 h 340"/>
                <a:gd name="T18" fmla="*/ 0 w 388"/>
                <a:gd name="T19" fmla="*/ 0 h 340"/>
                <a:gd name="T20" fmla="*/ 0 w 388"/>
                <a:gd name="T21" fmla="*/ 0 h 340"/>
                <a:gd name="T22" fmla="*/ 0 w 388"/>
                <a:gd name="T23" fmla="*/ 0 h 340"/>
                <a:gd name="T24" fmla="*/ 0 w 388"/>
                <a:gd name="T25" fmla="*/ 0 h 340"/>
                <a:gd name="T26" fmla="*/ 0 w 388"/>
                <a:gd name="T27" fmla="*/ 0 h 340"/>
                <a:gd name="T28" fmla="*/ 0 w 388"/>
                <a:gd name="T29" fmla="*/ 0 h 340"/>
                <a:gd name="T30" fmla="*/ 0 w 388"/>
                <a:gd name="T31" fmla="*/ 0 h 340"/>
                <a:gd name="T32" fmla="*/ 0 w 388"/>
                <a:gd name="T33" fmla="*/ 0 h 340"/>
                <a:gd name="T34" fmla="*/ 0 w 388"/>
                <a:gd name="T35" fmla="*/ 0 h 340"/>
                <a:gd name="T36" fmla="*/ 0 w 388"/>
                <a:gd name="T37" fmla="*/ 0 h 340"/>
                <a:gd name="T38" fmla="*/ 0 w 388"/>
                <a:gd name="T39" fmla="*/ 0 h 340"/>
                <a:gd name="T40" fmla="*/ 0 w 388"/>
                <a:gd name="T41" fmla="*/ 0 h 340"/>
                <a:gd name="T42" fmla="*/ 0 w 388"/>
                <a:gd name="T43" fmla="*/ 0 h 340"/>
                <a:gd name="T44" fmla="*/ 0 w 388"/>
                <a:gd name="T45" fmla="*/ 0 h 340"/>
                <a:gd name="T46" fmla="*/ 0 w 388"/>
                <a:gd name="T47" fmla="*/ 0 h 340"/>
                <a:gd name="T48" fmla="*/ 0 w 388"/>
                <a:gd name="T49" fmla="*/ 0 h 340"/>
                <a:gd name="T50" fmla="*/ 0 w 388"/>
                <a:gd name="T51" fmla="*/ 0 h 340"/>
                <a:gd name="T52" fmla="*/ 0 w 388"/>
                <a:gd name="T53" fmla="*/ 0 h 340"/>
                <a:gd name="T54" fmla="*/ 0 w 388"/>
                <a:gd name="T55" fmla="*/ 0 h 340"/>
                <a:gd name="T56" fmla="*/ 0 w 388"/>
                <a:gd name="T57" fmla="*/ 0 h 340"/>
                <a:gd name="T58" fmla="*/ 0 w 388"/>
                <a:gd name="T59" fmla="*/ 0 h 340"/>
                <a:gd name="T60" fmla="*/ 0 w 388"/>
                <a:gd name="T61" fmla="*/ 0 h 340"/>
                <a:gd name="T62" fmla="*/ 0 w 388"/>
                <a:gd name="T63" fmla="*/ 0 h 340"/>
                <a:gd name="T64" fmla="*/ 0 w 388"/>
                <a:gd name="T65" fmla="*/ 0 h 340"/>
                <a:gd name="T66" fmla="*/ 0 w 388"/>
                <a:gd name="T67" fmla="*/ 0 h 340"/>
                <a:gd name="T68" fmla="*/ 0 w 388"/>
                <a:gd name="T69" fmla="*/ 0 h 340"/>
                <a:gd name="T70" fmla="*/ 0 w 388"/>
                <a:gd name="T71" fmla="*/ 0 h 340"/>
                <a:gd name="T72" fmla="*/ 0 w 388"/>
                <a:gd name="T73" fmla="*/ 0 h 340"/>
                <a:gd name="T74" fmla="*/ 0 w 388"/>
                <a:gd name="T75" fmla="*/ 0 h 3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88"/>
                <a:gd name="T115" fmla="*/ 0 h 340"/>
                <a:gd name="T116" fmla="*/ 388 w 388"/>
                <a:gd name="T117" fmla="*/ 340 h 3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88" h="340">
                  <a:moveTo>
                    <a:pt x="298" y="170"/>
                  </a:moveTo>
                  <a:lnTo>
                    <a:pt x="313" y="185"/>
                  </a:lnTo>
                  <a:lnTo>
                    <a:pt x="298" y="170"/>
                  </a:lnTo>
                  <a:lnTo>
                    <a:pt x="327" y="185"/>
                  </a:lnTo>
                  <a:lnTo>
                    <a:pt x="327" y="200"/>
                  </a:lnTo>
                  <a:lnTo>
                    <a:pt x="372" y="200"/>
                  </a:lnTo>
                  <a:lnTo>
                    <a:pt x="387" y="216"/>
                  </a:lnTo>
                  <a:lnTo>
                    <a:pt x="387" y="247"/>
                  </a:lnTo>
                  <a:lnTo>
                    <a:pt x="342" y="293"/>
                  </a:lnTo>
                  <a:lnTo>
                    <a:pt x="268" y="324"/>
                  </a:lnTo>
                  <a:lnTo>
                    <a:pt x="238" y="339"/>
                  </a:lnTo>
                  <a:lnTo>
                    <a:pt x="179" y="324"/>
                  </a:lnTo>
                  <a:lnTo>
                    <a:pt x="164" y="339"/>
                  </a:lnTo>
                  <a:lnTo>
                    <a:pt x="134" y="308"/>
                  </a:lnTo>
                  <a:lnTo>
                    <a:pt x="119" y="262"/>
                  </a:lnTo>
                  <a:lnTo>
                    <a:pt x="104" y="262"/>
                  </a:lnTo>
                  <a:lnTo>
                    <a:pt x="104" y="231"/>
                  </a:lnTo>
                  <a:lnTo>
                    <a:pt x="104" y="216"/>
                  </a:lnTo>
                  <a:lnTo>
                    <a:pt x="74" y="185"/>
                  </a:lnTo>
                  <a:lnTo>
                    <a:pt x="60" y="185"/>
                  </a:lnTo>
                  <a:lnTo>
                    <a:pt x="60" y="170"/>
                  </a:lnTo>
                  <a:lnTo>
                    <a:pt x="15" y="92"/>
                  </a:lnTo>
                  <a:lnTo>
                    <a:pt x="0" y="92"/>
                  </a:lnTo>
                  <a:lnTo>
                    <a:pt x="60" y="62"/>
                  </a:lnTo>
                  <a:lnTo>
                    <a:pt x="74" y="46"/>
                  </a:lnTo>
                  <a:lnTo>
                    <a:pt x="45" y="15"/>
                  </a:lnTo>
                  <a:lnTo>
                    <a:pt x="74" y="0"/>
                  </a:lnTo>
                  <a:lnTo>
                    <a:pt x="89" y="15"/>
                  </a:lnTo>
                  <a:lnTo>
                    <a:pt x="149" y="31"/>
                  </a:lnTo>
                  <a:lnTo>
                    <a:pt x="149" y="46"/>
                  </a:lnTo>
                  <a:lnTo>
                    <a:pt x="164" y="46"/>
                  </a:lnTo>
                  <a:lnTo>
                    <a:pt x="179" y="77"/>
                  </a:lnTo>
                  <a:lnTo>
                    <a:pt x="208" y="77"/>
                  </a:lnTo>
                  <a:lnTo>
                    <a:pt x="223" y="92"/>
                  </a:lnTo>
                  <a:lnTo>
                    <a:pt x="238" y="92"/>
                  </a:lnTo>
                  <a:lnTo>
                    <a:pt x="253" y="92"/>
                  </a:lnTo>
                  <a:lnTo>
                    <a:pt x="268" y="92"/>
                  </a:lnTo>
                  <a:lnTo>
                    <a:pt x="298" y="17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38" name="Freeform 226">
              <a:extLst>
                <a:ext uri="{FF2B5EF4-FFF2-40B4-BE49-F238E27FC236}">
                  <a16:creationId xmlns:a16="http://schemas.microsoft.com/office/drawing/2014/main" id="{515C64FA-9A56-80FA-AA06-9A697BAD1D49}"/>
                </a:ext>
              </a:extLst>
            </p:cNvPr>
            <p:cNvSpPr>
              <a:spLocks/>
            </p:cNvSpPr>
            <p:nvPr/>
          </p:nvSpPr>
          <p:spPr bwMode="auto">
            <a:xfrm>
              <a:off x="2581723" y="2052133"/>
              <a:ext cx="277087" cy="327637"/>
            </a:xfrm>
            <a:custGeom>
              <a:avLst/>
              <a:gdLst>
                <a:gd name="T0" fmla="*/ 0 w 478"/>
                <a:gd name="T1" fmla="*/ 0 h 646"/>
                <a:gd name="T2" fmla="*/ 0 w 478"/>
                <a:gd name="T3" fmla="*/ 0 h 646"/>
                <a:gd name="T4" fmla="*/ 0 w 478"/>
                <a:gd name="T5" fmla="*/ 0 h 646"/>
                <a:gd name="T6" fmla="*/ 0 w 478"/>
                <a:gd name="T7" fmla="*/ 0 h 646"/>
                <a:gd name="T8" fmla="*/ 0 w 478"/>
                <a:gd name="T9" fmla="*/ 0 h 646"/>
                <a:gd name="T10" fmla="*/ 0 w 478"/>
                <a:gd name="T11" fmla="*/ 0 h 646"/>
                <a:gd name="T12" fmla="*/ 0 w 478"/>
                <a:gd name="T13" fmla="*/ 0 h 646"/>
                <a:gd name="T14" fmla="*/ 0 w 478"/>
                <a:gd name="T15" fmla="*/ 0 h 646"/>
                <a:gd name="T16" fmla="*/ 0 w 478"/>
                <a:gd name="T17" fmla="*/ 0 h 646"/>
                <a:gd name="T18" fmla="*/ 0 w 478"/>
                <a:gd name="T19" fmla="*/ 0 h 646"/>
                <a:gd name="T20" fmla="*/ 0 w 478"/>
                <a:gd name="T21" fmla="*/ 0 h 646"/>
                <a:gd name="T22" fmla="*/ 0 w 478"/>
                <a:gd name="T23" fmla="*/ 0 h 646"/>
                <a:gd name="T24" fmla="*/ 0 w 478"/>
                <a:gd name="T25" fmla="*/ 0 h 646"/>
                <a:gd name="T26" fmla="*/ 0 w 478"/>
                <a:gd name="T27" fmla="*/ 0 h 646"/>
                <a:gd name="T28" fmla="*/ 0 w 478"/>
                <a:gd name="T29" fmla="*/ 0 h 646"/>
                <a:gd name="T30" fmla="*/ 0 w 478"/>
                <a:gd name="T31" fmla="*/ 0 h 646"/>
                <a:gd name="T32" fmla="*/ 0 w 478"/>
                <a:gd name="T33" fmla="*/ 0 h 646"/>
                <a:gd name="T34" fmla="*/ 0 w 478"/>
                <a:gd name="T35" fmla="*/ 0 h 646"/>
                <a:gd name="T36" fmla="*/ 0 w 478"/>
                <a:gd name="T37" fmla="*/ 0 h 646"/>
                <a:gd name="T38" fmla="*/ 0 w 478"/>
                <a:gd name="T39" fmla="*/ 0 h 646"/>
                <a:gd name="T40" fmla="*/ 0 w 478"/>
                <a:gd name="T41" fmla="*/ 0 h 646"/>
                <a:gd name="T42" fmla="*/ 0 w 478"/>
                <a:gd name="T43" fmla="*/ 0 h 646"/>
                <a:gd name="T44" fmla="*/ 0 w 478"/>
                <a:gd name="T45" fmla="*/ 0 h 646"/>
                <a:gd name="T46" fmla="*/ 0 w 478"/>
                <a:gd name="T47" fmla="*/ 0 h 646"/>
                <a:gd name="T48" fmla="*/ 0 w 478"/>
                <a:gd name="T49" fmla="*/ 0 h 646"/>
                <a:gd name="T50" fmla="*/ 0 w 478"/>
                <a:gd name="T51" fmla="*/ 0 h 646"/>
                <a:gd name="T52" fmla="*/ 0 w 478"/>
                <a:gd name="T53" fmla="*/ 0 h 646"/>
                <a:gd name="T54" fmla="*/ 0 w 478"/>
                <a:gd name="T55" fmla="*/ 0 h 646"/>
                <a:gd name="T56" fmla="*/ 0 w 478"/>
                <a:gd name="T57" fmla="*/ 0 h 646"/>
                <a:gd name="T58" fmla="*/ 0 w 478"/>
                <a:gd name="T59" fmla="*/ 0 h 646"/>
                <a:gd name="T60" fmla="*/ 0 w 478"/>
                <a:gd name="T61" fmla="*/ 0 h 646"/>
                <a:gd name="T62" fmla="*/ 0 w 478"/>
                <a:gd name="T63" fmla="*/ 0 h 646"/>
                <a:gd name="T64" fmla="*/ 0 w 478"/>
                <a:gd name="T65" fmla="*/ 0 h 646"/>
                <a:gd name="T66" fmla="*/ 0 w 478"/>
                <a:gd name="T67" fmla="*/ 0 h 646"/>
                <a:gd name="T68" fmla="*/ 0 w 478"/>
                <a:gd name="T69" fmla="*/ 0 h 646"/>
                <a:gd name="T70" fmla="*/ 0 w 478"/>
                <a:gd name="T71" fmla="*/ 0 h 646"/>
                <a:gd name="T72" fmla="*/ 0 w 478"/>
                <a:gd name="T73" fmla="*/ 0 h 646"/>
                <a:gd name="T74" fmla="*/ 0 w 478"/>
                <a:gd name="T75" fmla="*/ 0 h 646"/>
                <a:gd name="T76" fmla="*/ 0 w 478"/>
                <a:gd name="T77" fmla="*/ 0 h 6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8"/>
                <a:gd name="T118" fmla="*/ 0 h 646"/>
                <a:gd name="T119" fmla="*/ 478 w 478"/>
                <a:gd name="T120" fmla="*/ 646 h 64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8" h="646">
                  <a:moveTo>
                    <a:pt x="149" y="108"/>
                  </a:moveTo>
                  <a:lnTo>
                    <a:pt x="149" y="61"/>
                  </a:lnTo>
                  <a:lnTo>
                    <a:pt x="60" y="0"/>
                  </a:lnTo>
                  <a:lnTo>
                    <a:pt x="104" y="77"/>
                  </a:lnTo>
                  <a:lnTo>
                    <a:pt x="75" y="108"/>
                  </a:lnTo>
                  <a:lnTo>
                    <a:pt x="89" y="123"/>
                  </a:lnTo>
                  <a:lnTo>
                    <a:pt x="89" y="138"/>
                  </a:lnTo>
                  <a:lnTo>
                    <a:pt x="75" y="154"/>
                  </a:lnTo>
                  <a:lnTo>
                    <a:pt x="60" y="200"/>
                  </a:lnTo>
                  <a:lnTo>
                    <a:pt x="45" y="215"/>
                  </a:lnTo>
                  <a:lnTo>
                    <a:pt x="45" y="230"/>
                  </a:lnTo>
                  <a:lnTo>
                    <a:pt x="30" y="230"/>
                  </a:lnTo>
                  <a:lnTo>
                    <a:pt x="15" y="230"/>
                  </a:lnTo>
                  <a:lnTo>
                    <a:pt x="15" y="246"/>
                  </a:lnTo>
                  <a:lnTo>
                    <a:pt x="15" y="261"/>
                  </a:lnTo>
                  <a:lnTo>
                    <a:pt x="30" y="292"/>
                  </a:lnTo>
                  <a:lnTo>
                    <a:pt x="0" y="323"/>
                  </a:lnTo>
                  <a:lnTo>
                    <a:pt x="15" y="338"/>
                  </a:lnTo>
                  <a:lnTo>
                    <a:pt x="15" y="353"/>
                  </a:lnTo>
                  <a:lnTo>
                    <a:pt x="30" y="384"/>
                  </a:lnTo>
                  <a:lnTo>
                    <a:pt x="60" y="384"/>
                  </a:lnTo>
                  <a:lnTo>
                    <a:pt x="60" y="369"/>
                  </a:lnTo>
                  <a:lnTo>
                    <a:pt x="60" y="353"/>
                  </a:lnTo>
                  <a:lnTo>
                    <a:pt x="75" y="353"/>
                  </a:lnTo>
                  <a:lnTo>
                    <a:pt x="89" y="399"/>
                  </a:lnTo>
                  <a:lnTo>
                    <a:pt x="75" y="399"/>
                  </a:lnTo>
                  <a:lnTo>
                    <a:pt x="104" y="461"/>
                  </a:lnTo>
                  <a:lnTo>
                    <a:pt x="134" y="522"/>
                  </a:lnTo>
                  <a:lnTo>
                    <a:pt x="149" y="553"/>
                  </a:lnTo>
                  <a:lnTo>
                    <a:pt x="164" y="599"/>
                  </a:lnTo>
                  <a:lnTo>
                    <a:pt x="179" y="645"/>
                  </a:lnTo>
                  <a:lnTo>
                    <a:pt x="194" y="630"/>
                  </a:lnTo>
                  <a:lnTo>
                    <a:pt x="209" y="630"/>
                  </a:lnTo>
                  <a:lnTo>
                    <a:pt x="224" y="599"/>
                  </a:lnTo>
                  <a:lnTo>
                    <a:pt x="224" y="568"/>
                  </a:lnTo>
                  <a:lnTo>
                    <a:pt x="224" y="538"/>
                  </a:lnTo>
                  <a:lnTo>
                    <a:pt x="224" y="476"/>
                  </a:lnTo>
                  <a:lnTo>
                    <a:pt x="239" y="476"/>
                  </a:lnTo>
                  <a:lnTo>
                    <a:pt x="253" y="461"/>
                  </a:lnTo>
                  <a:lnTo>
                    <a:pt x="253" y="445"/>
                  </a:lnTo>
                  <a:lnTo>
                    <a:pt x="283" y="415"/>
                  </a:lnTo>
                  <a:lnTo>
                    <a:pt x="328" y="384"/>
                  </a:lnTo>
                  <a:lnTo>
                    <a:pt x="328" y="353"/>
                  </a:lnTo>
                  <a:lnTo>
                    <a:pt x="343" y="353"/>
                  </a:lnTo>
                  <a:lnTo>
                    <a:pt x="373" y="338"/>
                  </a:lnTo>
                  <a:lnTo>
                    <a:pt x="343" y="292"/>
                  </a:lnTo>
                  <a:lnTo>
                    <a:pt x="343" y="261"/>
                  </a:lnTo>
                  <a:lnTo>
                    <a:pt x="328" y="246"/>
                  </a:lnTo>
                  <a:lnTo>
                    <a:pt x="373" y="246"/>
                  </a:lnTo>
                  <a:lnTo>
                    <a:pt x="373" y="261"/>
                  </a:lnTo>
                  <a:lnTo>
                    <a:pt x="417" y="261"/>
                  </a:lnTo>
                  <a:lnTo>
                    <a:pt x="417" y="292"/>
                  </a:lnTo>
                  <a:lnTo>
                    <a:pt x="402" y="292"/>
                  </a:lnTo>
                  <a:lnTo>
                    <a:pt x="417" y="307"/>
                  </a:lnTo>
                  <a:lnTo>
                    <a:pt x="417" y="338"/>
                  </a:lnTo>
                  <a:lnTo>
                    <a:pt x="432" y="338"/>
                  </a:lnTo>
                  <a:lnTo>
                    <a:pt x="432" y="292"/>
                  </a:lnTo>
                  <a:lnTo>
                    <a:pt x="447" y="292"/>
                  </a:lnTo>
                  <a:lnTo>
                    <a:pt x="447" y="246"/>
                  </a:lnTo>
                  <a:lnTo>
                    <a:pt x="462" y="230"/>
                  </a:lnTo>
                  <a:lnTo>
                    <a:pt x="477" y="184"/>
                  </a:lnTo>
                  <a:lnTo>
                    <a:pt x="477" y="169"/>
                  </a:lnTo>
                  <a:lnTo>
                    <a:pt x="462" y="169"/>
                  </a:lnTo>
                  <a:lnTo>
                    <a:pt x="447" y="184"/>
                  </a:lnTo>
                  <a:lnTo>
                    <a:pt x="432" y="169"/>
                  </a:lnTo>
                  <a:lnTo>
                    <a:pt x="388" y="200"/>
                  </a:lnTo>
                  <a:lnTo>
                    <a:pt x="388" y="215"/>
                  </a:lnTo>
                  <a:lnTo>
                    <a:pt x="388" y="230"/>
                  </a:lnTo>
                  <a:lnTo>
                    <a:pt x="343" y="230"/>
                  </a:lnTo>
                  <a:lnTo>
                    <a:pt x="343" y="215"/>
                  </a:lnTo>
                  <a:lnTo>
                    <a:pt x="328" y="200"/>
                  </a:lnTo>
                  <a:lnTo>
                    <a:pt x="328" y="215"/>
                  </a:lnTo>
                  <a:lnTo>
                    <a:pt x="328" y="230"/>
                  </a:lnTo>
                  <a:lnTo>
                    <a:pt x="283" y="246"/>
                  </a:lnTo>
                  <a:lnTo>
                    <a:pt x="239" y="230"/>
                  </a:lnTo>
                  <a:lnTo>
                    <a:pt x="194" y="200"/>
                  </a:lnTo>
                  <a:lnTo>
                    <a:pt x="194" y="169"/>
                  </a:lnTo>
                  <a:lnTo>
                    <a:pt x="164" y="154"/>
                  </a:lnTo>
                  <a:lnTo>
                    <a:pt x="149" y="108"/>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39" name="Freeform 227">
              <a:extLst>
                <a:ext uri="{FF2B5EF4-FFF2-40B4-BE49-F238E27FC236}">
                  <a16:creationId xmlns:a16="http://schemas.microsoft.com/office/drawing/2014/main" id="{7760504C-7D18-C02F-77CC-D8F5793B116D}"/>
                </a:ext>
              </a:extLst>
            </p:cNvPr>
            <p:cNvSpPr>
              <a:spLocks/>
            </p:cNvSpPr>
            <p:nvPr/>
          </p:nvSpPr>
          <p:spPr bwMode="auto">
            <a:xfrm>
              <a:off x="2312058" y="2052133"/>
              <a:ext cx="206578" cy="155971"/>
            </a:xfrm>
            <a:custGeom>
              <a:avLst/>
              <a:gdLst>
                <a:gd name="T0" fmla="*/ 0 w 358"/>
                <a:gd name="T1" fmla="*/ 0 h 308"/>
                <a:gd name="T2" fmla="*/ 0 w 358"/>
                <a:gd name="T3" fmla="*/ 0 h 308"/>
                <a:gd name="T4" fmla="*/ 0 w 358"/>
                <a:gd name="T5" fmla="*/ 0 h 308"/>
                <a:gd name="T6" fmla="*/ 0 w 358"/>
                <a:gd name="T7" fmla="*/ 0 h 308"/>
                <a:gd name="T8" fmla="*/ 0 w 358"/>
                <a:gd name="T9" fmla="*/ 0 h 308"/>
                <a:gd name="T10" fmla="*/ 0 w 358"/>
                <a:gd name="T11" fmla="*/ 0 h 308"/>
                <a:gd name="T12" fmla="*/ 0 w 358"/>
                <a:gd name="T13" fmla="*/ 0 h 308"/>
                <a:gd name="T14" fmla="*/ 0 w 358"/>
                <a:gd name="T15" fmla="*/ 0 h 308"/>
                <a:gd name="T16" fmla="*/ 0 w 358"/>
                <a:gd name="T17" fmla="*/ 0 h 308"/>
                <a:gd name="T18" fmla="*/ 0 w 358"/>
                <a:gd name="T19" fmla="*/ 0 h 308"/>
                <a:gd name="T20" fmla="*/ 0 w 358"/>
                <a:gd name="T21" fmla="*/ 0 h 308"/>
                <a:gd name="T22" fmla="*/ 0 w 358"/>
                <a:gd name="T23" fmla="*/ 0 h 308"/>
                <a:gd name="T24" fmla="*/ 0 w 358"/>
                <a:gd name="T25" fmla="*/ 0 h 308"/>
                <a:gd name="T26" fmla="*/ 0 w 358"/>
                <a:gd name="T27" fmla="*/ 0 h 308"/>
                <a:gd name="T28" fmla="*/ 0 w 358"/>
                <a:gd name="T29" fmla="*/ 0 h 308"/>
                <a:gd name="T30" fmla="*/ 0 w 358"/>
                <a:gd name="T31" fmla="*/ 0 h 308"/>
                <a:gd name="T32" fmla="*/ 0 w 358"/>
                <a:gd name="T33" fmla="*/ 0 h 308"/>
                <a:gd name="T34" fmla="*/ 0 w 358"/>
                <a:gd name="T35" fmla="*/ 0 h 308"/>
                <a:gd name="T36" fmla="*/ 0 w 358"/>
                <a:gd name="T37" fmla="*/ 0 h 308"/>
                <a:gd name="T38" fmla="*/ 0 w 358"/>
                <a:gd name="T39" fmla="*/ 0 h 308"/>
                <a:gd name="T40" fmla="*/ 0 w 358"/>
                <a:gd name="T41" fmla="*/ 0 h 308"/>
                <a:gd name="T42" fmla="*/ 0 w 358"/>
                <a:gd name="T43" fmla="*/ 0 h 308"/>
                <a:gd name="T44" fmla="*/ 0 w 358"/>
                <a:gd name="T45" fmla="*/ 0 h 308"/>
                <a:gd name="T46" fmla="*/ 0 w 358"/>
                <a:gd name="T47" fmla="*/ 0 h 308"/>
                <a:gd name="T48" fmla="*/ 0 w 358"/>
                <a:gd name="T49" fmla="*/ 0 h 308"/>
                <a:gd name="T50" fmla="*/ 0 w 358"/>
                <a:gd name="T51" fmla="*/ 0 h 308"/>
                <a:gd name="T52" fmla="*/ 0 w 358"/>
                <a:gd name="T53" fmla="*/ 0 h 308"/>
                <a:gd name="T54" fmla="*/ 0 w 358"/>
                <a:gd name="T55" fmla="*/ 0 h 308"/>
                <a:gd name="T56" fmla="*/ 0 w 358"/>
                <a:gd name="T57" fmla="*/ 0 h 308"/>
                <a:gd name="T58" fmla="*/ 0 w 358"/>
                <a:gd name="T59" fmla="*/ 0 h 308"/>
                <a:gd name="T60" fmla="*/ 0 w 358"/>
                <a:gd name="T61" fmla="*/ 0 h 308"/>
                <a:gd name="T62" fmla="*/ 0 w 358"/>
                <a:gd name="T63" fmla="*/ 0 h 308"/>
                <a:gd name="T64" fmla="*/ 0 w 358"/>
                <a:gd name="T65" fmla="*/ 0 h 308"/>
                <a:gd name="T66" fmla="*/ 0 w 358"/>
                <a:gd name="T67" fmla="*/ 0 h 308"/>
                <a:gd name="T68" fmla="*/ 0 w 358"/>
                <a:gd name="T69" fmla="*/ 0 h 308"/>
                <a:gd name="T70" fmla="*/ 0 w 358"/>
                <a:gd name="T71" fmla="*/ 0 h 308"/>
                <a:gd name="T72" fmla="*/ 0 w 358"/>
                <a:gd name="T73" fmla="*/ 0 h 308"/>
                <a:gd name="T74" fmla="*/ 0 w 358"/>
                <a:gd name="T75" fmla="*/ 0 h 3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8"/>
                <a:gd name="T115" fmla="*/ 0 h 308"/>
                <a:gd name="T116" fmla="*/ 358 w 358"/>
                <a:gd name="T117" fmla="*/ 308 h 3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8" h="308">
                  <a:moveTo>
                    <a:pt x="15" y="0"/>
                  </a:moveTo>
                  <a:lnTo>
                    <a:pt x="0" y="15"/>
                  </a:lnTo>
                  <a:lnTo>
                    <a:pt x="15" y="46"/>
                  </a:lnTo>
                  <a:lnTo>
                    <a:pt x="30" y="61"/>
                  </a:lnTo>
                  <a:lnTo>
                    <a:pt x="45" y="77"/>
                  </a:lnTo>
                  <a:lnTo>
                    <a:pt x="45" y="92"/>
                  </a:lnTo>
                  <a:lnTo>
                    <a:pt x="45" y="123"/>
                  </a:lnTo>
                  <a:lnTo>
                    <a:pt x="74" y="154"/>
                  </a:lnTo>
                  <a:lnTo>
                    <a:pt x="104" y="200"/>
                  </a:lnTo>
                  <a:lnTo>
                    <a:pt x="134" y="200"/>
                  </a:lnTo>
                  <a:lnTo>
                    <a:pt x="164" y="246"/>
                  </a:lnTo>
                  <a:lnTo>
                    <a:pt x="223" y="276"/>
                  </a:lnTo>
                  <a:lnTo>
                    <a:pt x="238" y="261"/>
                  </a:lnTo>
                  <a:lnTo>
                    <a:pt x="253" y="261"/>
                  </a:lnTo>
                  <a:lnTo>
                    <a:pt x="268" y="292"/>
                  </a:lnTo>
                  <a:lnTo>
                    <a:pt x="327" y="307"/>
                  </a:lnTo>
                  <a:lnTo>
                    <a:pt x="342" y="276"/>
                  </a:lnTo>
                  <a:lnTo>
                    <a:pt x="357" y="261"/>
                  </a:lnTo>
                  <a:lnTo>
                    <a:pt x="342" y="246"/>
                  </a:lnTo>
                  <a:lnTo>
                    <a:pt x="327" y="215"/>
                  </a:lnTo>
                  <a:lnTo>
                    <a:pt x="312" y="184"/>
                  </a:lnTo>
                  <a:lnTo>
                    <a:pt x="327" y="169"/>
                  </a:lnTo>
                  <a:lnTo>
                    <a:pt x="327" y="154"/>
                  </a:lnTo>
                  <a:lnTo>
                    <a:pt x="312" y="154"/>
                  </a:lnTo>
                  <a:lnTo>
                    <a:pt x="298" y="123"/>
                  </a:lnTo>
                  <a:lnTo>
                    <a:pt x="298" y="92"/>
                  </a:lnTo>
                  <a:lnTo>
                    <a:pt x="298" y="61"/>
                  </a:lnTo>
                  <a:lnTo>
                    <a:pt x="298" y="46"/>
                  </a:lnTo>
                  <a:lnTo>
                    <a:pt x="208" y="15"/>
                  </a:lnTo>
                  <a:lnTo>
                    <a:pt x="193" y="15"/>
                  </a:lnTo>
                  <a:lnTo>
                    <a:pt x="179" y="31"/>
                  </a:lnTo>
                  <a:lnTo>
                    <a:pt x="179" y="46"/>
                  </a:lnTo>
                  <a:lnTo>
                    <a:pt x="149" y="61"/>
                  </a:lnTo>
                  <a:lnTo>
                    <a:pt x="119" y="61"/>
                  </a:lnTo>
                  <a:lnTo>
                    <a:pt x="89" y="31"/>
                  </a:lnTo>
                  <a:lnTo>
                    <a:pt x="74" y="0"/>
                  </a:lnTo>
                  <a:lnTo>
                    <a:pt x="30" y="15"/>
                  </a:lnTo>
                  <a:lnTo>
                    <a:pt x="15"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40" name="Line 228">
              <a:extLst>
                <a:ext uri="{FF2B5EF4-FFF2-40B4-BE49-F238E27FC236}">
                  <a16:creationId xmlns:a16="http://schemas.microsoft.com/office/drawing/2014/main" id="{26CF7A68-D465-1835-D03C-0F0DE16CEE88}"/>
                </a:ext>
              </a:extLst>
            </p:cNvPr>
            <p:cNvSpPr>
              <a:spLocks noChangeShapeType="1"/>
            </p:cNvSpPr>
            <p:nvPr/>
          </p:nvSpPr>
          <p:spPr bwMode="auto">
            <a:xfrm>
              <a:off x="2406070" y="2277751"/>
              <a:ext cx="9896"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41" name="Line 229">
              <a:extLst>
                <a:ext uri="{FF2B5EF4-FFF2-40B4-BE49-F238E27FC236}">
                  <a16:creationId xmlns:a16="http://schemas.microsoft.com/office/drawing/2014/main" id="{F2CBC615-1896-8DB9-5FD0-80AE702ECC61}"/>
                </a:ext>
              </a:extLst>
            </p:cNvPr>
            <p:cNvSpPr>
              <a:spLocks noChangeShapeType="1"/>
            </p:cNvSpPr>
            <p:nvPr/>
          </p:nvSpPr>
          <p:spPr bwMode="auto">
            <a:xfrm flipV="1">
              <a:off x="2415966" y="2269903"/>
              <a:ext cx="16081" cy="7848"/>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42" name="Line 230">
              <a:extLst>
                <a:ext uri="{FF2B5EF4-FFF2-40B4-BE49-F238E27FC236}">
                  <a16:creationId xmlns:a16="http://schemas.microsoft.com/office/drawing/2014/main" id="{3FBA464C-6670-A5DD-5BCB-C58391F20179}"/>
                </a:ext>
              </a:extLst>
            </p:cNvPr>
            <p:cNvSpPr>
              <a:spLocks noChangeShapeType="1"/>
            </p:cNvSpPr>
            <p:nvPr/>
          </p:nvSpPr>
          <p:spPr bwMode="auto">
            <a:xfrm flipV="1">
              <a:off x="2432046" y="2254208"/>
              <a:ext cx="8659" cy="7848"/>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43" name="Line 231">
              <a:extLst>
                <a:ext uri="{FF2B5EF4-FFF2-40B4-BE49-F238E27FC236}">
                  <a16:creationId xmlns:a16="http://schemas.microsoft.com/office/drawing/2014/main" id="{E067ACA1-A2EC-E8C0-953C-172A600F3F6C}"/>
                </a:ext>
              </a:extLst>
            </p:cNvPr>
            <p:cNvSpPr>
              <a:spLocks noChangeShapeType="1"/>
            </p:cNvSpPr>
            <p:nvPr/>
          </p:nvSpPr>
          <p:spPr bwMode="auto">
            <a:xfrm flipV="1">
              <a:off x="2440706" y="2247342"/>
              <a:ext cx="8659" cy="6866"/>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44" name="Line 232">
              <a:extLst>
                <a:ext uri="{FF2B5EF4-FFF2-40B4-BE49-F238E27FC236}">
                  <a16:creationId xmlns:a16="http://schemas.microsoft.com/office/drawing/2014/main" id="{D68786FD-3F8F-C282-7AB8-28393EBEDE77}"/>
                </a:ext>
              </a:extLst>
            </p:cNvPr>
            <p:cNvSpPr>
              <a:spLocks noChangeShapeType="1"/>
            </p:cNvSpPr>
            <p:nvPr/>
          </p:nvSpPr>
          <p:spPr bwMode="auto">
            <a:xfrm flipH="1" flipV="1">
              <a:off x="2440706" y="2237532"/>
              <a:ext cx="8659" cy="7848"/>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45" name="Line 233">
              <a:extLst>
                <a:ext uri="{FF2B5EF4-FFF2-40B4-BE49-F238E27FC236}">
                  <a16:creationId xmlns:a16="http://schemas.microsoft.com/office/drawing/2014/main" id="{8ED61C60-5138-CCD9-A3B0-0BF857BB401F}"/>
                </a:ext>
              </a:extLst>
            </p:cNvPr>
            <p:cNvSpPr>
              <a:spLocks noChangeShapeType="1"/>
            </p:cNvSpPr>
            <p:nvPr/>
          </p:nvSpPr>
          <p:spPr bwMode="auto">
            <a:xfrm flipH="1">
              <a:off x="2432046" y="2239494"/>
              <a:ext cx="8659"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46" name="Line 234">
              <a:extLst>
                <a:ext uri="{FF2B5EF4-FFF2-40B4-BE49-F238E27FC236}">
                  <a16:creationId xmlns:a16="http://schemas.microsoft.com/office/drawing/2014/main" id="{4BCD1D69-A275-95A5-4ACC-E323ABCF384E}"/>
                </a:ext>
              </a:extLst>
            </p:cNvPr>
            <p:cNvSpPr>
              <a:spLocks noChangeShapeType="1"/>
            </p:cNvSpPr>
            <p:nvPr/>
          </p:nvSpPr>
          <p:spPr bwMode="auto">
            <a:xfrm flipH="1">
              <a:off x="2415966" y="2230666"/>
              <a:ext cx="8659"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47" name="Line 235">
              <a:extLst>
                <a:ext uri="{FF2B5EF4-FFF2-40B4-BE49-F238E27FC236}">
                  <a16:creationId xmlns:a16="http://schemas.microsoft.com/office/drawing/2014/main" id="{7C4F202D-C691-D221-09CB-43D61976BE12}"/>
                </a:ext>
              </a:extLst>
            </p:cNvPr>
            <p:cNvSpPr>
              <a:spLocks noChangeShapeType="1"/>
            </p:cNvSpPr>
            <p:nvPr/>
          </p:nvSpPr>
          <p:spPr bwMode="auto">
            <a:xfrm>
              <a:off x="2424624" y="2277751"/>
              <a:ext cx="0" cy="7848"/>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48" name="Line 236">
              <a:extLst>
                <a:ext uri="{FF2B5EF4-FFF2-40B4-BE49-F238E27FC236}">
                  <a16:creationId xmlns:a16="http://schemas.microsoft.com/office/drawing/2014/main" id="{986A09D2-E741-E15A-B517-5484670FFF81}"/>
                </a:ext>
              </a:extLst>
            </p:cNvPr>
            <p:cNvSpPr>
              <a:spLocks noChangeShapeType="1"/>
            </p:cNvSpPr>
            <p:nvPr/>
          </p:nvSpPr>
          <p:spPr bwMode="auto">
            <a:xfrm>
              <a:off x="2424624" y="2285599"/>
              <a:ext cx="7422" cy="6867"/>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49" name="Freeform 237">
              <a:extLst>
                <a:ext uri="{FF2B5EF4-FFF2-40B4-BE49-F238E27FC236}">
                  <a16:creationId xmlns:a16="http://schemas.microsoft.com/office/drawing/2014/main" id="{C0424726-6ABE-FA2F-4318-859DF51120C2}"/>
                </a:ext>
              </a:extLst>
            </p:cNvPr>
            <p:cNvSpPr>
              <a:spLocks/>
            </p:cNvSpPr>
            <p:nvPr/>
          </p:nvSpPr>
          <p:spPr bwMode="auto">
            <a:xfrm>
              <a:off x="2424624" y="2207123"/>
              <a:ext cx="60613" cy="87305"/>
            </a:xfrm>
            <a:custGeom>
              <a:avLst/>
              <a:gdLst>
                <a:gd name="T0" fmla="*/ 0 w 106"/>
                <a:gd name="T1" fmla="*/ 0 h 170"/>
                <a:gd name="T2" fmla="*/ 0 w 106"/>
                <a:gd name="T3" fmla="*/ 0 h 170"/>
                <a:gd name="T4" fmla="*/ 0 w 106"/>
                <a:gd name="T5" fmla="*/ 0 h 170"/>
                <a:gd name="T6" fmla="*/ 0 w 106"/>
                <a:gd name="T7" fmla="*/ 0 h 170"/>
                <a:gd name="T8" fmla="*/ 0 w 106"/>
                <a:gd name="T9" fmla="*/ 0 h 170"/>
                <a:gd name="T10" fmla="*/ 0 w 106"/>
                <a:gd name="T11" fmla="*/ 0 h 170"/>
                <a:gd name="T12" fmla="*/ 0 w 106"/>
                <a:gd name="T13" fmla="*/ 0 h 170"/>
                <a:gd name="T14" fmla="*/ 0 w 106"/>
                <a:gd name="T15" fmla="*/ 0 h 170"/>
                <a:gd name="T16" fmla="*/ 0 w 106"/>
                <a:gd name="T17" fmla="*/ 0 h 170"/>
                <a:gd name="T18" fmla="*/ 0 w 106"/>
                <a:gd name="T19" fmla="*/ 0 h 170"/>
                <a:gd name="T20" fmla="*/ 0 w 106"/>
                <a:gd name="T21" fmla="*/ 0 h 170"/>
                <a:gd name="T22" fmla="*/ 0 w 106"/>
                <a:gd name="T23" fmla="*/ 0 h 170"/>
                <a:gd name="T24" fmla="*/ 0 w 106"/>
                <a:gd name="T25" fmla="*/ 0 h 170"/>
                <a:gd name="T26" fmla="*/ 0 w 106"/>
                <a:gd name="T27" fmla="*/ 0 h 170"/>
                <a:gd name="T28" fmla="*/ 0 w 106"/>
                <a:gd name="T29" fmla="*/ 0 h 170"/>
                <a:gd name="T30" fmla="*/ 0 w 106"/>
                <a:gd name="T31" fmla="*/ 0 h 170"/>
                <a:gd name="T32" fmla="*/ 0 w 106"/>
                <a:gd name="T33" fmla="*/ 0 h 1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6"/>
                <a:gd name="T52" fmla="*/ 0 h 170"/>
                <a:gd name="T53" fmla="*/ 106 w 106"/>
                <a:gd name="T54" fmla="*/ 170 h 1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6" h="170">
                  <a:moveTo>
                    <a:pt x="60" y="0"/>
                  </a:moveTo>
                  <a:lnTo>
                    <a:pt x="30" y="46"/>
                  </a:lnTo>
                  <a:lnTo>
                    <a:pt x="45" y="61"/>
                  </a:lnTo>
                  <a:lnTo>
                    <a:pt x="45" y="92"/>
                  </a:lnTo>
                  <a:lnTo>
                    <a:pt x="0" y="138"/>
                  </a:lnTo>
                  <a:lnTo>
                    <a:pt x="15" y="169"/>
                  </a:lnTo>
                  <a:lnTo>
                    <a:pt x="45" y="169"/>
                  </a:lnTo>
                  <a:lnTo>
                    <a:pt x="45" y="154"/>
                  </a:lnTo>
                  <a:lnTo>
                    <a:pt x="60" y="154"/>
                  </a:lnTo>
                  <a:lnTo>
                    <a:pt x="75" y="123"/>
                  </a:lnTo>
                  <a:lnTo>
                    <a:pt x="90" y="123"/>
                  </a:lnTo>
                  <a:lnTo>
                    <a:pt x="90" y="108"/>
                  </a:lnTo>
                  <a:lnTo>
                    <a:pt x="105" y="77"/>
                  </a:lnTo>
                  <a:lnTo>
                    <a:pt x="105" y="46"/>
                  </a:lnTo>
                  <a:lnTo>
                    <a:pt x="90" y="15"/>
                  </a:lnTo>
                  <a:lnTo>
                    <a:pt x="75" y="15"/>
                  </a:lnTo>
                  <a:lnTo>
                    <a:pt x="60"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50" name="Freeform 238">
              <a:extLst>
                <a:ext uri="{FF2B5EF4-FFF2-40B4-BE49-F238E27FC236}">
                  <a16:creationId xmlns:a16="http://schemas.microsoft.com/office/drawing/2014/main" id="{11513FF0-8DC4-6F52-87E3-4BAFDA3C0286}"/>
                </a:ext>
              </a:extLst>
            </p:cNvPr>
            <p:cNvSpPr>
              <a:spLocks/>
            </p:cNvSpPr>
            <p:nvPr/>
          </p:nvSpPr>
          <p:spPr bwMode="auto">
            <a:xfrm>
              <a:off x="2415966" y="2199275"/>
              <a:ext cx="43294" cy="33352"/>
            </a:xfrm>
            <a:custGeom>
              <a:avLst/>
              <a:gdLst>
                <a:gd name="T0" fmla="*/ 0 w 75"/>
                <a:gd name="T1" fmla="*/ 0 h 63"/>
                <a:gd name="T2" fmla="*/ 0 w 75"/>
                <a:gd name="T3" fmla="*/ 0 h 63"/>
                <a:gd name="T4" fmla="*/ 0 w 75"/>
                <a:gd name="T5" fmla="*/ 0 h 63"/>
                <a:gd name="T6" fmla="*/ 0 w 75"/>
                <a:gd name="T7" fmla="*/ 0 h 63"/>
                <a:gd name="T8" fmla="*/ 0 w 75"/>
                <a:gd name="T9" fmla="*/ 0 h 63"/>
                <a:gd name="T10" fmla="*/ 0 w 75"/>
                <a:gd name="T11" fmla="*/ 0 h 63"/>
                <a:gd name="T12" fmla="*/ 0 w 75"/>
                <a:gd name="T13" fmla="*/ 0 h 63"/>
                <a:gd name="T14" fmla="*/ 0 w 75"/>
                <a:gd name="T15" fmla="*/ 0 h 63"/>
                <a:gd name="T16" fmla="*/ 0 w 75"/>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63"/>
                <a:gd name="T29" fmla="*/ 75 w 75"/>
                <a:gd name="T30" fmla="*/ 63 h 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63">
                  <a:moveTo>
                    <a:pt x="0" y="47"/>
                  </a:moveTo>
                  <a:lnTo>
                    <a:pt x="0" y="62"/>
                  </a:lnTo>
                  <a:lnTo>
                    <a:pt x="44" y="62"/>
                  </a:lnTo>
                  <a:lnTo>
                    <a:pt x="74" y="16"/>
                  </a:lnTo>
                  <a:lnTo>
                    <a:pt x="74" y="0"/>
                  </a:lnTo>
                  <a:lnTo>
                    <a:pt x="59" y="0"/>
                  </a:lnTo>
                  <a:lnTo>
                    <a:pt x="30" y="31"/>
                  </a:lnTo>
                  <a:lnTo>
                    <a:pt x="15" y="31"/>
                  </a:lnTo>
                  <a:lnTo>
                    <a:pt x="0" y="47"/>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51" name="Freeform 239">
              <a:extLst>
                <a:ext uri="{FF2B5EF4-FFF2-40B4-BE49-F238E27FC236}">
                  <a16:creationId xmlns:a16="http://schemas.microsoft.com/office/drawing/2014/main" id="{A483B456-08FF-803E-D49D-7AA0096F6EC5}"/>
                </a:ext>
              </a:extLst>
            </p:cNvPr>
            <p:cNvSpPr>
              <a:spLocks/>
            </p:cNvSpPr>
            <p:nvPr/>
          </p:nvSpPr>
          <p:spPr bwMode="auto">
            <a:xfrm>
              <a:off x="2449364" y="2191428"/>
              <a:ext cx="9896" cy="882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16"/>
                  </a:moveTo>
                  <a:lnTo>
                    <a:pt x="16" y="16"/>
                  </a:lnTo>
                  <a:lnTo>
                    <a:pt x="16" y="0"/>
                  </a:lnTo>
                  <a:lnTo>
                    <a:pt x="0" y="16"/>
                  </a:lnTo>
                </a:path>
              </a:pathLst>
            </a:custGeom>
            <a:solidFill>
              <a:srgbClr val="00FF0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52" name="Freeform 240">
              <a:extLst>
                <a:ext uri="{FF2B5EF4-FFF2-40B4-BE49-F238E27FC236}">
                  <a16:creationId xmlns:a16="http://schemas.microsoft.com/office/drawing/2014/main" id="{D275B779-6080-3D74-625D-C4F27CAA0ED9}"/>
                </a:ext>
              </a:extLst>
            </p:cNvPr>
            <p:cNvSpPr>
              <a:spLocks/>
            </p:cNvSpPr>
            <p:nvPr/>
          </p:nvSpPr>
          <p:spPr bwMode="auto">
            <a:xfrm>
              <a:off x="2398648" y="2199275"/>
              <a:ext cx="8659" cy="23543"/>
            </a:xfrm>
            <a:custGeom>
              <a:avLst/>
              <a:gdLst>
                <a:gd name="T0" fmla="*/ 0 w 17"/>
                <a:gd name="T1" fmla="*/ 0 h 47"/>
                <a:gd name="T2" fmla="*/ 0 w 17"/>
                <a:gd name="T3" fmla="*/ 0 h 47"/>
                <a:gd name="T4" fmla="*/ 0 w 17"/>
                <a:gd name="T5" fmla="*/ 0 h 47"/>
                <a:gd name="T6" fmla="*/ 0 w 17"/>
                <a:gd name="T7" fmla="*/ 0 h 47"/>
                <a:gd name="T8" fmla="*/ 0 w 17"/>
                <a:gd name="T9" fmla="*/ 0 h 47"/>
                <a:gd name="T10" fmla="*/ 0 w 17"/>
                <a:gd name="T11" fmla="*/ 0 h 47"/>
                <a:gd name="T12" fmla="*/ 0 60000 65536"/>
                <a:gd name="T13" fmla="*/ 0 60000 65536"/>
                <a:gd name="T14" fmla="*/ 0 60000 65536"/>
                <a:gd name="T15" fmla="*/ 0 60000 65536"/>
                <a:gd name="T16" fmla="*/ 0 60000 65536"/>
                <a:gd name="T17" fmla="*/ 0 60000 65536"/>
                <a:gd name="T18" fmla="*/ 0 w 17"/>
                <a:gd name="T19" fmla="*/ 0 h 47"/>
                <a:gd name="T20" fmla="*/ 17 w 17"/>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17" h="47">
                  <a:moveTo>
                    <a:pt x="0" y="31"/>
                  </a:moveTo>
                  <a:lnTo>
                    <a:pt x="16" y="46"/>
                  </a:lnTo>
                  <a:lnTo>
                    <a:pt x="16" y="15"/>
                  </a:lnTo>
                  <a:lnTo>
                    <a:pt x="16" y="0"/>
                  </a:lnTo>
                  <a:lnTo>
                    <a:pt x="0" y="15"/>
                  </a:lnTo>
                  <a:lnTo>
                    <a:pt x="0" y="31"/>
                  </a:lnTo>
                </a:path>
              </a:pathLst>
            </a:custGeom>
            <a:solidFill>
              <a:srgbClr val="FFFF00"/>
            </a:solidFill>
            <a:ln w="3175">
              <a:solidFill>
                <a:schemeClr val="bg1"/>
              </a:solidFill>
              <a:round/>
              <a:headEnd/>
              <a:tailEnd/>
            </a:ln>
          </p:spPr>
          <p:txBody>
            <a:bodyPr wrap="none" lIns="67866" tIns="33338" rIns="67866" bIns="33338"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53" name="Line 241">
              <a:extLst>
                <a:ext uri="{FF2B5EF4-FFF2-40B4-BE49-F238E27FC236}">
                  <a16:creationId xmlns:a16="http://schemas.microsoft.com/office/drawing/2014/main" id="{18334064-354E-1EC1-99BF-835374BB3E3E}"/>
                </a:ext>
              </a:extLst>
            </p:cNvPr>
            <p:cNvSpPr>
              <a:spLocks noChangeShapeType="1"/>
            </p:cNvSpPr>
            <p:nvPr/>
          </p:nvSpPr>
          <p:spPr bwMode="auto">
            <a:xfrm>
              <a:off x="2415966" y="2230666"/>
              <a:ext cx="9896"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54" name="Line 242">
              <a:extLst>
                <a:ext uri="{FF2B5EF4-FFF2-40B4-BE49-F238E27FC236}">
                  <a16:creationId xmlns:a16="http://schemas.microsoft.com/office/drawing/2014/main" id="{A3217A2B-AE47-FDD4-75CE-3246665F3EA0}"/>
                </a:ext>
              </a:extLst>
            </p:cNvPr>
            <p:cNvSpPr>
              <a:spLocks noChangeShapeType="1"/>
            </p:cNvSpPr>
            <p:nvPr/>
          </p:nvSpPr>
          <p:spPr bwMode="auto">
            <a:xfrm flipH="1" flipV="1">
              <a:off x="2406070" y="2222818"/>
              <a:ext cx="9896" cy="7848"/>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55" name="Line 243">
              <a:extLst>
                <a:ext uri="{FF2B5EF4-FFF2-40B4-BE49-F238E27FC236}">
                  <a16:creationId xmlns:a16="http://schemas.microsoft.com/office/drawing/2014/main" id="{E4E61496-BE37-8380-0303-B0FB4E512D57}"/>
                </a:ext>
              </a:extLst>
            </p:cNvPr>
            <p:cNvSpPr>
              <a:spLocks noChangeShapeType="1"/>
            </p:cNvSpPr>
            <p:nvPr/>
          </p:nvSpPr>
          <p:spPr bwMode="auto">
            <a:xfrm>
              <a:off x="2449364" y="2222818"/>
              <a:ext cx="0" cy="7848"/>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56" name="Line 244">
              <a:extLst>
                <a:ext uri="{FF2B5EF4-FFF2-40B4-BE49-F238E27FC236}">
                  <a16:creationId xmlns:a16="http://schemas.microsoft.com/office/drawing/2014/main" id="{11E6D5A8-7277-C4AA-AF52-496F5F3F508C}"/>
                </a:ext>
              </a:extLst>
            </p:cNvPr>
            <p:cNvSpPr>
              <a:spLocks noChangeShapeType="1"/>
            </p:cNvSpPr>
            <p:nvPr/>
          </p:nvSpPr>
          <p:spPr bwMode="auto">
            <a:xfrm>
              <a:off x="2459260" y="2207123"/>
              <a:ext cx="0" cy="7848"/>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57" name="Line 245">
              <a:extLst>
                <a:ext uri="{FF2B5EF4-FFF2-40B4-BE49-F238E27FC236}">
                  <a16:creationId xmlns:a16="http://schemas.microsoft.com/office/drawing/2014/main" id="{ED31A32A-261F-03D5-DA29-034C29ADA09E}"/>
                </a:ext>
              </a:extLst>
            </p:cNvPr>
            <p:cNvSpPr>
              <a:spLocks noChangeShapeType="1"/>
            </p:cNvSpPr>
            <p:nvPr/>
          </p:nvSpPr>
          <p:spPr bwMode="auto">
            <a:xfrm>
              <a:off x="2449364" y="2214970"/>
              <a:ext cx="0" cy="7848"/>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58" name="Freeform 246">
              <a:extLst>
                <a:ext uri="{FF2B5EF4-FFF2-40B4-BE49-F238E27FC236}">
                  <a16:creationId xmlns:a16="http://schemas.microsoft.com/office/drawing/2014/main" id="{8CD52785-C76A-271C-5993-CB4E55A1DF2F}"/>
                </a:ext>
              </a:extLst>
            </p:cNvPr>
            <p:cNvSpPr>
              <a:spLocks/>
            </p:cNvSpPr>
            <p:nvPr/>
          </p:nvSpPr>
          <p:spPr bwMode="auto">
            <a:xfrm>
              <a:off x="2778405" y="2153171"/>
              <a:ext cx="27214" cy="16676"/>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w 46"/>
                <a:gd name="T13" fmla="*/ 0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15" y="16"/>
                  </a:moveTo>
                  <a:lnTo>
                    <a:pt x="0" y="16"/>
                  </a:lnTo>
                  <a:lnTo>
                    <a:pt x="0" y="31"/>
                  </a:lnTo>
                  <a:lnTo>
                    <a:pt x="45" y="31"/>
                  </a:lnTo>
                  <a:lnTo>
                    <a:pt x="45" y="16"/>
                  </a:lnTo>
                  <a:lnTo>
                    <a:pt x="45" y="0"/>
                  </a:lnTo>
                  <a:lnTo>
                    <a:pt x="15" y="16"/>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59" name="Freeform 247">
              <a:extLst>
                <a:ext uri="{FF2B5EF4-FFF2-40B4-BE49-F238E27FC236}">
                  <a16:creationId xmlns:a16="http://schemas.microsoft.com/office/drawing/2014/main" id="{548F6901-E980-06C0-2260-4DF9FB60F749}"/>
                </a:ext>
              </a:extLst>
            </p:cNvPr>
            <p:cNvSpPr>
              <a:spLocks/>
            </p:cNvSpPr>
            <p:nvPr/>
          </p:nvSpPr>
          <p:spPr bwMode="auto">
            <a:xfrm>
              <a:off x="2485237" y="2044285"/>
              <a:ext cx="131122" cy="117714"/>
            </a:xfrm>
            <a:custGeom>
              <a:avLst/>
              <a:gdLst>
                <a:gd name="T0" fmla="*/ 0 w 225"/>
                <a:gd name="T1" fmla="*/ 0 h 232"/>
                <a:gd name="T2" fmla="*/ 0 w 225"/>
                <a:gd name="T3" fmla="*/ 0 h 232"/>
                <a:gd name="T4" fmla="*/ 0 w 225"/>
                <a:gd name="T5" fmla="*/ 0 h 232"/>
                <a:gd name="T6" fmla="*/ 0 w 225"/>
                <a:gd name="T7" fmla="*/ 0 h 232"/>
                <a:gd name="T8" fmla="*/ 0 w 225"/>
                <a:gd name="T9" fmla="*/ 0 h 232"/>
                <a:gd name="T10" fmla="*/ 0 w 225"/>
                <a:gd name="T11" fmla="*/ 0 h 232"/>
                <a:gd name="T12" fmla="*/ 0 w 225"/>
                <a:gd name="T13" fmla="*/ 0 h 232"/>
                <a:gd name="T14" fmla="*/ 0 w 225"/>
                <a:gd name="T15" fmla="*/ 0 h 232"/>
                <a:gd name="T16" fmla="*/ 0 w 225"/>
                <a:gd name="T17" fmla="*/ 0 h 232"/>
                <a:gd name="T18" fmla="*/ 0 w 225"/>
                <a:gd name="T19" fmla="*/ 0 h 232"/>
                <a:gd name="T20" fmla="*/ 0 w 225"/>
                <a:gd name="T21" fmla="*/ 0 h 232"/>
                <a:gd name="T22" fmla="*/ 0 w 225"/>
                <a:gd name="T23" fmla="*/ 0 h 232"/>
                <a:gd name="T24" fmla="*/ 0 w 225"/>
                <a:gd name="T25" fmla="*/ 0 h 232"/>
                <a:gd name="T26" fmla="*/ 0 w 225"/>
                <a:gd name="T27" fmla="*/ 0 h 232"/>
                <a:gd name="T28" fmla="*/ 0 w 225"/>
                <a:gd name="T29" fmla="*/ 0 h 232"/>
                <a:gd name="T30" fmla="*/ 0 w 225"/>
                <a:gd name="T31" fmla="*/ 0 h 232"/>
                <a:gd name="T32" fmla="*/ 0 w 225"/>
                <a:gd name="T33" fmla="*/ 0 h 232"/>
                <a:gd name="T34" fmla="*/ 0 w 225"/>
                <a:gd name="T35" fmla="*/ 0 h 232"/>
                <a:gd name="T36" fmla="*/ 0 w 225"/>
                <a:gd name="T37" fmla="*/ 0 h 232"/>
                <a:gd name="T38" fmla="*/ 0 w 225"/>
                <a:gd name="T39" fmla="*/ 0 h 232"/>
                <a:gd name="T40" fmla="*/ 0 w 225"/>
                <a:gd name="T41" fmla="*/ 0 h 232"/>
                <a:gd name="T42" fmla="*/ 0 w 225"/>
                <a:gd name="T43" fmla="*/ 0 h 232"/>
                <a:gd name="T44" fmla="*/ 0 w 225"/>
                <a:gd name="T45" fmla="*/ 0 h 232"/>
                <a:gd name="T46" fmla="*/ 0 w 225"/>
                <a:gd name="T47" fmla="*/ 0 h 232"/>
                <a:gd name="T48" fmla="*/ 0 w 225"/>
                <a:gd name="T49" fmla="*/ 0 h 232"/>
                <a:gd name="T50" fmla="*/ 0 w 225"/>
                <a:gd name="T51" fmla="*/ 0 h 232"/>
                <a:gd name="T52" fmla="*/ 0 w 225"/>
                <a:gd name="T53" fmla="*/ 0 h 232"/>
                <a:gd name="T54" fmla="*/ 0 w 225"/>
                <a:gd name="T55" fmla="*/ 0 h 232"/>
                <a:gd name="T56" fmla="*/ 0 w 225"/>
                <a:gd name="T57" fmla="*/ 0 h 232"/>
                <a:gd name="T58" fmla="*/ 0 w 225"/>
                <a:gd name="T59" fmla="*/ 0 h 232"/>
                <a:gd name="T60" fmla="*/ 0 w 225"/>
                <a:gd name="T61" fmla="*/ 0 h 232"/>
                <a:gd name="T62" fmla="*/ 0 w 225"/>
                <a:gd name="T63" fmla="*/ 0 h 232"/>
                <a:gd name="T64" fmla="*/ 0 w 225"/>
                <a:gd name="T65" fmla="*/ 0 h 2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5"/>
                <a:gd name="T100" fmla="*/ 0 h 232"/>
                <a:gd name="T101" fmla="*/ 225 w 225"/>
                <a:gd name="T102" fmla="*/ 232 h 2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5" h="232">
                  <a:moveTo>
                    <a:pt x="0" y="77"/>
                  </a:moveTo>
                  <a:lnTo>
                    <a:pt x="0" y="108"/>
                  </a:lnTo>
                  <a:lnTo>
                    <a:pt x="0" y="139"/>
                  </a:lnTo>
                  <a:lnTo>
                    <a:pt x="15" y="169"/>
                  </a:lnTo>
                  <a:lnTo>
                    <a:pt x="30" y="169"/>
                  </a:lnTo>
                  <a:lnTo>
                    <a:pt x="30" y="185"/>
                  </a:lnTo>
                  <a:lnTo>
                    <a:pt x="15" y="200"/>
                  </a:lnTo>
                  <a:lnTo>
                    <a:pt x="30" y="231"/>
                  </a:lnTo>
                  <a:lnTo>
                    <a:pt x="74" y="216"/>
                  </a:lnTo>
                  <a:lnTo>
                    <a:pt x="89" y="200"/>
                  </a:lnTo>
                  <a:lnTo>
                    <a:pt x="104" y="185"/>
                  </a:lnTo>
                  <a:lnTo>
                    <a:pt x="119" y="185"/>
                  </a:lnTo>
                  <a:lnTo>
                    <a:pt x="134" y="169"/>
                  </a:lnTo>
                  <a:lnTo>
                    <a:pt x="149" y="139"/>
                  </a:lnTo>
                  <a:lnTo>
                    <a:pt x="164" y="123"/>
                  </a:lnTo>
                  <a:lnTo>
                    <a:pt x="164" y="108"/>
                  </a:lnTo>
                  <a:lnTo>
                    <a:pt x="164" y="92"/>
                  </a:lnTo>
                  <a:lnTo>
                    <a:pt x="178" y="77"/>
                  </a:lnTo>
                  <a:lnTo>
                    <a:pt x="164" y="46"/>
                  </a:lnTo>
                  <a:lnTo>
                    <a:pt x="193" y="31"/>
                  </a:lnTo>
                  <a:lnTo>
                    <a:pt x="208" y="31"/>
                  </a:lnTo>
                  <a:lnTo>
                    <a:pt x="224" y="15"/>
                  </a:lnTo>
                  <a:lnTo>
                    <a:pt x="193" y="15"/>
                  </a:lnTo>
                  <a:lnTo>
                    <a:pt x="178" y="31"/>
                  </a:lnTo>
                  <a:lnTo>
                    <a:pt x="164" y="15"/>
                  </a:lnTo>
                  <a:lnTo>
                    <a:pt x="149" y="0"/>
                  </a:lnTo>
                  <a:lnTo>
                    <a:pt x="134" y="15"/>
                  </a:lnTo>
                  <a:lnTo>
                    <a:pt x="104" y="31"/>
                  </a:lnTo>
                  <a:lnTo>
                    <a:pt x="89" y="31"/>
                  </a:lnTo>
                  <a:lnTo>
                    <a:pt x="59" y="31"/>
                  </a:lnTo>
                  <a:lnTo>
                    <a:pt x="45" y="62"/>
                  </a:lnTo>
                  <a:lnTo>
                    <a:pt x="30" y="77"/>
                  </a:lnTo>
                  <a:lnTo>
                    <a:pt x="0" y="77"/>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60" name="Freeform 248">
              <a:extLst>
                <a:ext uri="{FF2B5EF4-FFF2-40B4-BE49-F238E27FC236}">
                  <a16:creationId xmlns:a16="http://schemas.microsoft.com/office/drawing/2014/main" id="{301B34B0-9C7E-F3BC-2FD6-8F930D9C290C}"/>
                </a:ext>
              </a:extLst>
            </p:cNvPr>
            <p:cNvSpPr>
              <a:spLocks/>
            </p:cNvSpPr>
            <p:nvPr/>
          </p:nvSpPr>
          <p:spPr bwMode="auto">
            <a:xfrm>
              <a:off x="2502555" y="2052133"/>
              <a:ext cx="138544" cy="163819"/>
            </a:xfrm>
            <a:custGeom>
              <a:avLst/>
              <a:gdLst>
                <a:gd name="T0" fmla="*/ 0 w 239"/>
                <a:gd name="T1" fmla="*/ 0 h 323"/>
                <a:gd name="T2" fmla="*/ 0 w 239"/>
                <a:gd name="T3" fmla="*/ 0 h 323"/>
                <a:gd name="T4" fmla="*/ 0 w 239"/>
                <a:gd name="T5" fmla="*/ 0 h 323"/>
                <a:gd name="T6" fmla="*/ 0 w 239"/>
                <a:gd name="T7" fmla="*/ 0 h 323"/>
                <a:gd name="T8" fmla="*/ 0 w 239"/>
                <a:gd name="T9" fmla="*/ 0 h 323"/>
                <a:gd name="T10" fmla="*/ 0 w 239"/>
                <a:gd name="T11" fmla="*/ 0 h 323"/>
                <a:gd name="T12" fmla="*/ 0 w 239"/>
                <a:gd name="T13" fmla="*/ 0 h 323"/>
                <a:gd name="T14" fmla="*/ 0 w 239"/>
                <a:gd name="T15" fmla="*/ 0 h 323"/>
                <a:gd name="T16" fmla="*/ 0 w 239"/>
                <a:gd name="T17" fmla="*/ 0 h 323"/>
                <a:gd name="T18" fmla="*/ 0 w 239"/>
                <a:gd name="T19" fmla="*/ 0 h 323"/>
                <a:gd name="T20" fmla="*/ 0 w 239"/>
                <a:gd name="T21" fmla="*/ 0 h 323"/>
                <a:gd name="T22" fmla="*/ 0 w 239"/>
                <a:gd name="T23" fmla="*/ 0 h 323"/>
                <a:gd name="T24" fmla="*/ 0 w 239"/>
                <a:gd name="T25" fmla="*/ 0 h 323"/>
                <a:gd name="T26" fmla="*/ 0 w 239"/>
                <a:gd name="T27" fmla="*/ 0 h 323"/>
                <a:gd name="T28" fmla="*/ 0 w 239"/>
                <a:gd name="T29" fmla="*/ 0 h 323"/>
                <a:gd name="T30" fmla="*/ 0 w 239"/>
                <a:gd name="T31" fmla="*/ 0 h 323"/>
                <a:gd name="T32" fmla="*/ 0 w 239"/>
                <a:gd name="T33" fmla="*/ 0 h 323"/>
                <a:gd name="T34" fmla="*/ 0 w 239"/>
                <a:gd name="T35" fmla="*/ 0 h 323"/>
                <a:gd name="T36" fmla="*/ 0 w 239"/>
                <a:gd name="T37" fmla="*/ 0 h 323"/>
                <a:gd name="T38" fmla="*/ 0 w 239"/>
                <a:gd name="T39" fmla="*/ 0 h 323"/>
                <a:gd name="T40" fmla="*/ 0 w 239"/>
                <a:gd name="T41" fmla="*/ 0 h 323"/>
                <a:gd name="T42" fmla="*/ 0 w 239"/>
                <a:gd name="T43" fmla="*/ 0 h 323"/>
                <a:gd name="T44" fmla="*/ 0 w 239"/>
                <a:gd name="T45" fmla="*/ 0 h 323"/>
                <a:gd name="T46" fmla="*/ 0 w 239"/>
                <a:gd name="T47" fmla="*/ 0 h 323"/>
                <a:gd name="T48" fmla="*/ 0 w 239"/>
                <a:gd name="T49" fmla="*/ 0 h 323"/>
                <a:gd name="T50" fmla="*/ 0 w 239"/>
                <a:gd name="T51" fmla="*/ 0 h 323"/>
                <a:gd name="T52" fmla="*/ 0 w 239"/>
                <a:gd name="T53" fmla="*/ 0 h 323"/>
                <a:gd name="T54" fmla="*/ 0 w 239"/>
                <a:gd name="T55" fmla="*/ 0 h 323"/>
                <a:gd name="T56" fmla="*/ 0 w 239"/>
                <a:gd name="T57" fmla="*/ 0 h 323"/>
                <a:gd name="T58" fmla="*/ 0 w 239"/>
                <a:gd name="T59" fmla="*/ 0 h 323"/>
                <a:gd name="T60" fmla="*/ 0 w 239"/>
                <a:gd name="T61" fmla="*/ 0 h 323"/>
                <a:gd name="T62" fmla="*/ 0 w 239"/>
                <a:gd name="T63" fmla="*/ 0 h 323"/>
                <a:gd name="T64" fmla="*/ 0 w 239"/>
                <a:gd name="T65" fmla="*/ 0 h 323"/>
                <a:gd name="T66" fmla="*/ 0 w 239"/>
                <a:gd name="T67" fmla="*/ 0 h 323"/>
                <a:gd name="T68" fmla="*/ 0 w 239"/>
                <a:gd name="T69" fmla="*/ 0 h 323"/>
                <a:gd name="T70" fmla="*/ 0 w 239"/>
                <a:gd name="T71" fmla="*/ 0 h 323"/>
                <a:gd name="T72" fmla="*/ 0 w 239"/>
                <a:gd name="T73" fmla="*/ 0 h 3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39"/>
                <a:gd name="T112" fmla="*/ 0 h 323"/>
                <a:gd name="T113" fmla="*/ 239 w 239"/>
                <a:gd name="T114" fmla="*/ 323 h 3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39" h="323">
                  <a:moveTo>
                    <a:pt x="134" y="322"/>
                  </a:moveTo>
                  <a:lnTo>
                    <a:pt x="164" y="291"/>
                  </a:lnTo>
                  <a:lnTo>
                    <a:pt x="149" y="261"/>
                  </a:lnTo>
                  <a:lnTo>
                    <a:pt x="149" y="245"/>
                  </a:lnTo>
                  <a:lnTo>
                    <a:pt x="149" y="230"/>
                  </a:lnTo>
                  <a:lnTo>
                    <a:pt x="164" y="230"/>
                  </a:lnTo>
                  <a:lnTo>
                    <a:pt x="179" y="230"/>
                  </a:lnTo>
                  <a:lnTo>
                    <a:pt x="179" y="215"/>
                  </a:lnTo>
                  <a:lnTo>
                    <a:pt x="193" y="199"/>
                  </a:lnTo>
                  <a:lnTo>
                    <a:pt x="208" y="153"/>
                  </a:lnTo>
                  <a:lnTo>
                    <a:pt x="223" y="138"/>
                  </a:lnTo>
                  <a:lnTo>
                    <a:pt x="223" y="123"/>
                  </a:lnTo>
                  <a:lnTo>
                    <a:pt x="208" y="107"/>
                  </a:lnTo>
                  <a:lnTo>
                    <a:pt x="238" y="77"/>
                  </a:lnTo>
                  <a:lnTo>
                    <a:pt x="223" y="46"/>
                  </a:lnTo>
                  <a:lnTo>
                    <a:pt x="193" y="0"/>
                  </a:lnTo>
                  <a:lnTo>
                    <a:pt x="179" y="15"/>
                  </a:lnTo>
                  <a:lnTo>
                    <a:pt x="164" y="15"/>
                  </a:lnTo>
                  <a:lnTo>
                    <a:pt x="134" y="31"/>
                  </a:lnTo>
                  <a:lnTo>
                    <a:pt x="149" y="61"/>
                  </a:lnTo>
                  <a:lnTo>
                    <a:pt x="134" y="77"/>
                  </a:lnTo>
                  <a:lnTo>
                    <a:pt x="134" y="92"/>
                  </a:lnTo>
                  <a:lnTo>
                    <a:pt x="134" y="107"/>
                  </a:lnTo>
                  <a:lnTo>
                    <a:pt x="119" y="123"/>
                  </a:lnTo>
                  <a:lnTo>
                    <a:pt x="104" y="153"/>
                  </a:lnTo>
                  <a:lnTo>
                    <a:pt x="89" y="169"/>
                  </a:lnTo>
                  <a:lnTo>
                    <a:pt x="74" y="169"/>
                  </a:lnTo>
                  <a:lnTo>
                    <a:pt x="60" y="184"/>
                  </a:lnTo>
                  <a:lnTo>
                    <a:pt x="45" y="199"/>
                  </a:lnTo>
                  <a:lnTo>
                    <a:pt x="0" y="215"/>
                  </a:lnTo>
                  <a:lnTo>
                    <a:pt x="15" y="245"/>
                  </a:lnTo>
                  <a:lnTo>
                    <a:pt x="30" y="261"/>
                  </a:lnTo>
                  <a:lnTo>
                    <a:pt x="15" y="276"/>
                  </a:lnTo>
                  <a:lnTo>
                    <a:pt x="0" y="307"/>
                  </a:lnTo>
                  <a:lnTo>
                    <a:pt x="15" y="307"/>
                  </a:lnTo>
                  <a:lnTo>
                    <a:pt x="89" y="291"/>
                  </a:lnTo>
                  <a:lnTo>
                    <a:pt x="134" y="322"/>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61" name="Line 249">
              <a:extLst>
                <a:ext uri="{FF2B5EF4-FFF2-40B4-BE49-F238E27FC236}">
                  <a16:creationId xmlns:a16="http://schemas.microsoft.com/office/drawing/2014/main" id="{4DA69456-91F3-1D7A-B88B-45C97C8D2897}"/>
                </a:ext>
              </a:extLst>
            </p:cNvPr>
            <p:cNvSpPr>
              <a:spLocks noChangeShapeType="1"/>
            </p:cNvSpPr>
            <p:nvPr/>
          </p:nvSpPr>
          <p:spPr bwMode="auto">
            <a:xfrm>
              <a:off x="2615122" y="2107066"/>
              <a:ext cx="8659"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62" name="Freeform 250">
              <a:extLst>
                <a:ext uri="{FF2B5EF4-FFF2-40B4-BE49-F238E27FC236}">
                  <a16:creationId xmlns:a16="http://schemas.microsoft.com/office/drawing/2014/main" id="{50C76317-F60B-7615-111C-B7D241D553AA}"/>
                </a:ext>
              </a:extLst>
            </p:cNvPr>
            <p:cNvSpPr>
              <a:spLocks/>
            </p:cNvSpPr>
            <p:nvPr/>
          </p:nvSpPr>
          <p:spPr bwMode="auto">
            <a:xfrm>
              <a:off x="2772221" y="2176714"/>
              <a:ext cx="59376" cy="55914"/>
            </a:xfrm>
            <a:custGeom>
              <a:avLst/>
              <a:gdLst>
                <a:gd name="T0" fmla="*/ 0 w 106"/>
                <a:gd name="T1" fmla="*/ 0 h 109"/>
                <a:gd name="T2" fmla="*/ 0 w 106"/>
                <a:gd name="T3" fmla="*/ 0 h 109"/>
                <a:gd name="T4" fmla="*/ 0 w 106"/>
                <a:gd name="T5" fmla="*/ 0 h 109"/>
                <a:gd name="T6" fmla="*/ 0 w 106"/>
                <a:gd name="T7" fmla="*/ 0 h 109"/>
                <a:gd name="T8" fmla="*/ 0 w 106"/>
                <a:gd name="T9" fmla="*/ 0 h 109"/>
                <a:gd name="T10" fmla="*/ 0 w 106"/>
                <a:gd name="T11" fmla="*/ 0 h 109"/>
                <a:gd name="T12" fmla="*/ 0 w 106"/>
                <a:gd name="T13" fmla="*/ 0 h 109"/>
                <a:gd name="T14" fmla="*/ 0 w 106"/>
                <a:gd name="T15" fmla="*/ 0 h 109"/>
                <a:gd name="T16" fmla="*/ 0 w 106"/>
                <a:gd name="T17" fmla="*/ 0 h 109"/>
                <a:gd name="T18" fmla="*/ 0 w 106"/>
                <a:gd name="T19" fmla="*/ 0 h 109"/>
                <a:gd name="T20" fmla="*/ 0 w 106"/>
                <a:gd name="T21" fmla="*/ 0 h 109"/>
                <a:gd name="T22" fmla="*/ 0 w 106"/>
                <a:gd name="T23" fmla="*/ 0 h 109"/>
                <a:gd name="T24" fmla="*/ 0 w 106"/>
                <a:gd name="T25" fmla="*/ 0 h 109"/>
                <a:gd name="T26" fmla="*/ 0 w 106"/>
                <a:gd name="T27" fmla="*/ 0 h 109"/>
                <a:gd name="T28" fmla="*/ 0 w 106"/>
                <a:gd name="T29" fmla="*/ 0 h 109"/>
                <a:gd name="T30" fmla="*/ 0 w 106"/>
                <a:gd name="T31" fmla="*/ 0 h 109"/>
                <a:gd name="T32" fmla="*/ 0 w 106"/>
                <a:gd name="T33" fmla="*/ 0 h 1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6"/>
                <a:gd name="T52" fmla="*/ 0 h 109"/>
                <a:gd name="T53" fmla="*/ 106 w 106"/>
                <a:gd name="T54" fmla="*/ 109 h 10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6" h="109">
                  <a:moveTo>
                    <a:pt x="0" y="0"/>
                  </a:moveTo>
                  <a:lnTo>
                    <a:pt x="15" y="15"/>
                  </a:lnTo>
                  <a:lnTo>
                    <a:pt x="15" y="46"/>
                  </a:lnTo>
                  <a:lnTo>
                    <a:pt x="45" y="93"/>
                  </a:lnTo>
                  <a:lnTo>
                    <a:pt x="60" y="93"/>
                  </a:lnTo>
                  <a:lnTo>
                    <a:pt x="60" y="77"/>
                  </a:lnTo>
                  <a:lnTo>
                    <a:pt x="90" y="93"/>
                  </a:lnTo>
                  <a:lnTo>
                    <a:pt x="90" y="108"/>
                  </a:lnTo>
                  <a:lnTo>
                    <a:pt x="105" y="108"/>
                  </a:lnTo>
                  <a:lnTo>
                    <a:pt x="90" y="93"/>
                  </a:lnTo>
                  <a:lnTo>
                    <a:pt x="90" y="62"/>
                  </a:lnTo>
                  <a:lnTo>
                    <a:pt x="75" y="46"/>
                  </a:lnTo>
                  <a:lnTo>
                    <a:pt x="90" y="46"/>
                  </a:lnTo>
                  <a:lnTo>
                    <a:pt x="90" y="15"/>
                  </a:lnTo>
                  <a:lnTo>
                    <a:pt x="45" y="15"/>
                  </a:lnTo>
                  <a:lnTo>
                    <a:pt x="45" y="0"/>
                  </a:lnTo>
                  <a:lnTo>
                    <a:pt x="0"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63" name="Freeform 251">
              <a:extLst>
                <a:ext uri="{FF2B5EF4-FFF2-40B4-BE49-F238E27FC236}">
                  <a16:creationId xmlns:a16="http://schemas.microsoft.com/office/drawing/2014/main" id="{2A248F8C-CD45-1D46-8D56-4D84173754DD}"/>
                </a:ext>
              </a:extLst>
            </p:cNvPr>
            <p:cNvSpPr>
              <a:spLocks/>
            </p:cNvSpPr>
            <p:nvPr/>
          </p:nvSpPr>
          <p:spPr bwMode="auto">
            <a:xfrm>
              <a:off x="2693053" y="2137476"/>
              <a:ext cx="79168" cy="40219"/>
            </a:xfrm>
            <a:custGeom>
              <a:avLst/>
              <a:gdLst>
                <a:gd name="T0" fmla="*/ 0 w 135"/>
                <a:gd name="T1" fmla="*/ 0 h 77"/>
                <a:gd name="T2" fmla="*/ 0 w 135"/>
                <a:gd name="T3" fmla="*/ 0 h 77"/>
                <a:gd name="T4" fmla="*/ 0 w 135"/>
                <a:gd name="T5" fmla="*/ 0 h 77"/>
                <a:gd name="T6" fmla="*/ 0 w 135"/>
                <a:gd name="T7" fmla="*/ 0 h 77"/>
                <a:gd name="T8" fmla="*/ 0 w 135"/>
                <a:gd name="T9" fmla="*/ 0 h 77"/>
                <a:gd name="T10" fmla="*/ 0 w 135"/>
                <a:gd name="T11" fmla="*/ 0 h 77"/>
                <a:gd name="T12" fmla="*/ 0 w 135"/>
                <a:gd name="T13" fmla="*/ 0 h 77"/>
                <a:gd name="T14" fmla="*/ 0 w 135"/>
                <a:gd name="T15" fmla="*/ 0 h 77"/>
                <a:gd name="T16" fmla="*/ 0 w 135"/>
                <a:gd name="T17" fmla="*/ 0 h 77"/>
                <a:gd name="T18" fmla="*/ 0 w 135"/>
                <a:gd name="T19" fmla="*/ 0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5"/>
                <a:gd name="T31" fmla="*/ 0 h 77"/>
                <a:gd name="T32" fmla="*/ 135 w 135"/>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5" h="77">
                  <a:moveTo>
                    <a:pt x="30" y="0"/>
                  </a:moveTo>
                  <a:lnTo>
                    <a:pt x="0" y="0"/>
                  </a:lnTo>
                  <a:lnTo>
                    <a:pt x="0" y="30"/>
                  </a:lnTo>
                  <a:lnTo>
                    <a:pt x="45" y="61"/>
                  </a:lnTo>
                  <a:lnTo>
                    <a:pt x="89" y="76"/>
                  </a:lnTo>
                  <a:lnTo>
                    <a:pt x="134" y="61"/>
                  </a:lnTo>
                  <a:lnTo>
                    <a:pt x="134" y="46"/>
                  </a:lnTo>
                  <a:lnTo>
                    <a:pt x="89" y="30"/>
                  </a:lnTo>
                  <a:lnTo>
                    <a:pt x="45" y="15"/>
                  </a:lnTo>
                  <a:lnTo>
                    <a:pt x="30"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64" name="Line 252">
              <a:extLst>
                <a:ext uri="{FF2B5EF4-FFF2-40B4-BE49-F238E27FC236}">
                  <a16:creationId xmlns:a16="http://schemas.microsoft.com/office/drawing/2014/main" id="{1ECA547A-9808-8F85-E54A-D039F2EB7E87}"/>
                </a:ext>
              </a:extLst>
            </p:cNvPr>
            <p:cNvSpPr>
              <a:spLocks noChangeShapeType="1"/>
            </p:cNvSpPr>
            <p:nvPr/>
          </p:nvSpPr>
          <p:spPr bwMode="auto">
            <a:xfrm>
              <a:off x="2615122" y="2090390"/>
              <a:ext cx="0" cy="9809"/>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65" name="Freeform 253">
              <a:extLst>
                <a:ext uri="{FF2B5EF4-FFF2-40B4-BE49-F238E27FC236}">
                  <a16:creationId xmlns:a16="http://schemas.microsoft.com/office/drawing/2014/main" id="{7595DA0B-9005-800D-14AC-C5A77B47A6C6}"/>
                </a:ext>
              </a:extLst>
            </p:cNvPr>
            <p:cNvSpPr>
              <a:spLocks/>
            </p:cNvSpPr>
            <p:nvPr/>
          </p:nvSpPr>
          <p:spPr bwMode="auto">
            <a:xfrm>
              <a:off x="2070843" y="1454736"/>
              <a:ext cx="1354512" cy="620940"/>
            </a:xfrm>
            <a:custGeom>
              <a:avLst/>
              <a:gdLst>
                <a:gd name="T0" fmla="*/ 0 w 2327"/>
                <a:gd name="T1" fmla="*/ 0 h 1231"/>
                <a:gd name="T2" fmla="*/ 0 w 2327"/>
                <a:gd name="T3" fmla="*/ 0 h 1231"/>
                <a:gd name="T4" fmla="*/ 0 w 2327"/>
                <a:gd name="T5" fmla="*/ 0 h 1231"/>
                <a:gd name="T6" fmla="*/ 0 w 2327"/>
                <a:gd name="T7" fmla="*/ 0 h 1231"/>
                <a:gd name="T8" fmla="*/ 0 w 2327"/>
                <a:gd name="T9" fmla="*/ 0 h 1231"/>
                <a:gd name="T10" fmla="*/ 0 w 2327"/>
                <a:gd name="T11" fmla="*/ 0 h 1231"/>
                <a:gd name="T12" fmla="*/ 0 w 2327"/>
                <a:gd name="T13" fmla="*/ 0 h 1231"/>
                <a:gd name="T14" fmla="*/ 0 w 2327"/>
                <a:gd name="T15" fmla="*/ 0 h 1231"/>
                <a:gd name="T16" fmla="*/ 0 w 2327"/>
                <a:gd name="T17" fmla="*/ 0 h 1231"/>
                <a:gd name="T18" fmla="*/ 0 w 2327"/>
                <a:gd name="T19" fmla="*/ 0 h 1231"/>
                <a:gd name="T20" fmla="*/ 0 w 2327"/>
                <a:gd name="T21" fmla="*/ 0 h 1231"/>
                <a:gd name="T22" fmla="*/ 0 w 2327"/>
                <a:gd name="T23" fmla="*/ 0 h 1231"/>
                <a:gd name="T24" fmla="*/ 0 w 2327"/>
                <a:gd name="T25" fmla="*/ 0 h 1231"/>
                <a:gd name="T26" fmla="*/ 0 w 2327"/>
                <a:gd name="T27" fmla="*/ 0 h 1231"/>
                <a:gd name="T28" fmla="*/ 0 w 2327"/>
                <a:gd name="T29" fmla="*/ 0 h 1231"/>
                <a:gd name="T30" fmla="*/ 0 w 2327"/>
                <a:gd name="T31" fmla="*/ 0 h 1231"/>
                <a:gd name="T32" fmla="*/ 0 w 2327"/>
                <a:gd name="T33" fmla="*/ 0 h 1231"/>
                <a:gd name="T34" fmla="*/ 0 w 2327"/>
                <a:gd name="T35" fmla="*/ 0 h 1231"/>
                <a:gd name="T36" fmla="*/ 0 w 2327"/>
                <a:gd name="T37" fmla="*/ 0 h 1231"/>
                <a:gd name="T38" fmla="*/ 0 w 2327"/>
                <a:gd name="T39" fmla="*/ 0 h 1231"/>
                <a:gd name="T40" fmla="*/ 0 w 2327"/>
                <a:gd name="T41" fmla="*/ 0 h 1231"/>
                <a:gd name="T42" fmla="*/ 0 w 2327"/>
                <a:gd name="T43" fmla="*/ 0 h 1231"/>
                <a:gd name="T44" fmla="*/ 0 w 2327"/>
                <a:gd name="T45" fmla="*/ 0 h 1231"/>
                <a:gd name="T46" fmla="*/ 0 w 2327"/>
                <a:gd name="T47" fmla="*/ 0 h 1231"/>
                <a:gd name="T48" fmla="*/ 0 w 2327"/>
                <a:gd name="T49" fmla="*/ 0 h 1231"/>
                <a:gd name="T50" fmla="*/ 0 w 2327"/>
                <a:gd name="T51" fmla="*/ 0 h 1231"/>
                <a:gd name="T52" fmla="*/ 0 w 2327"/>
                <a:gd name="T53" fmla="*/ 0 h 1231"/>
                <a:gd name="T54" fmla="*/ 0 w 2327"/>
                <a:gd name="T55" fmla="*/ 0 h 1231"/>
                <a:gd name="T56" fmla="*/ 0 w 2327"/>
                <a:gd name="T57" fmla="*/ 0 h 1231"/>
                <a:gd name="T58" fmla="*/ 0 w 2327"/>
                <a:gd name="T59" fmla="*/ 0 h 1231"/>
                <a:gd name="T60" fmla="*/ 0 w 2327"/>
                <a:gd name="T61" fmla="*/ 0 h 1231"/>
                <a:gd name="T62" fmla="*/ 0 w 2327"/>
                <a:gd name="T63" fmla="*/ 0 h 1231"/>
                <a:gd name="T64" fmla="*/ 0 w 2327"/>
                <a:gd name="T65" fmla="*/ 0 h 1231"/>
                <a:gd name="T66" fmla="*/ 0 w 2327"/>
                <a:gd name="T67" fmla="*/ 0 h 1231"/>
                <a:gd name="T68" fmla="*/ 0 w 2327"/>
                <a:gd name="T69" fmla="*/ 0 h 1231"/>
                <a:gd name="T70" fmla="*/ 0 w 2327"/>
                <a:gd name="T71" fmla="*/ 0 h 1231"/>
                <a:gd name="T72" fmla="*/ 0 w 2327"/>
                <a:gd name="T73" fmla="*/ 0 h 1231"/>
                <a:gd name="T74" fmla="*/ 0 w 2327"/>
                <a:gd name="T75" fmla="*/ 0 h 1231"/>
                <a:gd name="T76" fmla="*/ 0 w 2327"/>
                <a:gd name="T77" fmla="*/ 0 h 1231"/>
                <a:gd name="T78" fmla="*/ 0 w 2327"/>
                <a:gd name="T79" fmla="*/ 0 h 1231"/>
                <a:gd name="T80" fmla="*/ 0 w 2327"/>
                <a:gd name="T81" fmla="*/ 0 h 1231"/>
                <a:gd name="T82" fmla="*/ 0 w 2327"/>
                <a:gd name="T83" fmla="*/ 0 h 1231"/>
                <a:gd name="T84" fmla="*/ 0 w 2327"/>
                <a:gd name="T85" fmla="*/ 0 h 1231"/>
                <a:gd name="T86" fmla="*/ 0 w 2327"/>
                <a:gd name="T87" fmla="*/ 0 h 1231"/>
                <a:gd name="T88" fmla="*/ 0 w 2327"/>
                <a:gd name="T89" fmla="*/ 0 h 1231"/>
                <a:gd name="T90" fmla="*/ 0 w 2327"/>
                <a:gd name="T91" fmla="*/ 0 h 1231"/>
                <a:gd name="T92" fmla="*/ 0 w 2327"/>
                <a:gd name="T93" fmla="*/ 0 h 1231"/>
                <a:gd name="T94" fmla="*/ 0 w 2327"/>
                <a:gd name="T95" fmla="*/ 0 h 1231"/>
                <a:gd name="T96" fmla="*/ 0 w 2327"/>
                <a:gd name="T97" fmla="*/ 0 h 1231"/>
                <a:gd name="T98" fmla="*/ 0 w 2327"/>
                <a:gd name="T99" fmla="*/ 0 h 1231"/>
                <a:gd name="T100" fmla="*/ 0 w 2327"/>
                <a:gd name="T101" fmla="*/ 0 h 1231"/>
                <a:gd name="T102" fmla="*/ 0 w 2327"/>
                <a:gd name="T103" fmla="*/ 0 h 1231"/>
                <a:gd name="T104" fmla="*/ 0 w 2327"/>
                <a:gd name="T105" fmla="*/ 0 h 1231"/>
                <a:gd name="T106" fmla="*/ 0 w 2327"/>
                <a:gd name="T107" fmla="*/ 0 h 1231"/>
                <a:gd name="T108" fmla="*/ 0 w 2327"/>
                <a:gd name="T109" fmla="*/ 0 h 1231"/>
                <a:gd name="T110" fmla="*/ 0 w 2327"/>
                <a:gd name="T111" fmla="*/ 0 h 123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27"/>
                <a:gd name="T169" fmla="*/ 0 h 1231"/>
                <a:gd name="T170" fmla="*/ 2327 w 2327"/>
                <a:gd name="T171" fmla="*/ 1231 h 123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27" h="1231">
                  <a:moveTo>
                    <a:pt x="1082" y="881"/>
                  </a:moveTo>
                  <a:lnTo>
                    <a:pt x="948" y="941"/>
                  </a:lnTo>
                  <a:lnTo>
                    <a:pt x="904" y="941"/>
                  </a:lnTo>
                  <a:lnTo>
                    <a:pt x="889" y="972"/>
                  </a:lnTo>
                  <a:lnTo>
                    <a:pt x="859" y="972"/>
                  </a:lnTo>
                  <a:lnTo>
                    <a:pt x="859" y="957"/>
                  </a:lnTo>
                  <a:lnTo>
                    <a:pt x="667" y="1017"/>
                  </a:lnTo>
                  <a:lnTo>
                    <a:pt x="667" y="1002"/>
                  </a:lnTo>
                  <a:lnTo>
                    <a:pt x="652" y="987"/>
                  </a:lnTo>
                  <a:lnTo>
                    <a:pt x="637" y="1002"/>
                  </a:lnTo>
                  <a:lnTo>
                    <a:pt x="637" y="1017"/>
                  </a:lnTo>
                  <a:lnTo>
                    <a:pt x="652" y="1048"/>
                  </a:lnTo>
                  <a:lnTo>
                    <a:pt x="667" y="1048"/>
                  </a:lnTo>
                  <a:lnTo>
                    <a:pt x="667" y="1033"/>
                  </a:lnTo>
                  <a:lnTo>
                    <a:pt x="667" y="1017"/>
                  </a:lnTo>
                  <a:lnTo>
                    <a:pt x="859" y="957"/>
                  </a:lnTo>
                  <a:lnTo>
                    <a:pt x="859" y="926"/>
                  </a:lnTo>
                  <a:lnTo>
                    <a:pt x="948" y="926"/>
                  </a:lnTo>
                  <a:lnTo>
                    <a:pt x="948" y="941"/>
                  </a:lnTo>
                  <a:lnTo>
                    <a:pt x="1082" y="881"/>
                  </a:lnTo>
                  <a:lnTo>
                    <a:pt x="1067" y="941"/>
                  </a:lnTo>
                  <a:lnTo>
                    <a:pt x="1007" y="941"/>
                  </a:lnTo>
                  <a:lnTo>
                    <a:pt x="1022" y="972"/>
                  </a:lnTo>
                  <a:lnTo>
                    <a:pt x="993" y="987"/>
                  </a:lnTo>
                  <a:lnTo>
                    <a:pt x="1007" y="1017"/>
                  </a:lnTo>
                  <a:lnTo>
                    <a:pt x="993" y="1078"/>
                  </a:lnTo>
                  <a:lnTo>
                    <a:pt x="948" y="1109"/>
                  </a:lnTo>
                  <a:lnTo>
                    <a:pt x="933" y="1093"/>
                  </a:lnTo>
                  <a:lnTo>
                    <a:pt x="904" y="1124"/>
                  </a:lnTo>
                  <a:lnTo>
                    <a:pt x="919" y="1139"/>
                  </a:lnTo>
                  <a:lnTo>
                    <a:pt x="933" y="1169"/>
                  </a:lnTo>
                  <a:lnTo>
                    <a:pt x="904" y="1169"/>
                  </a:lnTo>
                  <a:lnTo>
                    <a:pt x="889" y="1184"/>
                  </a:lnTo>
                  <a:lnTo>
                    <a:pt x="874" y="1169"/>
                  </a:lnTo>
                  <a:lnTo>
                    <a:pt x="859" y="1154"/>
                  </a:lnTo>
                  <a:lnTo>
                    <a:pt x="844" y="1169"/>
                  </a:lnTo>
                  <a:lnTo>
                    <a:pt x="815" y="1184"/>
                  </a:lnTo>
                  <a:lnTo>
                    <a:pt x="800" y="1184"/>
                  </a:lnTo>
                  <a:lnTo>
                    <a:pt x="770" y="1184"/>
                  </a:lnTo>
                  <a:lnTo>
                    <a:pt x="756" y="1215"/>
                  </a:lnTo>
                  <a:lnTo>
                    <a:pt x="741" y="1230"/>
                  </a:lnTo>
                  <a:lnTo>
                    <a:pt x="711" y="1230"/>
                  </a:lnTo>
                  <a:lnTo>
                    <a:pt x="711" y="1215"/>
                  </a:lnTo>
                  <a:lnTo>
                    <a:pt x="622" y="1184"/>
                  </a:lnTo>
                  <a:lnTo>
                    <a:pt x="607" y="1184"/>
                  </a:lnTo>
                  <a:lnTo>
                    <a:pt x="593" y="1200"/>
                  </a:lnTo>
                  <a:lnTo>
                    <a:pt x="563" y="1139"/>
                  </a:lnTo>
                  <a:lnTo>
                    <a:pt x="578" y="1139"/>
                  </a:lnTo>
                  <a:lnTo>
                    <a:pt x="563" y="1109"/>
                  </a:lnTo>
                  <a:lnTo>
                    <a:pt x="548" y="1124"/>
                  </a:lnTo>
                  <a:lnTo>
                    <a:pt x="548" y="1093"/>
                  </a:lnTo>
                  <a:lnTo>
                    <a:pt x="519" y="1063"/>
                  </a:lnTo>
                  <a:lnTo>
                    <a:pt x="504" y="1048"/>
                  </a:lnTo>
                  <a:lnTo>
                    <a:pt x="519" y="1048"/>
                  </a:lnTo>
                  <a:lnTo>
                    <a:pt x="519" y="1017"/>
                  </a:lnTo>
                  <a:lnTo>
                    <a:pt x="533" y="1017"/>
                  </a:lnTo>
                  <a:lnTo>
                    <a:pt x="533" y="987"/>
                  </a:lnTo>
                  <a:lnTo>
                    <a:pt x="504" y="987"/>
                  </a:lnTo>
                  <a:lnTo>
                    <a:pt x="489" y="987"/>
                  </a:lnTo>
                  <a:lnTo>
                    <a:pt x="444" y="1017"/>
                  </a:lnTo>
                  <a:lnTo>
                    <a:pt x="444" y="1048"/>
                  </a:lnTo>
                  <a:lnTo>
                    <a:pt x="489" y="1109"/>
                  </a:lnTo>
                  <a:lnTo>
                    <a:pt x="504" y="1139"/>
                  </a:lnTo>
                  <a:lnTo>
                    <a:pt x="504" y="1200"/>
                  </a:lnTo>
                  <a:lnTo>
                    <a:pt x="489" y="1169"/>
                  </a:lnTo>
                  <a:lnTo>
                    <a:pt x="444" y="1184"/>
                  </a:lnTo>
                  <a:lnTo>
                    <a:pt x="430" y="1169"/>
                  </a:lnTo>
                  <a:lnTo>
                    <a:pt x="430" y="1154"/>
                  </a:lnTo>
                  <a:lnTo>
                    <a:pt x="415" y="1154"/>
                  </a:lnTo>
                  <a:lnTo>
                    <a:pt x="415" y="1139"/>
                  </a:lnTo>
                  <a:lnTo>
                    <a:pt x="400" y="1124"/>
                  </a:lnTo>
                  <a:lnTo>
                    <a:pt x="370" y="1124"/>
                  </a:lnTo>
                  <a:lnTo>
                    <a:pt x="356" y="1093"/>
                  </a:lnTo>
                  <a:lnTo>
                    <a:pt x="326" y="1093"/>
                  </a:lnTo>
                  <a:lnTo>
                    <a:pt x="281" y="1048"/>
                  </a:lnTo>
                  <a:lnTo>
                    <a:pt x="296" y="1017"/>
                  </a:lnTo>
                  <a:lnTo>
                    <a:pt x="267" y="1017"/>
                  </a:lnTo>
                  <a:lnTo>
                    <a:pt x="237" y="1033"/>
                  </a:lnTo>
                  <a:lnTo>
                    <a:pt x="267" y="1048"/>
                  </a:lnTo>
                  <a:lnTo>
                    <a:pt x="222" y="1063"/>
                  </a:lnTo>
                  <a:lnTo>
                    <a:pt x="207" y="1033"/>
                  </a:lnTo>
                  <a:lnTo>
                    <a:pt x="163" y="1033"/>
                  </a:lnTo>
                  <a:lnTo>
                    <a:pt x="163" y="1048"/>
                  </a:lnTo>
                  <a:lnTo>
                    <a:pt x="133" y="1048"/>
                  </a:lnTo>
                  <a:lnTo>
                    <a:pt x="133" y="1017"/>
                  </a:lnTo>
                  <a:lnTo>
                    <a:pt x="104" y="987"/>
                  </a:lnTo>
                  <a:lnTo>
                    <a:pt x="89" y="1002"/>
                  </a:lnTo>
                  <a:lnTo>
                    <a:pt x="44" y="1002"/>
                  </a:lnTo>
                  <a:lnTo>
                    <a:pt x="30" y="987"/>
                  </a:lnTo>
                  <a:lnTo>
                    <a:pt x="44" y="987"/>
                  </a:lnTo>
                  <a:lnTo>
                    <a:pt x="59" y="926"/>
                  </a:lnTo>
                  <a:lnTo>
                    <a:pt x="44" y="896"/>
                  </a:lnTo>
                  <a:lnTo>
                    <a:pt x="44" y="866"/>
                  </a:lnTo>
                  <a:lnTo>
                    <a:pt x="0" y="790"/>
                  </a:lnTo>
                  <a:lnTo>
                    <a:pt x="15" y="759"/>
                  </a:lnTo>
                  <a:lnTo>
                    <a:pt x="30" y="774"/>
                  </a:lnTo>
                  <a:lnTo>
                    <a:pt x="44" y="759"/>
                  </a:lnTo>
                  <a:lnTo>
                    <a:pt x="30" y="729"/>
                  </a:lnTo>
                  <a:lnTo>
                    <a:pt x="59" y="714"/>
                  </a:lnTo>
                  <a:lnTo>
                    <a:pt x="89" y="729"/>
                  </a:lnTo>
                  <a:lnTo>
                    <a:pt x="119" y="699"/>
                  </a:lnTo>
                  <a:lnTo>
                    <a:pt x="104" y="683"/>
                  </a:lnTo>
                  <a:lnTo>
                    <a:pt x="133" y="623"/>
                  </a:lnTo>
                  <a:lnTo>
                    <a:pt x="119" y="592"/>
                  </a:lnTo>
                  <a:lnTo>
                    <a:pt x="104" y="547"/>
                  </a:lnTo>
                  <a:lnTo>
                    <a:pt x="119" y="531"/>
                  </a:lnTo>
                  <a:lnTo>
                    <a:pt x="104" y="486"/>
                  </a:lnTo>
                  <a:lnTo>
                    <a:pt x="89" y="471"/>
                  </a:lnTo>
                  <a:lnTo>
                    <a:pt x="89" y="440"/>
                  </a:lnTo>
                  <a:lnTo>
                    <a:pt x="89" y="425"/>
                  </a:lnTo>
                  <a:lnTo>
                    <a:pt x="163" y="440"/>
                  </a:lnTo>
                  <a:lnTo>
                    <a:pt x="252" y="456"/>
                  </a:lnTo>
                  <a:lnTo>
                    <a:pt x="252" y="486"/>
                  </a:lnTo>
                  <a:lnTo>
                    <a:pt x="237" y="516"/>
                  </a:lnTo>
                  <a:lnTo>
                    <a:pt x="193" y="516"/>
                  </a:lnTo>
                  <a:lnTo>
                    <a:pt x="133" y="486"/>
                  </a:lnTo>
                  <a:lnTo>
                    <a:pt x="148" y="516"/>
                  </a:lnTo>
                  <a:lnTo>
                    <a:pt x="163" y="531"/>
                  </a:lnTo>
                  <a:lnTo>
                    <a:pt x="178" y="577"/>
                  </a:lnTo>
                  <a:lnTo>
                    <a:pt x="207" y="577"/>
                  </a:lnTo>
                  <a:lnTo>
                    <a:pt x="207" y="547"/>
                  </a:lnTo>
                  <a:lnTo>
                    <a:pt x="237" y="562"/>
                  </a:lnTo>
                  <a:lnTo>
                    <a:pt x="237" y="531"/>
                  </a:lnTo>
                  <a:lnTo>
                    <a:pt x="267" y="501"/>
                  </a:lnTo>
                  <a:lnTo>
                    <a:pt x="296" y="501"/>
                  </a:lnTo>
                  <a:lnTo>
                    <a:pt x="281" y="471"/>
                  </a:lnTo>
                  <a:lnTo>
                    <a:pt x="281" y="440"/>
                  </a:lnTo>
                  <a:lnTo>
                    <a:pt x="311" y="440"/>
                  </a:lnTo>
                  <a:lnTo>
                    <a:pt x="311" y="456"/>
                  </a:lnTo>
                  <a:lnTo>
                    <a:pt x="326" y="471"/>
                  </a:lnTo>
                  <a:lnTo>
                    <a:pt x="356" y="471"/>
                  </a:lnTo>
                  <a:lnTo>
                    <a:pt x="341" y="440"/>
                  </a:lnTo>
                  <a:lnTo>
                    <a:pt x="415" y="410"/>
                  </a:lnTo>
                  <a:lnTo>
                    <a:pt x="400" y="456"/>
                  </a:lnTo>
                  <a:lnTo>
                    <a:pt x="400" y="471"/>
                  </a:lnTo>
                  <a:lnTo>
                    <a:pt x="430" y="425"/>
                  </a:lnTo>
                  <a:lnTo>
                    <a:pt x="489" y="410"/>
                  </a:lnTo>
                  <a:lnTo>
                    <a:pt x="504" y="410"/>
                  </a:lnTo>
                  <a:lnTo>
                    <a:pt x="489" y="380"/>
                  </a:lnTo>
                  <a:lnTo>
                    <a:pt x="593" y="380"/>
                  </a:lnTo>
                  <a:lnTo>
                    <a:pt x="593" y="395"/>
                  </a:lnTo>
                  <a:lnTo>
                    <a:pt x="563" y="319"/>
                  </a:lnTo>
                  <a:lnTo>
                    <a:pt x="578" y="304"/>
                  </a:lnTo>
                  <a:lnTo>
                    <a:pt x="578" y="258"/>
                  </a:lnTo>
                  <a:lnTo>
                    <a:pt x="607" y="258"/>
                  </a:lnTo>
                  <a:lnTo>
                    <a:pt x="622" y="304"/>
                  </a:lnTo>
                  <a:lnTo>
                    <a:pt x="667" y="380"/>
                  </a:lnTo>
                  <a:lnTo>
                    <a:pt x="682" y="410"/>
                  </a:lnTo>
                  <a:lnTo>
                    <a:pt x="667" y="440"/>
                  </a:lnTo>
                  <a:lnTo>
                    <a:pt x="637" y="456"/>
                  </a:lnTo>
                  <a:lnTo>
                    <a:pt x="682" y="471"/>
                  </a:lnTo>
                  <a:lnTo>
                    <a:pt x="696" y="410"/>
                  </a:lnTo>
                  <a:lnTo>
                    <a:pt x="696" y="380"/>
                  </a:lnTo>
                  <a:lnTo>
                    <a:pt x="711" y="380"/>
                  </a:lnTo>
                  <a:lnTo>
                    <a:pt x="756" y="410"/>
                  </a:lnTo>
                  <a:lnTo>
                    <a:pt x="711" y="364"/>
                  </a:lnTo>
                  <a:lnTo>
                    <a:pt x="682" y="364"/>
                  </a:lnTo>
                  <a:lnTo>
                    <a:pt x="667" y="319"/>
                  </a:lnTo>
                  <a:lnTo>
                    <a:pt x="637" y="304"/>
                  </a:lnTo>
                  <a:lnTo>
                    <a:pt x="652" y="258"/>
                  </a:lnTo>
                  <a:lnTo>
                    <a:pt x="682" y="289"/>
                  </a:lnTo>
                  <a:lnTo>
                    <a:pt x="682" y="258"/>
                  </a:lnTo>
                  <a:lnTo>
                    <a:pt x="741" y="273"/>
                  </a:lnTo>
                  <a:lnTo>
                    <a:pt x="741" y="243"/>
                  </a:lnTo>
                  <a:lnTo>
                    <a:pt x="711" y="243"/>
                  </a:lnTo>
                  <a:lnTo>
                    <a:pt x="696" y="213"/>
                  </a:lnTo>
                  <a:lnTo>
                    <a:pt x="741" y="182"/>
                  </a:lnTo>
                  <a:lnTo>
                    <a:pt x="726" y="167"/>
                  </a:lnTo>
                  <a:lnTo>
                    <a:pt x="800" y="91"/>
                  </a:lnTo>
                  <a:lnTo>
                    <a:pt x="919" y="61"/>
                  </a:lnTo>
                  <a:lnTo>
                    <a:pt x="919" y="30"/>
                  </a:lnTo>
                  <a:lnTo>
                    <a:pt x="933" y="0"/>
                  </a:lnTo>
                  <a:lnTo>
                    <a:pt x="978" y="0"/>
                  </a:lnTo>
                  <a:lnTo>
                    <a:pt x="993" y="30"/>
                  </a:lnTo>
                  <a:lnTo>
                    <a:pt x="1022" y="0"/>
                  </a:lnTo>
                  <a:lnTo>
                    <a:pt x="1052" y="0"/>
                  </a:lnTo>
                  <a:lnTo>
                    <a:pt x="1067" y="0"/>
                  </a:lnTo>
                  <a:lnTo>
                    <a:pt x="1096" y="30"/>
                  </a:lnTo>
                  <a:lnTo>
                    <a:pt x="1082" y="61"/>
                  </a:lnTo>
                  <a:lnTo>
                    <a:pt x="1067" y="91"/>
                  </a:lnTo>
                  <a:lnTo>
                    <a:pt x="1096" y="106"/>
                  </a:lnTo>
                  <a:lnTo>
                    <a:pt x="1082" y="137"/>
                  </a:lnTo>
                  <a:lnTo>
                    <a:pt x="1156" y="61"/>
                  </a:lnTo>
                  <a:lnTo>
                    <a:pt x="1185" y="91"/>
                  </a:lnTo>
                  <a:lnTo>
                    <a:pt x="1200" y="46"/>
                  </a:lnTo>
                  <a:lnTo>
                    <a:pt x="1333" y="61"/>
                  </a:lnTo>
                  <a:lnTo>
                    <a:pt x="1452" y="106"/>
                  </a:lnTo>
                  <a:lnTo>
                    <a:pt x="1467" y="76"/>
                  </a:lnTo>
                  <a:lnTo>
                    <a:pt x="1526" y="46"/>
                  </a:lnTo>
                  <a:lnTo>
                    <a:pt x="1600" y="46"/>
                  </a:lnTo>
                  <a:lnTo>
                    <a:pt x="1644" y="61"/>
                  </a:lnTo>
                  <a:lnTo>
                    <a:pt x="1733" y="30"/>
                  </a:lnTo>
                  <a:lnTo>
                    <a:pt x="1837" y="46"/>
                  </a:lnTo>
                  <a:lnTo>
                    <a:pt x="1941" y="106"/>
                  </a:lnTo>
                  <a:lnTo>
                    <a:pt x="2015" y="61"/>
                  </a:lnTo>
                  <a:lnTo>
                    <a:pt x="2030" y="91"/>
                  </a:lnTo>
                  <a:lnTo>
                    <a:pt x="2059" y="76"/>
                  </a:lnTo>
                  <a:lnTo>
                    <a:pt x="2059" y="46"/>
                  </a:lnTo>
                  <a:lnTo>
                    <a:pt x="2133" y="30"/>
                  </a:lnTo>
                  <a:lnTo>
                    <a:pt x="2193" y="61"/>
                  </a:lnTo>
                  <a:lnTo>
                    <a:pt x="2296" y="46"/>
                  </a:lnTo>
                  <a:lnTo>
                    <a:pt x="2326" y="106"/>
                  </a:lnTo>
                  <a:lnTo>
                    <a:pt x="2296" y="106"/>
                  </a:lnTo>
                  <a:lnTo>
                    <a:pt x="2237" y="91"/>
                  </a:lnTo>
                  <a:lnTo>
                    <a:pt x="2237" y="121"/>
                  </a:lnTo>
                  <a:lnTo>
                    <a:pt x="2252" y="137"/>
                  </a:lnTo>
                  <a:lnTo>
                    <a:pt x="2296" y="137"/>
                  </a:lnTo>
                  <a:lnTo>
                    <a:pt x="2311" y="137"/>
                  </a:lnTo>
                  <a:lnTo>
                    <a:pt x="2311" y="182"/>
                  </a:lnTo>
                  <a:lnTo>
                    <a:pt x="2267" y="228"/>
                  </a:lnTo>
                  <a:lnTo>
                    <a:pt x="2237" y="273"/>
                  </a:lnTo>
                  <a:lnTo>
                    <a:pt x="2193" y="258"/>
                  </a:lnTo>
                  <a:lnTo>
                    <a:pt x="2148" y="258"/>
                  </a:lnTo>
                  <a:lnTo>
                    <a:pt x="2133" y="304"/>
                  </a:lnTo>
                  <a:lnTo>
                    <a:pt x="2119" y="273"/>
                  </a:lnTo>
                  <a:lnTo>
                    <a:pt x="2089" y="304"/>
                  </a:lnTo>
                  <a:lnTo>
                    <a:pt x="2104" y="364"/>
                  </a:lnTo>
                  <a:lnTo>
                    <a:pt x="2133" y="364"/>
                  </a:lnTo>
                  <a:lnTo>
                    <a:pt x="2133" y="395"/>
                  </a:lnTo>
                  <a:lnTo>
                    <a:pt x="2148" y="410"/>
                  </a:lnTo>
                  <a:lnTo>
                    <a:pt x="2148" y="456"/>
                  </a:lnTo>
                  <a:lnTo>
                    <a:pt x="2163" y="471"/>
                  </a:lnTo>
                  <a:lnTo>
                    <a:pt x="2148" y="486"/>
                  </a:lnTo>
                  <a:lnTo>
                    <a:pt x="2163" y="531"/>
                  </a:lnTo>
                  <a:lnTo>
                    <a:pt x="2148" y="531"/>
                  </a:lnTo>
                  <a:lnTo>
                    <a:pt x="2133" y="607"/>
                  </a:lnTo>
                  <a:lnTo>
                    <a:pt x="2045" y="456"/>
                  </a:lnTo>
                  <a:lnTo>
                    <a:pt x="2030" y="395"/>
                  </a:lnTo>
                  <a:lnTo>
                    <a:pt x="2045" y="395"/>
                  </a:lnTo>
                  <a:lnTo>
                    <a:pt x="2074" y="289"/>
                  </a:lnTo>
                  <a:lnTo>
                    <a:pt x="2045" y="213"/>
                  </a:lnTo>
                  <a:lnTo>
                    <a:pt x="2015" y="228"/>
                  </a:lnTo>
                  <a:lnTo>
                    <a:pt x="2030" y="243"/>
                  </a:lnTo>
                  <a:lnTo>
                    <a:pt x="2030" y="289"/>
                  </a:lnTo>
                  <a:lnTo>
                    <a:pt x="2000" y="289"/>
                  </a:lnTo>
                  <a:lnTo>
                    <a:pt x="2000" y="243"/>
                  </a:lnTo>
                  <a:lnTo>
                    <a:pt x="1956" y="304"/>
                  </a:lnTo>
                  <a:lnTo>
                    <a:pt x="1956" y="380"/>
                  </a:lnTo>
                  <a:lnTo>
                    <a:pt x="1926" y="395"/>
                  </a:lnTo>
                  <a:lnTo>
                    <a:pt x="1882" y="380"/>
                  </a:lnTo>
                  <a:lnTo>
                    <a:pt x="1882" y="395"/>
                  </a:lnTo>
                  <a:lnTo>
                    <a:pt x="1793" y="425"/>
                  </a:lnTo>
                  <a:lnTo>
                    <a:pt x="1763" y="547"/>
                  </a:lnTo>
                  <a:lnTo>
                    <a:pt x="1748" y="577"/>
                  </a:lnTo>
                  <a:lnTo>
                    <a:pt x="1793" y="592"/>
                  </a:lnTo>
                  <a:lnTo>
                    <a:pt x="1807" y="623"/>
                  </a:lnTo>
                  <a:lnTo>
                    <a:pt x="1837" y="577"/>
                  </a:lnTo>
                  <a:lnTo>
                    <a:pt x="1867" y="592"/>
                  </a:lnTo>
                  <a:lnTo>
                    <a:pt x="1882" y="607"/>
                  </a:lnTo>
                  <a:lnTo>
                    <a:pt x="1896" y="683"/>
                  </a:lnTo>
                  <a:lnTo>
                    <a:pt x="1911" y="744"/>
                  </a:lnTo>
                  <a:lnTo>
                    <a:pt x="1882" y="896"/>
                  </a:lnTo>
                  <a:lnTo>
                    <a:pt x="1837" y="926"/>
                  </a:lnTo>
                  <a:lnTo>
                    <a:pt x="1807" y="866"/>
                  </a:lnTo>
                  <a:lnTo>
                    <a:pt x="1837" y="850"/>
                  </a:lnTo>
                  <a:lnTo>
                    <a:pt x="1837" y="774"/>
                  </a:lnTo>
                  <a:lnTo>
                    <a:pt x="1807" y="774"/>
                  </a:lnTo>
                  <a:lnTo>
                    <a:pt x="1793" y="790"/>
                  </a:lnTo>
                  <a:lnTo>
                    <a:pt x="1778" y="790"/>
                  </a:lnTo>
                  <a:lnTo>
                    <a:pt x="1719" y="744"/>
                  </a:lnTo>
                  <a:lnTo>
                    <a:pt x="1719" y="759"/>
                  </a:lnTo>
                  <a:lnTo>
                    <a:pt x="1689" y="729"/>
                  </a:lnTo>
                  <a:lnTo>
                    <a:pt x="1644" y="683"/>
                  </a:lnTo>
                  <a:lnTo>
                    <a:pt x="1600" y="653"/>
                  </a:lnTo>
                  <a:lnTo>
                    <a:pt x="1570" y="653"/>
                  </a:lnTo>
                  <a:lnTo>
                    <a:pt x="1556" y="699"/>
                  </a:lnTo>
                  <a:lnTo>
                    <a:pt x="1570" y="699"/>
                  </a:lnTo>
                  <a:lnTo>
                    <a:pt x="1570" y="729"/>
                  </a:lnTo>
                  <a:lnTo>
                    <a:pt x="1556" y="774"/>
                  </a:lnTo>
                  <a:lnTo>
                    <a:pt x="1541" y="790"/>
                  </a:lnTo>
                  <a:lnTo>
                    <a:pt x="1526" y="790"/>
                  </a:lnTo>
                  <a:lnTo>
                    <a:pt x="1482" y="790"/>
                  </a:lnTo>
                  <a:lnTo>
                    <a:pt x="1467" y="805"/>
                  </a:lnTo>
                  <a:lnTo>
                    <a:pt x="1437" y="805"/>
                  </a:lnTo>
                  <a:lnTo>
                    <a:pt x="1422" y="820"/>
                  </a:lnTo>
                  <a:lnTo>
                    <a:pt x="1348" y="790"/>
                  </a:lnTo>
                  <a:lnTo>
                    <a:pt x="1304" y="805"/>
                  </a:lnTo>
                  <a:lnTo>
                    <a:pt x="1289" y="790"/>
                  </a:lnTo>
                  <a:lnTo>
                    <a:pt x="1230" y="759"/>
                  </a:lnTo>
                  <a:lnTo>
                    <a:pt x="1215" y="805"/>
                  </a:lnTo>
                  <a:lnTo>
                    <a:pt x="1215" y="835"/>
                  </a:lnTo>
                  <a:lnTo>
                    <a:pt x="1170" y="835"/>
                  </a:lnTo>
                  <a:lnTo>
                    <a:pt x="1126" y="835"/>
                  </a:lnTo>
                  <a:lnTo>
                    <a:pt x="1082" y="881"/>
                  </a:lnTo>
                </a:path>
              </a:pathLst>
            </a:custGeom>
            <a:solidFill>
              <a:srgbClr val="FF0040"/>
            </a:solidFill>
            <a:ln w="6350"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66" name="Freeform 254">
              <a:extLst>
                <a:ext uri="{FF2B5EF4-FFF2-40B4-BE49-F238E27FC236}">
                  <a16:creationId xmlns:a16="http://schemas.microsoft.com/office/drawing/2014/main" id="{F954111E-0A2C-351A-45C0-58B93BD9428A}"/>
                </a:ext>
              </a:extLst>
            </p:cNvPr>
            <p:cNvSpPr>
              <a:spLocks/>
            </p:cNvSpPr>
            <p:nvPr/>
          </p:nvSpPr>
          <p:spPr bwMode="auto">
            <a:xfrm>
              <a:off x="2065895" y="1454736"/>
              <a:ext cx="1364408" cy="629769"/>
            </a:xfrm>
            <a:custGeom>
              <a:avLst/>
              <a:gdLst>
                <a:gd name="T0" fmla="*/ 0 w 2342"/>
                <a:gd name="T1" fmla="*/ 0 h 1246"/>
                <a:gd name="T2" fmla="*/ 0 w 2342"/>
                <a:gd name="T3" fmla="*/ 0 h 1246"/>
                <a:gd name="T4" fmla="*/ 0 w 2342"/>
                <a:gd name="T5" fmla="*/ 0 h 1246"/>
                <a:gd name="T6" fmla="*/ 0 w 2342"/>
                <a:gd name="T7" fmla="*/ 0 h 1246"/>
                <a:gd name="T8" fmla="*/ 0 w 2342"/>
                <a:gd name="T9" fmla="*/ 0 h 1246"/>
                <a:gd name="T10" fmla="*/ 0 w 2342"/>
                <a:gd name="T11" fmla="*/ 0 h 1246"/>
                <a:gd name="T12" fmla="*/ 0 w 2342"/>
                <a:gd name="T13" fmla="*/ 0 h 1246"/>
                <a:gd name="T14" fmla="*/ 0 w 2342"/>
                <a:gd name="T15" fmla="*/ 0 h 1246"/>
                <a:gd name="T16" fmla="*/ 0 w 2342"/>
                <a:gd name="T17" fmla="*/ 0 h 1246"/>
                <a:gd name="T18" fmla="*/ 0 w 2342"/>
                <a:gd name="T19" fmla="*/ 0 h 1246"/>
                <a:gd name="T20" fmla="*/ 0 w 2342"/>
                <a:gd name="T21" fmla="*/ 0 h 1246"/>
                <a:gd name="T22" fmla="*/ 0 w 2342"/>
                <a:gd name="T23" fmla="*/ 0 h 1246"/>
                <a:gd name="T24" fmla="*/ 0 w 2342"/>
                <a:gd name="T25" fmla="*/ 0 h 1246"/>
                <a:gd name="T26" fmla="*/ 0 w 2342"/>
                <a:gd name="T27" fmla="*/ 0 h 1246"/>
                <a:gd name="T28" fmla="*/ 0 w 2342"/>
                <a:gd name="T29" fmla="*/ 0 h 1246"/>
                <a:gd name="T30" fmla="*/ 0 w 2342"/>
                <a:gd name="T31" fmla="*/ 0 h 1246"/>
                <a:gd name="T32" fmla="*/ 0 w 2342"/>
                <a:gd name="T33" fmla="*/ 0 h 1246"/>
                <a:gd name="T34" fmla="*/ 0 w 2342"/>
                <a:gd name="T35" fmla="*/ 0 h 1246"/>
                <a:gd name="T36" fmla="*/ 0 w 2342"/>
                <a:gd name="T37" fmla="*/ 0 h 1246"/>
                <a:gd name="T38" fmla="*/ 0 w 2342"/>
                <a:gd name="T39" fmla="*/ 0 h 1246"/>
                <a:gd name="T40" fmla="*/ 0 w 2342"/>
                <a:gd name="T41" fmla="*/ 0 h 1246"/>
                <a:gd name="T42" fmla="*/ 0 w 2342"/>
                <a:gd name="T43" fmla="*/ 0 h 1246"/>
                <a:gd name="T44" fmla="*/ 0 w 2342"/>
                <a:gd name="T45" fmla="*/ 0 h 1246"/>
                <a:gd name="T46" fmla="*/ 0 w 2342"/>
                <a:gd name="T47" fmla="*/ 0 h 1246"/>
                <a:gd name="T48" fmla="*/ 0 w 2342"/>
                <a:gd name="T49" fmla="*/ 0 h 1246"/>
                <a:gd name="T50" fmla="*/ 0 w 2342"/>
                <a:gd name="T51" fmla="*/ 0 h 1246"/>
                <a:gd name="T52" fmla="*/ 0 w 2342"/>
                <a:gd name="T53" fmla="*/ 0 h 1246"/>
                <a:gd name="T54" fmla="*/ 0 w 2342"/>
                <a:gd name="T55" fmla="*/ 0 h 1246"/>
                <a:gd name="T56" fmla="*/ 0 w 2342"/>
                <a:gd name="T57" fmla="*/ 0 h 1246"/>
                <a:gd name="T58" fmla="*/ 0 w 2342"/>
                <a:gd name="T59" fmla="*/ 0 h 1246"/>
                <a:gd name="T60" fmla="*/ 0 w 2342"/>
                <a:gd name="T61" fmla="*/ 0 h 1246"/>
                <a:gd name="T62" fmla="*/ 0 w 2342"/>
                <a:gd name="T63" fmla="*/ 0 h 1246"/>
                <a:gd name="T64" fmla="*/ 0 w 2342"/>
                <a:gd name="T65" fmla="*/ 0 h 1246"/>
                <a:gd name="T66" fmla="*/ 0 w 2342"/>
                <a:gd name="T67" fmla="*/ 0 h 1246"/>
                <a:gd name="T68" fmla="*/ 0 w 2342"/>
                <a:gd name="T69" fmla="*/ 0 h 1246"/>
                <a:gd name="T70" fmla="*/ 0 w 2342"/>
                <a:gd name="T71" fmla="*/ 0 h 1246"/>
                <a:gd name="T72" fmla="*/ 0 w 2342"/>
                <a:gd name="T73" fmla="*/ 0 h 1246"/>
                <a:gd name="T74" fmla="*/ 0 w 2342"/>
                <a:gd name="T75" fmla="*/ 0 h 1246"/>
                <a:gd name="T76" fmla="*/ 0 w 2342"/>
                <a:gd name="T77" fmla="*/ 0 h 1246"/>
                <a:gd name="T78" fmla="*/ 0 w 2342"/>
                <a:gd name="T79" fmla="*/ 0 h 1246"/>
                <a:gd name="T80" fmla="*/ 0 w 2342"/>
                <a:gd name="T81" fmla="*/ 0 h 1246"/>
                <a:gd name="T82" fmla="*/ 0 w 2342"/>
                <a:gd name="T83" fmla="*/ 0 h 1246"/>
                <a:gd name="T84" fmla="*/ 0 w 2342"/>
                <a:gd name="T85" fmla="*/ 0 h 1246"/>
                <a:gd name="T86" fmla="*/ 0 w 2342"/>
                <a:gd name="T87" fmla="*/ 0 h 1246"/>
                <a:gd name="T88" fmla="*/ 0 w 2342"/>
                <a:gd name="T89" fmla="*/ 0 h 1246"/>
                <a:gd name="T90" fmla="*/ 0 w 2342"/>
                <a:gd name="T91" fmla="*/ 0 h 1246"/>
                <a:gd name="T92" fmla="*/ 0 w 2342"/>
                <a:gd name="T93" fmla="*/ 0 h 1246"/>
                <a:gd name="T94" fmla="*/ 0 w 2342"/>
                <a:gd name="T95" fmla="*/ 0 h 1246"/>
                <a:gd name="T96" fmla="*/ 0 w 2342"/>
                <a:gd name="T97" fmla="*/ 0 h 1246"/>
                <a:gd name="T98" fmla="*/ 0 w 2342"/>
                <a:gd name="T99" fmla="*/ 0 h 1246"/>
                <a:gd name="T100" fmla="*/ 0 w 2342"/>
                <a:gd name="T101" fmla="*/ 0 h 1246"/>
                <a:gd name="T102" fmla="*/ 0 w 2342"/>
                <a:gd name="T103" fmla="*/ 0 h 1246"/>
                <a:gd name="T104" fmla="*/ 0 w 2342"/>
                <a:gd name="T105" fmla="*/ 0 h 12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42"/>
                <a:gd name="T160" fmla="*/ 0 h 1246"/>
                <a:gd name="T161" fmla="*/ 2342 w 2342"/>
                <a:gd name="T162" fmla="*/ 1246 h 124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42" h="1246">
                  <a:moveTo>
                    <a:pt x="1088" y="891"/>
                  </a:moveTo>
                  <a:lnTo>
                    <a:pt x="1074" y="953"/>
                  </a:lnTo>
                  <a:lnTo>
                    <a:pt x="1014" y="953"/>
                  </a:lnTo>
                  <a:lnTo>
                    <a:pt x="1029" y="984"/>
                  </a:lnTo>
                  <a:lnTo>
                    <a:pt x="999" y="999"/>
                  </a:lnTo>
                  <a:lnTo>
                    <a:pt x="1014" y="1030"/>
                  </a:lnTo>
                  <a:lnTo>
                    <a:pt x="999" y="1091"/>
                  </a:lnTo>
                  <a:lnTo>
                    <a:pt x="954" y="1122"/>
                  </a:lnTo>
                  <a:lnTo>
                    <a:pt x="939" y="1107"/>
                  </a:lnTo>
                  <a:lnTo>
                    <a:pt x="910" y="1137"/>
                  </a:lnTo>
                  <a:lnTo>
                    <a:pt x="924" y="1153"/>
                  </a:lnTo>
                  <a:lnTo>
                    <a:pt x="939" y="1184"/>
                  </a:lnTo>
                  <a:lnTo>
                    <a:pt x="910" y="1184"/>
                  </a:lnTo>
                  <a:lnTo>
                    <a:pt x="895" y="1199"/>
                  </a:lnTo>
                  <a:lnTo>
                    <a:pt x="880" y="1184"/>
                  </a:lnTo>
                  <a:lnTo>
                    <a:pt x="865" y="1168"/>
                  </a:lnTo>
                  <a:lnTo>
                    <a:pt x="850" y="1184"/>
                  </a:lnTo>
                  <a:lnTo>
                    <a:pt x="820" y="1199"/>
                  </a:lnTo>
                  <a:lnTo>
                    <a:pt x="805" y="1199"/>
                  </a:lnTo>
                  <a:lnTo>
                    <a:pt x="775" y="1199"/>
                  </a:lnTo>
                  <a:lnTo>
                    <a:pt x="760" y="1230"/>
                  </a:lnTo>
                  <a:lnTo>
                    <a:pt x="746" y="1245"/>
                  </a:lnTo>
                  <a:lnTo>
                    <a:pt x="716" y="1245"/>
                  </a:lnTo>
                  <a:lnTo>
                    <a:pt x="716" y="1230"/>
                  </a:lnTo>
                  <a:lnTo>
                    <a:pt x="626" y="1199"/>
                  </a:lnTo>
                  <a:lnTo>
                    <a:pt x="611" y="1199"/>
                  </a:lnTo>
                  <a:lnTo>
                    <a:pt x="596" y="1214"/>
                  </a:lnTo>
                  <a:lnTo>
                    <a:pt x="567" y="1153"/>
                  </a:lnTo>
                  <a:lnTo>
                    <a:pt x="582" y="1153"/>
                  </a:lnTo>
                  <a:lnTo>
                    <a:pt x="567" y="1122"/>
                  </a:lnTo>
                  <a:lnTo>
                    <a:pt x="552" y="1137"/>
                  </a:lnTo>
                  <a:lnTo>
                    <a:pt x="552" y="1107"/>
                  </a:lnTo>
                  <a:lnTo>
                    <a:pt x="522" y="1076"/>
                  </a:lnTo>
                  <a:lnTo>
                    <a:pt x="507" y="1061"/>
                  </a:lnTo>
                  <a:lnTo>
                    <a:pt x="522" y="1061"/>
                  </a:lnTo>
                  <a:lnTo>
                    <a:pt x="522" y="1030"/>
                  </a:lnTo>
                  <a:lnTo>
                    <a:pt x="537" y="1030"/>
                  </a:lnTo>
                  <a:lnTo>
                    <a:pt x="537" y="999"/>
                  </a:lnTo>
                  <a:lnTo>
                    <a:pt x="507" y="999"/>
                  </a:lnTo>
                  <a:lnTo>
                    <a:pt x="492" y="999"/>
                  </a:lnTo>
                  <a:lnTo>
                    <a:pt x="447" y="1030"/>
                  </a:lnTo>
                  <a:lnTo>
                    <a:pt x="447" y="1061"/>
                  </a:lnTo>
                  <a:lnTo>
                    <a:pt x="492" y="1122"/>
                  </a:lnTo>
                  <a:lnTo>
                    <a:pt x="507" y="1153"/>
                  </a:lnTo>
                  <a:lnTo>
                    <a:pt x="507" y="1214"/>
                  </a:lnTo>
                  <a:lnTo>
                    <a:pt x="492" y="1184"/>
                  </a:lnTo>
                  <a:lnTo>
                    <a:pt x="447" y="1199"/>
                  </a:lnTo>
                  <a:lnTo>
                    <a:pt x="432" y="1184"/>
                  </a:lnTo>
                  <a:lnTo>
                    <a:pt x="432" y="1168"/>
                  </a:lnTo>
                  <a:lnTo>
                    <a:pt x="418" y="1168"/>
                  </a:lnTo>
                  <a:lnTo>
                    <a:pt x="418" y="1153"/>
                  </a:lnTo>
                  <a:lnTo>
                    <a:pt x="403" y="1137"/>
                  </a:lnTo>
                  <a:lnTo>
                    <a:pt x="373" y="1137"/>
                  </a:lnTo>
                  <a:lnTo>
                    <a:pt x="358" y="1107"/>
                  </a:lnTo>
                  <a:lnTo>
                    <a:pt x="328" y="1107"/>
                  </a:lnTo>
                  <a:lnTo>
                    <a:pt x="283" y="1061"/>
                  </a:lnTo>
                  <a:lnTo>
                    <a:pt x="298" y="1030"/>
                  </a:lnTo>
                  <a:lnTo>
                    <a:pt x="268" y="1030"/>
                  </a:lnTo>
                  <a:lnTo>
                    <a:pt x="239" y="1045"/>
                  </a:lnTo>
                  <a:lnTo>
                    <a:pt x="268" y="1061"/>
                  </a:lnTo>
                  <a:lnTo>
                    <a:pt x="224" y="1076"/>
                  </a:lnTo>
                  <a:lnTo>
                    <a:pt x="209" y="1045"/>
                  </a:lnTo>
                  <a:lnTo>
                    <a:pt x="164" y="1045"/>
                  </a:lnTo>
                  <a:lnTo>
                    <a:pt x="164" y="1061"/>
                  </a:lnTo>
                  <a:lnTo>
                    <a:pt x="134" y="1061"/>
                  </a:lnTo>
                  <a:lnTo>
                    <a:pt x="134" y="1030"/>
                  </a:lnTo>
                  <a:lnTo>
                    <a:pt x="104" y="999"/>
                  </a:lnTo>
                  <a:lnTo>
                    <a:pt x="89" y="1014"/>
                  </a:lnTo>
                  <a:lnTo>
                    <a:pt x="45" y="1014"/>
                  </a:lnTo>
                  <a:lnTo>
                    <a:pt x="30" y="999"/>
                  </a:lnTo>
                  <a:lnTo>
                    <a:pt x="45" y="999"/>
                  </a:lnTo>
                  <a:lnTo>
                    <a:pt x="60" y="938"/>
                  </a:lnTo>
                  <a:lnTo>
                    <a:pt x="45" y="907"/>
                  </a:lnTo>
                  <a:lnTo>
                    <a:pt x="45" y="876"/>
                  </a:lnTo>
                  <a:lnTo>
                    <a:pt x="0" y="799"/>
                  </a:lnTo>
                  <a:lnTo>
                    <a:pt x="15" y="769"/>
                  </a:lnTo>
                  <a:lnTo>
                    <a:pt x="30" y="784"/>
                  </a:lnTo>
                  <a:lnTo>
                    <a:pt x="45" y="769"/>
                  </a:lnTo>
                  <a:lnTo>
                    <a:pt x="30" y="738"/>
                  </a:lnTo>
                  <a:lnTo>
                    <a:pt x="60" y="722"/>
                  </a:lnTo>
                  <a:lnTo>
                    <a:pt x="89" y="738"/>
                  </a:lnTo>
                  <a:lnTo>
                    <a:pt x="119" y="707"/>
                  </a:lnTo>
                  <a:lnTo>
                    <a:pt x="104" y="692"/>
                  </a:lnTo>
                  <a:lnTo>
                    <a:pt x="134" y="630"/>
                  </a:lnTo>
                  <a:lnTo>
                    <a:pt x="119" y="599"/>
                  </a:lnTo>
                  <a:lnTo>
                    <a:pt x="104" y="553"/>
                  </a:lnTo>
                  <a:lnTo>
                    <a:pt x="119" y="538"/>
                  </a:lnTo>
                  <a:lnTo>
                    <a:pt x="104" y="492"/>
                  </a:lnTo>
                  <a:lnTo>
                    <a:pt x="89" y="476"/>
                  </a:lnTo>
                  <a:lnTo>
                    <a:pt x="89" y="446"/>
                  </a:lnTo>
                  <a:lnTo>
                    <a:pt x="89" y="430"/>
                  </a:lnTo>
                  <a:lnTo>
                    <a:pt x="164" y="446"/>
                  </a:lnTo>
                  <a:lnTo>
                    <a:pt x="253" y="461"/>
                  </a:lnTo>
                  <a:lnTo>
                    <a:pt x="253" y="492"/>
                  </a:lnTo>
                  <a:lnTo>
                    <a:pt x="239" y="523"/>
                  </a:lnTo>
                  <a:lnTo>
                    <a:pt x="194" y="523"/>
                  </a:lnTo>
                  <a:lnTo>
                    <a:pt x="134" y="492"/>
                  </a:lnTo>
                  <a:lnTo>
                    <a:pt x="149" y="523"/>
                  </a:lnTo>
                  <a:lnTo>
                    <a:pt x="164" y="538"/>
                  </a:lnTo>
                  <a:lnTo>
                    <a:pt x="179" y="584"/>
                  </a:lnTo>
                  <a:lnTo>
                    <a:pt x="209" y="584"/>
                  </a:lnTo>
                  <a:lnTo>
                    <a:pt x="209" y="553"/>
                  </a:lnTo>
                  <a:lnTo>
                    <a:pt x="239" y="569"/>
                  </a:lnTo>
                  <a:lnTo>
                    <a:pt x="239" y="538"/>
                  </a:lnTo>
                  <a:lnTo>
                    <a:pt x="268" y="507"/>
                  </a:lnTo>
                  <a:lnTo>
                    <a:pt x="298" y="507"/>
                  </a:lnTo>
                  <a:lnTo>
                    <a:pt x="283" y="476"/>
                  </a:lnTo>
                  <a:lnTo>
                    <a:pt x="283" y="446"/>
                  </a:lnTo>
                  <a:lnTo>
                    <a:pt x="313" y="446"/>
                  </a:lnTo>
                  <a:lnTo>
                    <a:pt x="313" y="461"/>
                  </a:lnTo>
                  <a:lnTo>
                    <a:pt x="328" y="476"/>
                  </a:lnTo>
                  <a:lnTo>
                    <a:pt x="358" y="476"/>
                  </a:lnTo>
                  <a:lnTo>
                    <a:pt x="343" y="446"/>
                  </a:lnTo>
                  <a:lnTo>
                    <a:pt x="418" y="415"/>
                  </a:lnTo>
                  <a:lnTo>
                    <a:pt x="403" y="461"/>
                  </a:lnTo>
                  <a:lnTo>
                    <a:pt x="403" y="476"/>
                  </a:lnTo>
                  <a:lnTo>
                    <a:pt x="432" y="430"/>
                  </a:lnTo>
                  <a:lnTo>
                    <a:pt x="492" y="415"/>
                  </a:lnTo>
                  <a:lnTo>
                    <a:pt x="507" y="415"/>
                  </a:lnTo>
                  <a:lnTo>
                    <a:pt x="492" y="384"/>
                  </a:lnTo>
                  <a:lnTo>
                    <a:pt x="596" y="384"/>
                  </a:lnTo>
                  <a:lnTo>
                    <a:pt x="596" y="400"/>
                  </a:lnTo>
                  <a:lnTo>
                    <a:pt x="567" y="323"/>
                  </a:lnTo>
                  <a:lnTo>
                    <a:pt x="582" y="307"/>
                  </a:lnTo>
                  <a:lnTo>
                    <a:pt x="582" y="261"/>
                  </a:lnTo>
                  <a:lnTo>
                    <a:pt x="611" y="261"/>
                  </a:lnTo>
                  <a:lnTo>
                    <a:pt x="626" y="307"/>
                  </a:lnTo>
                  <a:lnTo>
                    <a:pt x="671" y="384"/>
                  </a:lnTo>
                  <a:lnTo>
                    <a:pt x="686" y="415"/>
                  </a:lnTo>
                  <a:lnTo>
                    <a:pt x="671" y="446"/>
                  </a:lnTo>
                  <a:lnTo>
                    <a:pt x="641" y="461"/>
                  </a:lnTo>
                  <a:lnTo>
                    <a:pt x="686" y="476"/>
                  </a:lnTo>
                  <a:lnTo>
                    <a:pt x="701" y="415"/>
                  </a:lnTo>
                  <a:lnTo>
                    <a:pt x="701" y="384"/>
                  </a:lnTo>
                  <a:lnTo>
                    <a:pt x="716" y="384"/>
                  </a:lnTo>
                  <a:lnTo>
                    <a:pt x="760" y="415"/>
                  </a:lnTo>
                  <a:lnTo>
                    <a:pt x="716" y="369"/>
                  </a:lnTo>
                  <a:lnTo>
                    <a:pt x="686" y="369"/>
                  </a:lnTo>
                  <a:lnTo>
                    <a:pt x="671" y="323"/>
                  </a:lnTo>
                  <a:lnTo>
                    <a:pt x="641" y="307"/>
                  </a:lnTo>
                  <a:lnTo>
                    <a:pt x="656" y="261"/>
                  </a:lnTo>
                  <a:lnTo>
                    <a:pt x="686" y="292"/>
                  </a:lnTo>
                  <a:lnTo>
                    <a:pt x="686" y="261"/>
                  </a:lnTo>
                  <a:lnTo>
                    <a:pt x="746" y="277"/>
                  </a:lnTo>
                  <a:lnTo>
                    <a:pt x="746" y="246"/>
                  </a:lnTo>
                  <a:lnTo>
                    <a:pt x="716" y="246"/>
                  </a:lnTo>
                  <a:lnTo>
                    <a:pt x="701" y="215"/>
                  </a:lnTo>
                  <a:lnTo>
                    <a:pt x="746" y="184"/>
                  </a:lnTo>
                  <a:lnTo>
                    <a:pt x="731" y="169"/>
                  </a:lnTo>
                  <a:lnTo>
                    <a:pt x="805" y="92"/>
                  </a:lnTo>
                  <a:lnTo>
                    <a:pt x="924" y="61"/>
                  </a:lnTo>
                  <a:lnTo>
                    <a:pt x="924" y="31"/>
                  </a:lnTo>
                  <a:lnTo>
                    <a:pt x="939" y="0"/>
                  </a:lnTo>
                  <a:lnTo>
                    <a:pt x="984" y="0"/>
                  </a:lnTo>
                  <a:lnTo>
                    <a:pt x="999" y="31"/>
                  </a:lnTo>
                  <a:lnTo>
                    <a:pt x="1029" y="0"/>
                  </a:lnTo>
                  <a:lnTo>
                    <a:pt x="1059" y="0"/>
                  </a:lnTo>
                  <a:lnTo>
                    <a:pt x="1074" y="0"/>
                  </a:lnTo>
                  <a:lnTo>
                    <a:pt x="1103" y="31"/>
                  </a:lnTo>
                  <a:lnTo>
                    <a:pt x="1088" y="61"/>
                  </a:lnTo>
                  <a:lnTo>
                    <a:pt x="1074" y="92"/>
                  </a:lnTo>
                  <a:lnTo>
                    <a:pt x="1103" y="108"/>
                  </a:lnTo>
                  <a:lnTo>
                    <a:pt x="1088" y="138"/>
                  </a:lnTo>
                  <a:lnTo>
                    <a:pt x="1163" y="61"/>
                  </a:lnTo>
                  <a:lnTo>
                    <a:pt x="1193" y="92"/>
                  </a:lnTo>
                  <a:lnTo>
                    <a:pt x="1208" y="46"/>
                  </a:lnTo>
                  <a:lnTo>
                    <a:pt x="1342" y="61"/>
                  </a:lnTo>
                  <a:lnTo>
                    <a:pt x="1461" y="108"/>
                  </a:lnTo>
                  <a:lnTo>
                    <a:pt x="1476" y="77"/>
                  </a:lnTo>
                  <a:lnTo>
                    <a:pt x="1536" y="46"/>
                  </a:lnTo>
                  <a:lnTo>
                    <a:pt x="1610" y="46"/>
                  </a:lnTo>
                  <a:lnTo>
                    <a:pt x="1655" y="61"/>
                  </a:lnTo>
                  <a:lnTo>
                    <a:pt x="1745" y="31"/>
                  </a:lnTo>
                  <a:lnTo>
                    <a:pt x="1849" y="46"/>
                  </a:lnTo>
                  <a:lnTo>
                    <a:pt x="1953" y="108"/>
                  </a:lnTo>
                  <a:lnTo>
                    <a:pt x="2028" y="61"/>
                  </a:lnTo>
                  <a:lnTo>
                    <a:pt x="2043" y="92"/>
                  </a:lnTo>
                  <a:lnTo>
                    <a:pt x="2073" y="77"/>
                  </a:lnTo>
                  <a:lnTo>
                    <a:pt x="2073" y="46"/>
                  </a:lnTo>
                  <a:lnTo>
                    <a:pt x="2147" y="31"/>
                  </a:lnTo>
                  <a:lnTo>
                    <a:pt x="2207" y="61"/>
                  </a:lnTo>
                  <a:lnTo>
                    <a:pt x="2311" y="46"/>
                  </a:lnTo>
                  <a:lnTo>
                    <a:pt x="2341" y="108"/>
                  </a:lnTo>
                  <a:lnTo>
                    <a:pt x="2311" y="108"/>
                  </a:lnTo>
                  <a:lnTo>
                    <a:pt x="2252" y="92"/>
                  </a:lnTo>
                  <a:lnTo>
                    <a:pt x="2252" y="123"/>
                  </a:lnTo>
                  <a:lnTo>
                    <a:pt x="2266" y="138"/>
                  </a:lnTo>
                  <a:lnTo>
                    <a:pt x="2311" y="138"/>
                  </a:lnTo>
                  <a:lnTo>
                    <a:pt x="2326" y="138"/>
                  </a:lnTo>
                  <a:lnTo>
                    <a:pt x="2326" y="184"/>
                  </a:lnTo>
                  <a:lnTo>
                    <a:pt x="2281" y="231"/>
                  </a:lnTo>
                  <a:lnTo>
                    <a:pt x="2252" y="277"/>
                  </a:lnTo>
                  <a:lnTo>
                    <a:pt x="2207" y="261"/>
                  </a:lnTo>
                  <a:lnTo>
                    <a:pt x="2162" y="261"/>
                  </a:lnTo>
                  <a:lnTo>
                    <a:pt x="2147" y="307"/>
                  </a:lnTo>
                  <a:lnTo>
                    <a:pt x="2132" y="277"/>
                  </a:lnTo>
                  <a:lnTo>
                    <a:pt x="2102" y="307"/>
                  </a:lnTo>
                  <a:lnTo>
                    <a:pt x="2117" y="369"/>
                  </a:lnTo>
                  <a:lnTo>
                    <a:pt x="2147" y="369"/>
                  </a:lnTo>
                  <a:lnTo>
                    <a:pt x="2147" y="400"/>
                  </a:lnTo>
                  <a:lnTo>
                    <a:pt x="2162" y="415"/>
                  </a:lnTo>
                  <a:lnTo>
                    <a:pt x="2162" y="461"/>
                  </a:lnTo>
                  <a:lnTo>
                    <a:pt x="2177" y="476"/>
                  </a:lnTo>
                  <a:lnTo>
                    <a:pt x="2162" y="492"/>
                  </a:lnTo>
                  <a:lnTo>
                    <a:pt x="2177" y="538"/>
                  </a:lnTo>
                  <a:lnTo>
                    <a:pt x="2162" y="538"/>
                  </a:lnTo>
                  <a:lnTo>
                    <a:pt x="2147" y="615"/>
                  </a:lnTo>
                  <a:lnTo>
                    <a:pt x="2058" y="461"/>
                  </a:lnTo>
                  <a:lnTo>
                    <a:pt x="2043" y="400"/>
                  </a:lnTo>
                  <a:lnTo>
                    <a:pt x="2058" y="400"/>
                  </a:lnTo>
                  <a:lnTo>
                    <a:pt x="2088" y="292"/>
                  </a:lnTo>
                  <a:lnTo>
                    <a:pt x="2058" y="215"/>
                  </a:lnTo>
                  <a:lnTo>
                    <a:pt x="2028" y="231"/>
                  </a:lnTo>
                  <a:lnTo>
                    <a:pt x="2043" y="246"/>
                  </a:lnTo>
                  <a:lnTo>
                    <a:pt x="2043" y="292"/>
                  </a:lnTo>
                  <a:lnTo>
                    <a:pt x="2013" y="292"/>
                  </a:lnTo>
                  <a:lnTo>
                    <a:pt x="2013" y="246"/>
                  </a:lnTo>
                  <a:lnTo>
                    <a:pt x="1968" y="307"/>
                  </a:lnTo>
                  <a:lnTo>
                    <a:pt x="1968" y="384"/>
                  </a:lnTo>
                  <a:lnTo>
                    <a:pt x="1938" y="400"/>
                  </a:lnTo>
                  <a:lnTo>
                    <a:pt x="1894" y="384"/>
                  </a:lnTo>
                  <a:lnTo>
                    <a:pt x="1894" y="400"/>
                  </a:lnTo>
                  <a:lnTo>
                    <a:pt x="1804" y="430"/>
                  </a:lnTo>
                  <a:lnTo>
                    <a:pt x="1774" y="553"/>
                  </a:lnTo>
                  <a:lnTo>
                    <a:pt x="1759" y="584"/>
                  </a:lnTo>
                  <a:lnTo>
                    <a:pt x="1804" y="599"/>
                  </a:lnTo>
                  <a:lnTo>
                    <a:pt x="1819" y="630"/>
                  </a:lnTo>
                  <a:lnTo>
                    <a:pt x="1849" y="584"/>
                  </a:lnTo>
                  <a:lnTo>
                    <a:pt x="1879" y="599"/>
                  </a:lnTo>
                  <a:lnTo>
                    <a:pt x="1894" y="615"/>
                  </a:lnTo>
                  <a:lnTo>
                    <a:pt x="1909" y="692"/>
                  </a:lnTo>
                  <a:lnTo>
                    <a:pt x="1923" y="753"/>
                  </a:lnTo>
                  <a:lnTo>
                    <a:pt x="1894" y="907"/>
                  </a:lnTo>
                  <a:lnTo>
                    <a:pt x="1849" y="938"/>
                  </a:lnTo>
                  <a:lnTo>
                    <a:pt x="1819" y="876"/>
                  </a:lnTo>
                  <a:lnTo>
                    <a:pt x="1849" y="861"/>
                  </a:lnTo>
                  <a:lnTo>
                    <a:pt x="1849" y="784"/>
                  </a:lnTo>
                  <a:lnTo>
                    <a:pt x="1819" y="784"/>
                  </a:lnTo>
                  <a:lnTo>
                    <a:pt x="1804" y="799"/>
                  </a:lnTo>
                  <a:lnTo>
                    <a:pt x="1789" y="799"/>
                  </a:lnTo>
                  <a:lnTo>
                    <a:pt x="1730" y="753"/>
                  </a:lnTo>
                  <a:lnTo>
                    <a:pt x="1730" y="769"/>
                  </a:lnTo>
                  <a:lnTo>
                    <a:pt x="1700" y="738"/>
                  </a:lnTo>
                  <a:lnTo>
                    <a:pt x="1655" y="692"/>
                  </a:lnTo>
                  <a:lnTo>
                    <a:pt x="1610" y="661"/>
                  </a:lnTo>
                  <a:lnTo>
                    <a:pt x="1581" y="661"/>
                  </a:lnTo>
                  <a:lnTo>
                    <a:pt x="1566" y="707"/>
                  </a:lnTo>
                  <a:lnTo>
                    <a:pt x="1581" y="707"/>
                  </a:lnTo>
                  <a:lnTo>
                    <a:pt x="1581" y="738"/>
                  </a:lnTo>
                  <a:lnTo>
                    <a:pt x="1566" y="784"/>
                  </a:lnTo>
                  <a:lnTo>
                    <a:pt x="1551" y="799"/>
                  </a:lnTo>
                  <a:lnTo>
                    <a:pt x="1536" y="799"/>
                  </a:lnTo>
                  <a:lnTo>
                    <a:pt x="1491" y="799"/>
                  </a:lnTo>
                  <a:lnTo>
                    <a:pt x="1476" y="815"/>
                  </a:lnTo>
                  <a:lnTo>
                    <a:pt x="1446" y="815"/>
                  </a:lnTo>
                  <a:lnTo>
                    <a:pt x="1431" y="830"/>
                  </a:lnTo>
                  <a:lnTo>
                    <a:pt x="1357" y="799"/>
                  </a:lnTo>
                  <a:lnTo>
                    <a:pt x="1312" y="815"/>
                  </a:lnTo>
                  <a:lnTo>
                    <a:pt x="1297" y="799"/>
                  </a:lnTo>
                  <a:lnTo>
                    <a:pt x="1238" y="769"/>
                  </a:lnTo>
                  <a:lnTo>
                    <a:pt x="1223" y="815"/>
                  </a:lnTo>
                  <a:lnTo>
                    <a:pt x="1223" y="845"/>
                  </a:lnTo>
                  <a:lnTo>
                    <a:pt x="1178" y="845"/>
                  </a:lnTo>
                  <a:lnTo>
                    <a:pt x="1133" y="845"/>
                  </a:lnTo>
                  <a:lnTo>
                    <a:pt x="1088" y="891"/>
                  </a:lnTo>
                </a:path>
              </a:pathLst>
            </a:custGeom>
            <a:no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67" name="Freeform 255">
              <a:extLst>
                <a:ext uri="{FF2B5EF4-FFF2-40B4-BE49-F238E27FC236}">
                  <a16:creationId xmlns:a16="http://schemas.microsoft.com/office/drawing/2014/main" id="{B6BA3738-5079-17A8-6D83-403EBC9736A0}"/>
                </a:ext>
              </a:extLst>
            </p:cNvPr>
            <p:cNvSpPr>
              <a:spLocks/>
            </p:cNvSpPr>
            <p:nvPr/>
          </p:nvSpPr>
          <p:spPr bwMode="auto">
            <a:xfrm>
              <a:off x="2571827" y="1927553"/>
              <a:ext cx="51954" cy="25505"/>
            </a:xfrm>
            <a:custGeom>
              <a:avLst/>
              <a:gdLst>
                <a:gd name="T0" fmla="*/ 0 w 90"/>
                <a:gd name="T1" fmla="*/ 0 h 47"/>
                <a:gd name="T2" fmla="*/ 0 w 90"/>
                <a:gd name="T3" fmla="*/ 0 h 47"/>
                <a:gd name="T4" fmla="*/ 0 w 90"/>
                <a:gd name="T5" fmla="*/ 0 h 47"/>
                <a:gd name="T6" fmla="*/ 0 w 90"/>
                <a:gd name="T7" fmla="*/ 0 h 47"/>
                <a:gd name="T8" fmla="*/ 0 w 90"/>
                <a:gd name="T9" fmla="*/ 0 h 47"/>
                <a:gd name="T10" fmla="*/ 0 w 90"/>
                <a:gd name="T11" fmla="*/ 0 h 47"/>
                <a:gd name="T12" fmla="*/ 0 w 90"/>
                <a:gd name="T13" fmla="*/ 0 h 47"/>
                <a:gd name="T14" fmla="*/ 0 60000 65536"/>
                <a:gd name="T15" fmla="*/ 0 60000 65536"/>
                <a:gd name="T16" fmla="*/ 0 60000 65536"/>
                <a:gd name="T17" fmla="*/ 0 60000 65536"/>
                <a:gd name="T18" fmla="*/ 0 60000 65536"/>
                <a:gd name="T19" fmla="*/ 0 60000 65536"/>
                <a:gd name="T20" fmla="*/ 0 60000 65536"/>
                <a:gd name="T21" fmla="*/ 0 w 90"/>
                <a:gd name="T22" fmla="*/ 0 h 47"/>
                <a:gd name="T23" fmla="*/ 90 w 90"/>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47">
                  <a:moveTo>
                    <a:pt x="30" y="46"/>
                  </a:moveTo>
                  <a:lnTo>
                    <a:pt x="0" y="46"/>
                  </a:lnTo>
                  <a:lnTo>
                    <a:pt x="0" y="0"/>
                  </a:lnTo>
                  <a:lnTo>
                    <a:pt x="89" y="0"/>
                  </a:lnTo>
                  <a:lnTo>
                    <a:pt x="89" y="15"/>
                  </a:lnTo>
                  <a:lnTo>
                    <a:pt x="45" y="15"/>
                  </a:lnTo>
                  <a:lnTo>
                    <a:pt x="30" y="46"/>
                  </a:lnTo>
                </a:path>
              </a:pathLst>
            </a:custGeom>
            <a:no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68" name="Freeform 256">
              <a:extLst>
                <a:ext uri="{FF2B5EF4-FFF2-40B4-BE49-F238E27FC236}">
                  <a16:creationId xmlns:a16="http://schemas.microsoft.com/office/drawing/2014/main" id="{47942607-3E20-4385-F740-02514A6625E7}"/>
                </a:ext>
              </a:extLst>
            </p:cNvPr>
            <p:cNvSpPr>
              <a:spLocks/>
            </p:cNvSpPr>
            <p:nvPr/>
          </p:nvSpPr>
          <p:spPr bwMode="auto">
            <a:xfrm>
              <a:off x="2440706" y="1958943"/>
              <a:ext cx="18555" cy="31390"/>
            </a:xfrm>
            <a:custGeom>
              <a:avLst/>
              <a:gdLst>
                <a:gd name="T0" fmla="*/ 0 w 31"/>
                <a:gd name="T1" fmla="*/ 0 h 62"/>
                <a:gd name="T2" fmla="*/ 0 w 31"/>
                <a:gd name="T3" fmla="*/ 0 h 62"/>
                <a:gd name="T4" fmla="*/ 0 w 31"/>
                <a:gd name="T5" fmla="*/ 0 h 62"/>
                <a:gd name="T6" fmla="*/ 0 w 31"/>
                <a:gd name="T7" fmla="*/ 0 h 62"/>
                <a:gd name="T8" fmla="*/ 0 w 31"/>
                <a:gd name="T9" fmla="*/ 0 h 62"/>
                <a:gd name="T10" fmla="*/ 0 w 31"/>
                <a:gd name="T11" fmla="*/ 0 h 62"/>
                <a:gd name="T12" fmla="*/ 0 w 31"/>
                <a:gd name="T13" fmla="*/ 0 h 62"/>
                <a:gd name="T14" fmla="*/ 0 w 31"/>
                <a:gd name="T15" fmla="*/ 0 h 62"/>
                <a:gd name="T16" fmla="*/ 0 w 31"/>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62"/>
                <a:gd name="T29" fmla="*/ 31 w 31"/>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62">
                  <a:moveTo>
                    <a:pt x="30" y="31"/>
                  </a:moveTo>
                  <a:lnTo>
                    <a:pt x="30" y="15"/>
                  </a:lnTo>
                  <a:lnTo>
                    <a:pt x="15" y="0"/>
                  </a:lnTo>
                  <a:lnTo>
                    <a:pt x="0" y="15"/>
                  </a:lnTo>
                  <a:lnTo>
                    <a:pt x="0" y="31"/>
                  </a:lnTo>
                  <a:lnTo>
                    <a:pt x="15" y="61"/>
                  </a:lnTo>
                  <a:lnTo>
                    <a:pt x="30" y="61"/>
                  </a:lnTo>
                  <a:lnTo>
                    <a:pt x="30" y="46"/>
                  </a:lnTo>
                  <a:lnTo>
                    <a:pt x="30" y="31"/>
                  </a:lnTo>
                </a:path>
              </a:pathLst>
            </a:custGeom>
            <a:no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69" name="Freeform 257">
              <a:extLst>
                <a:ext uri="{FF2B5EF4-FFF2-40B4-BE49-F238E27FC236}">
                  <a16:creationId xmlns:a16="http://schemas.microsoft.com/office/drawing/2014/main" id="{8B19628B-EA10-1118-5BA7-C40A0049FE46}"/>
                </a:ext>
              </a:extLst>
            </p:cNvPr>
            <p:cNvSpPr>
              <a:spLocks/>
            </p:cNvSpPr>
            <p:nvPr/>
          </p:nvSpPr>
          <p:spPr bwMode="auto">
            <a:xfrm>
              <a:off x="2293503" y="1517517"/>
              <a:ext cx="79168" cy="77495"/>
            </a:xfrm>
            <a:custGeom>
              <a:avLst/>
              <a:gdLst>
                <a:gd name="T0" fmla="*/ 0 w 134"/>
                <a:gd name="T1" fmla="*/ 0 h 156"/>
                <a:gd name="T2" fmla="*/ 0 w 134"/>
                <a:gd name="T3" fmla="*/ 0 h 156"/>
                <a:gd name="T4" fmla="*/ 0 w 134"/>
                <a:gd name="T5" fmla="*/ 0 h 156"/>
                <a:gd name="T6" fmla="*/ 0 w 134"/>
                <a:gd name="T7" fmla="*/ 0 h 156"/>
                <a:gd name="T8" fmla="*/ 0 w 134"/>
                <a:gd name="T9" fmla="*/ 0 h 156"/>
                <a:gd name="T10" fmla="*/ 0 w 134"/>
                <a:gd name="T11" fmla="*/ 0 h 156"/>
                <a:gd name="T12" fmla="*/ 0 w 134"/>
                <a:gd name="T13" fmla="*/ 0 h 156"/>
                <a:gd name="T14" fmla="*/ 0 w 134"/>
                <a:gd name="T15" fmla="*/ 0 h 156"/>
                <a:gd name="T16" fmla="*/ 0 w 134"/>
                <a:gd name="T17" fmla="*/ 0 h 156"/>
                <a:gd name="T18" fmla="*/ 0 w 134"/>
                <a:gd name="T19" fmla="*/ 0 h 156"/>
                <a:gd name="T20" fmla="*/ 0 w 134"/>
                <a:gd name="T21" fmla="*/ 0 h 156"/>
                <a:gd name="T22" fmla="*/ 0 w 134"/>
                <a:gd name="T23" fmla="*/ 0 h 156"/>
                <a:gd name="T24" fmla="*/ 0 w 134"/>
                <a:gd name="T25" fmla="*/ 0 h 1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4"/>
                <a:gd name="T40" fmla="*/ 0 h 156"/>
                <a:gd name="T41" fmla="*/ 134 w 134"/>
                <a:gd name="T42" fmla="*/ 156 h 1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4" h="156">
                  <a:moveTo>
                    <a:pt x="15" y="155"/>
                  </a:moveTo>
                  <a:lnTo>
                    <a:pt x="15" y="140"/>
                  </a:lnTo>
                  <a:lnTo>
                    <a:pt x="59" y="93"/>
                  </a:lnTo>
                  <a:lnTo>
                    <a:pt x="103" y="47"/>
                  </a:lnTo>
                  <a:lnTo>
                    <a:pt x="133" y="31"/>
                  </a:lnTo>
                  <a:lnTo>
                    <a:pt x="118" y="0"/>
                  </a:lnTo>
                  <a:lnTo>
                    <a:pt x="103" y="0"/>
                  </a:lnTo>
                  <a:lnTo>
                    <a:pt x="89" y="16"/>
                  </a:lnTo>
                  <a:lnTo>
                    <a:pt x="74" y="31"/>
                  </a:lnTo>
                  <a:lnTo>
                    <a:pt x="30" y="62"/>
                  </a:lnTo>
                  <a:lnTo>
                    <a:pt x="0" y="109"/>
                  </a:lnTo>
                  <a:lnTo>
                    <a:pt x="0" y="140"/>
                  </a:lnTo>
                  <a:lnTo>
                    <a:pt x="15" y="155"/>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70" name="Freeform 258">
              <a:extLst>
                <a:ext uri="{FF2B5EF4-FFF2-40B4-BE49-F238E27FC236}">
                  <a16:creationId xmlns:a16="http://schemas.microsoft.com/office/drawing/2014/main" id="{F1B90B1F-2BF8-72D9-8A08-F08828D31BD5}"/>
                </a:ext>
              </a:extLst>
            </p:cNvPr>
            <p:cNvSpPr>
              <a:spLocks/>
            </p:cNvSpPr>
            <p:nvPr/>
          </p:nvSpPr>
          <p:spPr bwMode="auto">
            <a:xfrm>
              <a:off x="3160638" y="1740192"/>
              <a:ext cx="80404" cy="117714"/>
            </a:xfrm>
            <a:custGeom>
              <a:avLst/>
              <a:gdLst>
                <a:gd name="T0" fmla="*/ 0 w 136"/>
                <a:gd name="T1" fmla="*/ 0 h 231"/>
                <a:gd name="T2" fmla="*/ 0 w 136"/>
                <a:gd name="T3" fmla="*/ 0 h 231"/>
                <a:gd name="T4" fmla="*/ 0 w 136"/>
                <a:gd name="T5" fmla="*/ 0 h 231"/>
                <a:gd name="T6" fmla="*/ 0 w 136"/>
                <a:gd name="T7" fmla="*/ 0 h 231"/>
                <a:gd name="T8" fmla="*/ 0 w 136"/>
                <a:gd name="T9" fmla="*/ 0 h 231"/>
                <a:gd name="T10" fmla="*/ 0 w 136"/>
                <a:gd name="T11" fmla="*/ 0 h 231"/>
                <a:gd name="T12" fmla="*/ 0 w 136"/>
                <a:gd name="T13" fmla="*/ 0 h 231"/>
                <a:gd name="T14" fmla="*/ 0 w 136"/>
                <a:gd name="T15" fmla="*/ 0 h 231"/>
                <a:gd name="T16" fmla="*/ 0 w 136"/>
                <a:gd name="T17" fmla="*/ 0 h 231"/>
                <a:gd name="T18" fmla="*/ 0 w 136"/>
                <a:gd name="T19" fmla="*/ 0 h 231"/>
                <a:gd name="T20" fmla="*/ 0 w 136"/>
                <a:gd name="T21" fmla="*/ 0 h 231"/>
                <a:gd name="T22" fmla="*/ 0 w 136"/>
                <a:gd name="T23" fmla="*/ 0 h 231"/>
                <a:gd name="T24" fmla="*/ 0 w 136"/>
                <a:gd name="T25" fmla="*/ 0 h 231"/>
                <a:gd name="T26" fmla="*/ 0 w 136"/>
                <a:gd name="T27" fmla="*/ 0 h 231"/>
                <a:gd name="T28" fmla="*/ 0 w 136"/>
                <a:gd name="T29" fmla="*/ 0 h 231"/>
                <a:gd name="T30" fmla="*/ 0 w 136"/>
                <a:gd name="T31" fmla="*/ 0 h 2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6"/>
                <a:gd name="T49" fmla="*/ 0 h 231"/>
                <a:gd name="T50" fmla="*/ 136 w 136"/>
                <a:gd name="T51" fmla="*/ 231 h 2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6" h="231">
                  <a:moveTo>
                    <a:pt x="0" y="0"/>
                  </a:moveTo>
                  <a:lnTo>
                    <a:pt x="30" y="61"/>
                  </a:lnTo>
                  <a:lnTo>
                    <a:pt x="45" y="77"/>
                  </a:lnTo>
                  <a:lnTo>
                    <a:pt x="60" y="153"/>
                  </a:lnTo>
                  <a:lnTo>
                    <a:pt x="75" y="169"/>
                  </a:lnTo>
                  <a:lnTo>
                    <a:pt x="90" y="199"/>
                  </a:lnTo>
                  <a:lnTo>
                    <a:pt x="105" y="230"/>
                  </a:lnTo>
                  <a:lnTo>
                    <a:pt x="105" y="215"/>
                  </a:lnTo>
                  <a:lnTo>
                    <a:pt x="135" y="230"/>
                  </a:lnTo>
                  <a:lnTo>
                    <a:pt x="135" y="215"/>
                  </a:lnTo>
                  <a:lnTo>
                    <a:pt x="105" y="184"/>
                  </a:lnTo>
                  <a:lnTo>
                    <a:pt x="90" y="138"/>
                  </a:lnTo>
                  <a:lnTo>
                    <a:pt x="105" y="153"/>
                  </a:lnTo>
                  <a:lnTo>
                    <a:pt x="90" y="107"/>
                  </a:lnTo>
                  <a:lnTo>
                    <a:pt x="45" y="61"/>
                  </a:lnTo>
                  <a:lnTo>
                    <a:pt x="0"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71" name="Freeform 259">
              <a:extLst>
                <a:ext uri="{FF2B5EF4-FFF2-40B4-BE49-F238E27FC236}">
                  <a16:creationId xmlns:a16="http://schemas.microsoft.com/office/drawing/2014/main" id="{B538717A-FA5D-29CE-7327-FF84DB13911B}"/>
                </a:ext>
              </a:extLst>
            </p:cNvPr>
            <p:cNvSpPr>
              <a:spLocks/>
            </p:cNvSpPr>
            <p:nvPr/>
          </p:nvSpPr>
          <p:spPr bwMode="auto">
            <a:xfrm>
              <a:off x="2528532" y="1399803"/>
              <a:ext cx="53191" cy="47085"/>
            </a:xfrm>
            <a:custGeom>
              <a:avLst/>
              <a:gdLst>
                <a:gd name="T0" fmla="*/ 0 w 90"/>
                <a:gd name="T1" fmla="*/ 0 h 93"/>
                <a:gd name="T2" fmla="*/ 0 w 90"/>
                <a:gd name="T3" fmla="*/ 0 h 93"/>
                <a:gd name="T4" fmla="*/ 0 w 90"/>
                <a:gd name="T5" fmla="*/ 0 h 93"/>
                <a:gd name="T6" fmla="*/ 0 w 90"/>
                <a:gd name="T7" fmla="*/ 0 h 93"/>
                <a:gd name="T8" fmla="*/ 0 w 90"/>
                <a:gd name="T9" fmla="*/ 0 h 93"/>
                <a:gd name="T10" fmla="*/ 0 w 90"/>
                <a:gd name="T11" fmla="*/ 0 h 93"/>
                <a:gd name="T12" fmla="*/ 0 w 90"/>
                <a:gd name="T13" fmla="*/ 0 h 93"/>
                <a:gd name="T14" fmla="*/ 0 60000 65536"/>
                <a:gd name="T15" fmla="*/ 0 60000 65536"/>
                <a:gd name="T16" fmla="*/ 0 60000 65536"/>
                <a:gd name="T17" fmla="*/ 0 60000 65536"/>
                <a:gd name="T18" fmla="*/ 0 60000 65536"/>
                <a:gd name="T19" fmla="*/ 0 60000 65536"/>
                <a:gd name="T20" fmla="*/ 0 60000 65536"/>
                <a:gd name="T21" fmla="*/ 0 w 90"/>
                <a:gd name="T22" fmla="*/ 0 h 93"/>
                <a:gd name="T23" fmla="*/ 90 w 90"/>
                <a:gd name="T24" fmla="*/ 93 h 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93">
                  <a:moveTo>
                    <a:pt x="74" y="31"/>
                  </a:moveTo>
                  <a:lnTo>
                    <a:pt x="15" y="0"/>
                  </a:lnTo>
                  <a:lnTo>
                    <a:pt x="0" y="31"/>
                  </a:lnTo>
                  <a:lnTo>
                    <a:pt x="30" y="92"/>
                  </a:lnTo>
                  <a:lnTo>
                    <a:pt x="74" y="77"/>
                  </a:lnTo>
                  <a:lnTo>
                    <a:pt x="89" y="31"/>
                  </a:lnTo>
                  <a:lnTo>
                    <a:pt x="74" y="31"/>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72" name="Freeform 260">
              <a:extLst>
                <a:ext uri="{FF2B5EF4-FFF2-40B4-BE49-F238E27FC236}">
                  <a16:creationId xmlns:a16="http://schemas.microsoft.com/office/drawing/2014/main" id="{B038AA56-63CE-8BCE-2404-D458E93C2F34}"/>
                </a:ext>
              </a:extLst>
            </p:cNvPr>
            <p:cNvSpPr>
              <a:spLocks/>
            </p:cNvSpPr>
            <p:nvPr/>
          </p:nvSpPr>
          <p:spPr bwMode="auto">
            <a:xfrm>
              <a:off x="2276185" y="1601878"/>
              <a:ext cx="53191" cy="40219"/>
            </a:xfrm>
            <a:custGeom>
              <a:avLst/>
              <a:gdLst>
                <a:gd name="T0" fmla="*/ 0 w 91"/>
                <a:gd name="T1" fmla="*/ 0 h 78"/>
                <a:gd name="T2" fmla="*/ 0 w 91"/>
                <a:gd name="T3" fmla="*/ 0 h 78"/>
                <a:gd name="T4" fmla="*/ 0 w 91"/>
                <a:gd name="T5" fmla="*/ 0 h 78"/>
                <a:gd name="T6" fmla="*/ 0 w 91"/>
                <a:gd name="T7" fmla="*/ 0 h 78"/>
                <a:gd name="T8" fmla="*/ 0 w 91"/>
                <a:gd name="T9" fmla="*/ 0 h 78"/>
                <a:gd name="T10" fmla="*/ 0 w 91"/>
                <a:gd name="T11" fmla="*/ 0 h 78"/>
                <a:gd name="T12" fmla="*/ 0 w 91"/>
                <a:gd name="T13" fmla="*/ 0 h 78"/>
                <a:gd name="T14" fmla="*/ 0 w 91"/>
                <a:gd name="T15" fmla="*/ 0 h 78"/>
                <a:gd name="T16" fmla="*/ 0 w 91"/>
                <a:gd name="T17" fmla="*/ 0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
                <a:gd name="T28" fmla="*/ 0 h 78"/>
                <a:gd name="T29" fmla="*/ 91 w 91"/>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 h="78">
                  <a:moveTo>
                    <a:pt x="45" y="0"/>
                  </a:moveTo>
                  <a:lnTo>
                    <a:pt x="15" y="0"/>
                  </a:lnTo>
                  <a:lnTo>
                    <a:pt x="0" y="31"/>
                  </a:lnTo>
                  <a:lnTo>
                    <a:pt x="15" y="62"/>
                  </a:lnTo>
                  <a:lnTo>
                    <a:pt x="30" y="62"/>
                  </a:lnTo>
                  <a:lnTo>
                    <a:pt x="45" y="77"/>
                  </a:lnTo>
                  <a:lnTo>
                    <a:pt x="90" y="62"/>
                  </a:lnTo>
                  <a:lnTo>
                    <a:pt x="45" y="31"/>
                  </a:lnTo>
                  <a:lnTo>
                    <a:pt x="45"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73" name="Freeform 261">
              <a:extLst>
                <a:ext uri="{FF2B5EF4-FFF2-40B4-BE49-F238E27FC236}">
                  <a16:creationId xmlns:a16="http://schemas.microsoft.com/office/drawing/2014/main" id="{E8B3866C-65F9-812A-9ECC-0B31220C8D80}"/>
                </a:ext>
              </a:extLst>
            </p:cNvPr>
            <p:cNvSpPr>
              <a:spLocks/>
            </p:cNvSpPr>
            <p:nvPr/>
          </p:nvSpPr>
          <p:spPr bwMode="auto">
            <a:xfrm>
              <a:off x="2587908" y="1415498"/>
              <a:ext cx="28451" cy="31390"/>
            </a:xfrm>
            <a:custGeom>
              <a:avLst/>
              <a:gdLst>
                <a:gd name="T0" fmla="*/ 0 w 47"/>
                <a:gd name="T1" fmla="*/ 0 h 62"/>
                <a:gd name="T2" fmla="*/ 0 w 47"/>
                <a:gd name="T3" fmla="*/ 0 h 62"/>
                <a:gd name="T4" fmla="*/ 0 w 47"/>
                <a:gd name="T5" fmla="*/ 0 h 62"/>
                <a:gd name="T6" fmla="*/ 0 w 47"/>
                <a:gd name="T7" fmla="*/ 0 h 62"/>
                <a:gd name="T8" fmla="*/ 0 w 47"/>
                <a:gd name="T9" fmla="*/ 0 h 62"/>
                <a:gd name="T10" fmla="*/ 0 w 47"/>
                <a:gd name="T11" fmla="*/ 0 h 62"/>
                <a:gd name="T12" fmla="*/ 0 60000 65536"/>
                <a:gd name="T13" fmla="*/ 0 60000 65536"/>
                <a:gd name="T14" fmla="*/ 0 60000 65536"/>
                <a:gd name="T15" fmla="*/ 0 60000 65536"/>
                <a:gd name="T16" fmla="*/ 0 60000 65536"/>
                <a:gd name="T17" fmla="*/ 0 60000 65536"/>
                <a:gd name="T18" fmla="*/ 0 w 47"/>
                <a:gd name="T19" fmla="*/ 0 h 62"/>
                <a:gd name="T20" fmla="*/ 47 w 47"/>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47" h="62">
                  <a:moveTo>
                    <a:pt x="0" y="0"/>
                  </a:moveTo>
                  <a:lnTo>
                    <a:pt x="0" y="46"/>
                  </a:lnTo>
                  <a:lnTo>
                    <a:pt x="15" y="61"/>
                  </a:lnTo>
                  <a:lnTo>
                    <a:pt x="46" y="31"/>
                  </a:lnTo>
                  <a:lnTo>
                    <a:pt x="30" y="0"/>
                  </a:lnTo>
                  <a:lnTo>
                    <a:pt x="0"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74" name="Freeform 262">
              <a:extLst>
                <a:ext uri="{FF2B5EF4-FFF2-40B4-BE49-F238E27FC236}">
                  <a16:creationId xmlns:a16="http://schemas.microsoft.com/office/drawing/2014/main" id="{6C510B67-4840-6294-1629-22EB68A18D57}"/>
                </a:ext>
              </a:extLst>
            </p:cNvPr>
            <p:cNvSpPr>
              <a:spLocks/>
            </p:cNvSpPr>
            <p:nvPr/>
          </p:nvSpPr>
          <p:spPr bwMode="auto">
            <a:xfrm>
              <a:off x="2935504" y="1430212"/>
              <a:ext cx="25977" cy="16676"/>
            </a:xfrm>
            <a:custGeom>
              <a:avLst/>
              <a:gdLst>
                <a:gd name="T0" fmla="*/ 0 w 45"/>
                <a:gd name="T1" fmla="*/ 0 h 32"/>
                <a:gd name="T2" fmla="*/ 0 w 45"/>
                <a:gd name="T3" fmla="*/ 0 h 32"/>
                <a:gd name="T4" fmla="*/ 0 w 45"/>
                <a:gd name="T5" fmla="*/ 0 h 32"/>
                <a:gd name="T6" fmla="*/ 0 w 45"/>
                <a:gd name="T7" fmla="*/ 0 h 32"/>
                <a:gd name="T8" fmla="*/ 0 w 45"/>
                <a:gd name="T9" fmla="*/ 0 h 32"/>
                <a:gd name="T10" fmla="*/ 0 60000 65536"/>
                <a:gd name="T11" fmla="*/ 0 60000 65536"/>
                <a:gd name="T12" fmla="*/ 0 60000 65536"/>
                <a:gd name="T13" fmla="*/ 0 60000 65536"/>
                <a:gd name="T14" fmla="*/ 0 60000 65536"/>
                <a:gd name="T15" fmla="*/ 0 w 45"/>
                <a:gd name="T16" fmla="*/ 0 h 32"/>
                <a:gd name="T17" fmla="*/ 45 w 45"/>
                <a:gd name="T18" fmla="*/ 32 h 32"/>
              </a:gdLst>
              <a:ahLst/>
              <a:cxnLst>
                <a:cxn ang="T10">
                  <a:pos x="T0" y="T1"/>
                </a:cxn>
                <a:cxn ang="T11">
                  <a:pos x="T2" y="T3"/>
                </a:cxn>
                <a:cxn ang="T12">
                  <a:pos x="T4" y="T5"/>
                </a:cxn>
                <a:cxn ang="T13">
                  <a:pos x="T6" y="T7"/>
                </a:cxn>
                <a:cxn ang="T14">
                  <a:pos x="T8" y="T9"/>
                </a:cxn>
              </a:cxnLst>
              <a:rect l="T15" t="T16" r="T17" b="T18"/>
              <a:pathLst>
                <a:path w="45" h="32">
                  <a:moveTo>
                    <a:pt x="0" y="0"/>
                  </a:moveTo>
                  <a:lnTo>
                    <a:pt x="44" y="16"/>
                  </a:lnTo>
                  <a:lnTo>
                    <a:pt x="44" y="31"/>
                  </a:lnTo>
                  <a:lnTo>
                    <a:pt x="0" y="16"/>
                  </a:lnTo>
                  <a:lnTo>
                    <a:pt x="0"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75" name="Freeform 263">
              <a:extLst>
                <a:ext uri="{FF2B5EF4-FFF2-40B4-BE49-F238E27FC236}">
                  <a16:creationId xmlns:a16="http://schemas.microsoft.com/office/drawing/2014/main" id="{B14E44DE-2544-DD0F-ED7F-9B2EFF5CAA49}"/>
                </a:ext>
              </a:extLst>
            </p:cNvPr>
            <p:cNvSpPr>
              <a:spLocks/>
            </p:cNvSpPr>
            <p:nvPr/>
          </p:nvSpPr>
          <p:spPr bwMode="auto">
            <a:xfrm>
              <a:off x="3274441" y="1439041"/>
              <a:ext cx="27214" cy="15695"/>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60000 65536"/>
                <a:gd name="T11" fmla="*/ 0 60000 65536"/>
                <a:gd name="T12" fmla="*/ 0 60000 65536"/>
                <a:gd name="T13" fmla="*/ 0 60000 65536"/>
                <a:gd name="T14" fmla="*/ 0 60000 65536"/>
                <a:gd name="T15" fmla="*/ 0 w 46"/>
                <a:gd name="T16" fmla="*/ 0 h 31"/>
                <a:gd name="T17" fmla="*/ 46 w 46"/>
                <a:gd name="T18" fmla="*/ 31 h 31"/>
              </a:gdLst>
              <a:ahLst/>
              <a:cxnLst>
                <a:cxn ang="T10">
                  <a:pos x="T0" y="T1"/>
                </a:cxn>
                <a:cxn ang="T11">
                  <a:pos x="T2" y="T3"/>
                </a:cxn>
                <a:cxn ang="T12">
                  <a:pos x="T4" y="T5"/>
                </a:cxn>
                <a:cxn ang="T13">
                  <a:pos x="T6" y="T7"/>
                </a:cxn>
                <a:cxn ang="T14">
                  <a:pos x="T8" y="T9"/>
                </a:cxn>
              </a:cxnLst>
              <a:rect l="T15" t="T16" r="T17" b="T18"/>
              <a:pathLst>
                <a:path w="46" h="31">
                  <a:moveTo>
                    <a:pt x="0" y="0"/>
                  </a:moveTo>
                  <a:lnTo>
                    <a:pt x="0" y="30"/>
                  </a:lnTo>
                  <a:lnTo>
                    <a:pt x="30" y="15"/>
                  </a:lnTo>
                  <a:lnTo>
                    <a:pt x="45" y="0"/>
                  </a:lnTo>
                  <a:lnTo>
                    <a:pt x="0"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76" name="Freeform 264">
              <a:extLst>
                <a:ext uri="{FF2B5EF4-FFF2-40B4-BE49-F238E27FC236}">
                  <a16:creationId xmlns:a16="http://schemas.microsoft.com/office/drawing/2014/main" id="{A28BE694-A8FF-EBFF-256C-EC1B71B52545}"/>
                </a:ext>
              </a:extLst>
            </p:cNvPr>
            <p:cNvSpPr>
              <a:spLocks/>
            </p:cNvSpPr>
            <p:nvPr/>
          </p:nvSpPr>
          <p:spPr bwMode="auto">
            <a:xfrm>
              <a:off x="2902105" y="1430212"/>
              <a:ext cx="17318" cy="24524"/>
            </a:xfrm>
            <a:custGeom>
              <a:avLst/>
              <a:gdLst>
                <a:gd name="T0" fmla="*/ 0 w 30"/>
                <a:gd name="T1" fmla="*/ 0 h 47"/>
                <a:gd name="T2" fmla="*/ 0 w 30"/>
                <a:gd name="T3" fmla="*/ 0 h 47"/>
                <a:gd name="T4" fmla="*/ 0 w 30"/>
                <a:gd name="T5" fmla="*/ 0 h 47"/>
                <a:gd name="T6" fmla="*/ 0 w 30"/>
                <a:gd name="T7" fmla="*/ 0 h 47"/>
                <a:gd name="T8" fmla="*/ 0 w 30"/>
                <a:gd name="T9" fmla="*/ 0 h 47"/>
                <a:gd name="T10" fmla="*/ 0 60000 65536"/>
                <a:gd name="T11" fmla="*/ 0 60000 65536"/>
                <a:gd name="T12" fmla="*/ 0 60000 65536"/>
                <a:gd name="T13" fmla="*/ 0 60000 65536"/>
                <a:gd name="T14" fmla="*/ 0 60000 65536"/>
                <a:gd name="T15" fmla="*/ 0 w 30"/>
                <a:gd name="T16" fmla="*/ 0 h 47"/>
                <a:gd name="T17" fmla="*/ 30 w 30"/>
                <a:gd name="T18" fmla="*/ 47 h 47"/>
              </a:gdLst>
              <a:ahLst/>
              <a:cxnLst>
                <a:cxn ang="T10">
                  <a:pos x="T0" y="T1"/>
                </a:cxn>
                <a:cxn ang="T11">
                  <a:pos x="T2" y="T3"/>
                </a:cxn>
                <a:cxn ang="T12">
                  <a:pos x="T4" y="T5"/>
                </a:cxn>
                <a:cxn ang="T13">
                  <a:pos x="T6" y="T7"/>
                </a:cxn>
                <a:cxn ang="T14">
                  <a:pos x="T8" y="T9"/>
                </a:cxn>
              </a:cxnLst>
              <a:rect l="T15" t="T16" r="T17" b="T18"/>
              <a:pathLst>
                <a:path w="30" h="47">
                  <a:moveTo>
                    <a:pt x="0" y="0"/>
                  </a:moveTo>
                  <a:lnTo>
                    <a:pt x="0" y="31"/>
                  </a:lnTo>
                  <a:lnTo>
                    <a:pt x="29" y="46"/>
                  </a:lnTo>
                  <a:lnTo>
                    <a:pt x="29" y="15"/>
                  </a:lnTo>
                  <a:lnTo>
                    <a:pt x="0"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77" name="Freeform 265">
              <a:extLst>
                <a:ext uri="{FF2B5EF4-FFF2-40B4-BE49-F238E27FC236}">
                  <a16:creationId xmlns:a16="http://schemas.microsoft.com/office/drawing/2014/main" id="{F1C7B877-0315-B30A-4B31-77C74C912DB2}"/>
                </a:ext>
              </a:extLst>
            </p:cNvPr>
            <p:cNvSpPr>
              <a:spLocks/>
            </p:cNvSpPr>
            <p:nvPr/>
          </p:nvSpPr>
          <p:spPr bwMode="auto">
            <a:xfrm>
              <a:off x="2336798" y="1633269"/>
              <a:ext cx="18555" cy="14714"/>
            </a:xfrm>
            <a:custGeom>
              <a:avLst/>
              <a:gdLst>
                <a:gd name="T0" fmla="*/ 0 w 30"/>
                <a:gd name="T1" fmla="*/ 0 h 32"/>
                <a:gd name="T2" fmla="*/ 0 w 30"/>
                <a:gd name="T3" fmla="*/ 0 h 32"/>
                <a:gd name="T4" fmla="*/ 0 w 30"/>
                <a:gd name="T5" fmla="*/ 0 h 32"/>
                <a:gd name="T6" fmla="*/ 0 w 30"/>
                <a:gd name="T7" fmla="*/ 0 h 32"/>
                <a:gd name="T8" fmla="*/ 0 w 30"/>
                <a:gd name="T9" fmla="*/ 0 h 32"/>
                <a:gd name="T10" fmla="*/ 0 60000 65536"/>
                <a:gd name="T11" fmla="*/ 0 60000 65536"/>
                <a:gd name="T12" fmla="*/ 0 60000 65536"/>
                <a:gd name="T13" fmla="*/ 0 60000 65536"/>
                <a:gd name="T14" fmla="*/ 0 60000 65536"/>
                <a:gd name="T15" fmla="*/ 0 w 30"/>
                <a:gd name="T16" fmla="*/ 0 h 32"/>
                <a:gd name="T17" fmla="*/ 30 w 30"/>
                <a:gd name="T18" fmla="*/ 32 h 32"/>
              </a:gdLst>
              <a:ahLst/>
              <a:cxnLst>
                <a:cxn ang="T10">
                  <a:pos x="T0" y="T1"/>
                </a:cxn>
                <a:cxn ang="T11">
                  <a:pos x="T2" y="T3"/>
                </a:cxn>
                <a:cxn ang="T12">
                  <a:pos x="T4" y="T5"/>
                </a:cxn>
                <a:cxn ang="T13">
                  <a:pos x="T6" y="T7"/>
                </a:cxn>
                <a:cxn ang="T14">
                  <a:pos x="T8" y="T9"/>
                </a:cxn>
              </a:cxnLst>
              <a:rect l="T15" t="T16" r="T17" b="T18"/>
              <a:pathLst>
                <a:path w="30" h="32">
                  <a:moveTo>
                    <a:pt x="0" y="0"/>
                  </a:moveTo>
                  <a:lnTo>
                    <a:pt x="29" y="16"/>
                  </a:lnTo>
                  <a:lnTo>
                    <a:pt x="15" y="31"/>
                  </a:lnTo>
                  <a:lnTo>
                    <a:pt x="0" y="31"/>
                  </a:lnTo>
                  <a:lnTo>
                    <a:pt x="0"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78" name="Freeform 266">
              <a:extLst>
                <a:ext uri="{FF2B5EF4-FFF2-40B4-BE49-F238E27FC236}">
                  <a16:creationId xmlns:a16="http://schemas.microsoft.com/office/drawing/2014/main" id="{D5F26042-D5E6-D243-5389-D6F415F18AEE}"/>
                </a:ext>
              </a:extLst>
            </p:cNvPr>
            <p:cNvSpPr>
              <a:spLocks/>
            </p:cNvSpPr>
            <p:nvPr/>
          </p:nvSpPr>
          <p:spPr bwMode="auto">
            <a:xfrm>
              <a:off x="3353609" y="1679373"/>
              <a:ext cx="24740" cy="8829"/>
            </a:xfrm>
            <a:custGeom>
              <a:avLst/>
              <a:gdLst>
                <a:gd name="T0" fmla="*/ 0 w 45"/>
                <a:gd name="T1" fmla="*/ 0 h 17"/>
                <a:gd name="T2" fmla="*/ 0 w 45"/>
                <a:gd name="T3" fmla="*/ 0 h 17"/>
                <a:gd name="T4" fmla="*/ 0 w 45"/>
                <a:gd name="T5" fmla="*/ 0 h 17"/>
                <a:gd name="T6" fmla="*/ 0 w 45"/>
                <a:gd name="T7" fmla="*/ 0 h 17"/>
                <a:gd name="T8" fmla="*/ 0 60000 65536"/>
                <a:gd name="T9" fmla="*/ 0 60000 65536"/>
                <a:gd name="T10" fmla="*/ 0 60000 65536"/>
                <a:gd name="T11" fmla="*/ 0 60000 65536"/>
                <a:gd name="T12" fmla="*/ 0 w 45"/>
                <a:gd name="T13" fmla="*/ 0 h 17"/>
                <a:gd name="T14" fmla="*/ 45 w 45"/>
                <a:gd name="T15" fmla="*/ 17 h 17"/>
              </a:gdLst>
              <a:ahLst/>
              <a:cxnLst>
                <a:cxn ang="T8">
                  <a:pos x="T0" y="T1"/>
                </a:cxn>
                <a:cxn ang="T9">
                  <a:pos x="T2" y="T3"/>
                </a:cxn>
                <a:cxn ang="T10">
                  <a:pos x="T4" y="T5"/>
                </a:cxn>
                <a:cxn ang="T11">
                  <a:pos x="T6" y="T7"/>
                </a:cxn>
              </a:cxnLst>
              <a:rect l="T12" t="T13" r="T14" b="T15"/>
              <a:pathLst>
                <a:path w="45" h="17">
                  <a:moveTo>
                    <a:pt x="14" y="0"/>
                  </a:moveTo>
                  <a:lnTo>
                    <a:pt x="0" y="0"/>
                  </a:lnTo>
                  <a:lnTo>
                    <a:pt x="44" y="16"/>
                  </a:lnTo>
                  <a:lnTo>
                    <a:pt x="14"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79" name="Line 267">
              <a:extLst>
                <a:ext uri="{FF2B5EF4-FFF2-40B4-BE49-F238E27FC236}">
                  <a16:creationId xmlns:a16="http://schemas.microsoft.com/office/drawing/2014/main" id="{372E0432-3CEC-0366-261F-CE9E21B99DDE}"/>
                </a:ext>
              </a:extLst>
            </p:cNvPr>
            <p:cNvSpPr>
              <a:spLocks noChangeShapeType="1"/>
            </p:cNvSpPr>
            <p:nvPr/>
          </p:nvSpPr>
          <p:spPr bwMode="auto">
            <a:xfrm>
              <a:off x="3440199" y="1702916"/>
              <a:ext cx="7422" cy="7848"/>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80" name="Line 268">
              <a:extLst>
                <a:ext uri="{FF2B5EF4-FFF2-40B4-BE49-F238E27FC236}">
                  <a16:creationId xmlns:a16="http://schemas.microsoft.com/office/drawing/2014/main" id="{CC9D29E1-F5A3-3250-5B56-08F72BD08A6A}"/>
                </a:ext>
              </a:extLst>
            </p:cNvPr>
            <p:cNvSpPr>
              <a:spLocks noChangeShapeType="1"/>
            </p:cNvSpPr>
            <p:nvPr/>
          </p:nvSpPr>
          <p:spPr bwMode="auto">
            <a:xfrm>
              <a:off x="2615122" y="2052133"/>
              <a:ext cx="8659"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81" name="Line 269">
              <a:extLst>
                <a:ext uri="{FF2B5EF4-FFF2-40B4-BE49-F238E27FC236}">
                  <a16:creationId xmlns:a16="http://schemas.microsoft.com/office/drawing/2014/main" id="{A8D58B48-3FE1-2F24-1BC7-FC8D696B035A}"/>
                </a:ext>
              </a:extLst>
            </p:cNvPr>
            <p:cNvSpPr>
              <a:spLocks noChangeShapeType="1"/>
            </p:cNvSpPr>
            <p:nvPr/>
          </p:nvSpPr>
          <p:spPr bwMode="auto">
            <a:xfrm>
              <a:off x="2605226" y="2059981"/>
              <a:ext cx="9896"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82" name="Line 270">
              <a:extLst>
                <a:ext uri="{FF2B5EF4-FFF2-40B4-BE49-F238E27FC236}">
                  <a16:creationId xmlns:a16="http://schemas.microsoft.com/office/drawing/2014/main" id="{702F38D5-2FD0-80C2-6631-E8BAC029DED2}"/>
                </a:ext>
              </a:extLst>
            </p:cNvPr>
            <p:cNvSpPr>
              <a:spLocks noChangeShapeType="1"/>
            </p:cNvSpPr>
            <p:nvPr/>
          </p:nvSpPr>
          <p:spPr bwMode="auto">
            <a:xfrm>
              <a:off x="2605226" y="2059981"/>
              <a:ext cx="0" cy="7848"/>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83" name="Line 271">
              <a:extLst>
                <a:ext uri="{FF2B5EF4-FFF2-40B4-BE49-F238E27FC236}">
                  <a16:creationId xmlns:a16="http://schemas.microsoft.com/office/drawing/2014/main" id="{243F3DB6-9329-6344-DFA2-21F1A37DAB51}"/>
                </a:ext>
              </a:extLst>
            </p:cNvPr>
            <p:cNvSpPr>
              <a:spLocks noChangeShapeType="1"/>
            </p:cNvSpPr>
            <p:nvPr/>
          </p:nvSpPr>
          <p:spPr bwMode="auto">
            <a:xfrm flipH="1">
              <a:off x="2599041" y="2067828"/>
              <a:ext cx="6185"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84" name="Line 272">
              <a:extLst>
                <a:ext uri="{FF2B5EF4-FFF2-40B4-BE49-F238E27FC236}">
                  <a16:creationId xmlns:a16="http://schemas.microsoft.com/office/drawing/2014/main" id="{05EDCCA1-ADCC-D7A9-DB50-04CF05E4AF9A}"/>
                </a:ext>
              </a:extLst>
            </p:cNvPr>
            <p:cNvSpPr>
              <a:spLocks noChangeShapeType="1"/>
            </p:cNvSpPr>
            <p:nvPr/>
          </p:nvSpPr>
          <p:spPr bwMode="auto">
            <a:xfrm>
              <a:off x="2599041" y="2067828"/>
              <a:ext cx="6185" cy="7848"/>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85" name="Line 273">
              <a:extLst>
                <a:ext uri="{FF2B5EF4-FFF2-40B4-BE49-F238E27FC236}">
                  <a16:creationId xmlns:a16="http://schemas.microsoft.com/office/drawing/2014/main" id="{F195DFBE-6DC8-AB2E-4183-5943E1F8E2DF}"/>
                </a:ext>
              </a:extLst>
            </p:cNvPr>
            <p:cNvSpPr>
              <a:spLocks noChangeShapeType="1"/>
            </p:cNvSpPr>
            <p:nvPr/>
          </p:nvSpPr>
          <p:spPr bwMode="auto">
            <a:xfrm>
              <a:off x="2605226" y="2075676"/>
              <a:ext cx="9896"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86" name="Line 274">
              <a:extLst>
                <a:ext uri="{FF2B5EF4-FFF2-40B4-BE49-F238E27FC236}">
                  <a16:creationId xmlns:a16="http://schemas.microsoft.com/office/drawing/2014/main" id="{A0F9AB1C-4F73-8D1C-916E-54F9BB201B75}"/>
                </a:ext>
              </a:extLst>
            </p:cNvPr>
            <p:cNvSpPr>
              <a:spLocks noChangeShapeType="1"/>
            </p:cNvSpPr>
            <p:nvPr/>
          </p:nvSpPr>
          <p:spPr bwMode="auto">
            <a:xfrm>
              <a:off x="2615122" y="2075676"/>
              <a:ext cx="0" cy="8829"/>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87" name="Line 275">
              <a:extLst>
                <a:ext uri="{FF2B5EF4-FFF2-40B4-BE49-F238E27FC236}">
                  <a16:creationId xmlns:a16="http://schemas.microsoft.com/office/drawing/2014/main" id="{12D4CCFA-717E-2B80-52CC-0D2D04E91645}"/>
                </a:ext>
              </a:extLst>
            </p:cNvPr>
            <p:cNvSpPr>
              <a:spLocks noChangeShapeType="1"/>
            </p:cNvSpPr>
            <p:nvPr/>
          </p:nvSpPr>
          <p:spPr bwMode="auto">
            <a:xfrm>
              <a:off x="2615122" y="2084505"/>
              <a:ext cx="8659"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88" name="Line 276">
              <a:extLst>
                <a:ext uri="{FF2B5EF4-FFF2-40B4-BE49-F238E27FC236}">
                  <a16:creationId xmlns:a16="http://schemas.microsoft.com/office/drawing/2014/main" id="{2DDFF299-2A60-B19C-9EF3-A98E738C4FB9}"/>
                </a:ext>
              </a:extLst>
            </p:cNvPr>
            <p:cNvSpPr>
              <a:spLocks noChangeShapeType="1"/>
            </p:cNvSpPr>
            <p:nvPr/>
          </p:nvSpPr>
          <p:spPr bwMode="auto">
            <a:xfrm>
              <a:off x="2615122" y="2084505"/>
              <a:ext cx="8659"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89" name="Line 277">
              <a:extLst>
                <a:ext uri="{FF2B5EF4-FFF2-40B4-BE49-F238E27FC236}">
                  <a16:creationId xmlns:a16="http://schemas.microsoft.com/office/drawing/2014/main" id="{4D83F716-3E07-FDA3-FDA8-1801EB4F4F20}"/>
                </a:ext>
              </a:extLst>
            </p:cNvPr>
            <p:cNvSpPr>
              <a:spLocks noChangeShapeType="1"/>
            </p:cNvSpPr>
            <p:nvPr/>
          </p:nvSpPr>
          <p:spPr bwMode="auto">
            <a:xfrm>
              <a:off x="2623781" y="2084505"/>
              <a:ext cx="7422"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90" name="Line 278">
              <a:extLst>
                <a:ext uri="{FF2B5EF4-FFF2-40B4-BE49-F238E27FC236}">
                  <a16:creationId xmlns:a16="http://schemas.microsoft.com/office/drawing/2014/main" id="{DF166074-0270-F3B2-1BEC-7D1963971D58}"/>
                </a:ext>
              </a:extLst>
            </p:cNvPr>
            <p:cNvSpPr>
              <a:spLocks noChangeShapeType="1"/>
            </p:cNvSpPr>
            <p:nvPr/>
          </p:nvSpPr>
          <p:spPr bwMode="auto">
            <a:xfrm>
              <a:off x="2641099" y="2075676"/>
              <a:ext cx="8659"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91" name="Line 279">
              <a:extLst>
                <a:ext uri="{FF2B5EF4-FFF2-40B4-BE49-F238E27FC236}">
                  <a16:creationId xmlns:a16="http://schemas.microsoft.com/office/drawing/2014/main" id="{8CB4D03C-9D3C-33E6-CEC1-133EA4C83B57}"/>
                </a:ext>
              </a:extLst>
            </p:cNvPr>
            <p:cNvSpPr>
              <a:spLocks noChangeShapeType="1"/>
            </p:cNvSpPr>
            <p:nvPr/>
          </p:nvSpPr>
          <p:spPr bwMode="auto">
            <a:xfrm flipV="1">
              <a:off x="2641099" y="2067828"/>
              <a:ext cx="8659" cy="7848"/>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92" name="Freeform 280">
              <a:extLst>
                <a:ext uri="{FF2B5EF4-FFF2-40B4-BE49-F238E27FC236}">
                  <a16:creationId xmlns:a16="http://schemas.microsoft.com/office/drawing/2014/main" id="{3F97B9D5-5E36-635F-1789-DB3720BF0337}"/>
                </a:ext>
              </a:extLst>
            </p:cNvPr>
            <p:cNvSpPr>
              <a:spLocks/>
            </p:cNvSpPr>
            <p:nvPr/>
          </p:nvSpPr>
          <p:spPr bwMode="auto">
            <a:xfrm>
              <a:off x="2701711" y="1842210"/>
              <a:ext cx="304301" cy="132428"/>
            </a:xfrm>
            <a:custGeom>
              <a:avLst/>
              <a:gdLst>
                <a:gd name="T0" fmla="*/ 0 w 523"/>
                <a:gd name="T1" fmla="*/ 0 h 262"/>
                <a:gd name="T2" fmla="*/ 0 w 523"/>
                <a:gd name="T3" fmla="*/ 0 h 262"/>
                <a:gd name="T4" fmla="*/ 0 w 523"/>
                <a:gd name="T5" fmla="*/ 0 h 262"/>
                <a:gd name="T6" fmla="*/ 0 w 523"/>
                <a:gd name="T7" fmla="*/ 0 h 262"/>
                <a:gd name="T8" fmla="*/ 0 w 523"/>
                <a:gd name="T9" fmla="*/ 0 h 262"/>
                <a:gd name="T10" fmla="*/ 0 w 523"/>
                <a:gd name="T11" fmla="*/ 0 h 262"/>
                <a:gd name="T12" fmla="*/ 0 w 523"/>
                <a:gd name="T13" fmla="*/ 0 h 262"/>
                <a:gd name="T14" fmla="*/ 0 w 523"/>
                <a:gd name="T15" fmla="*/ 0 h 262"/>
                <a:gd name="T16" fmla="*/ 0 w 523"/>
                <a:gd name="T17" fmla="*/ 0 h 262"/>
                <a:gd name="T18" fmla="*/ 0 w 523"/>
                <a:gd name="T19" fmla="*/ 0 h 262"/>
                <a:gd name="T20" fmla="*/ 0 w 523"/>
                <a:gd name="T21" fmla="*/ 0 h 262"/>
                <a:gd name="T22" fmla="*/ 0 w 523"/>
                <a:gd name="T23" fmla="*/ 0 h 262"/>
                <a:gd name="T24" fmla="*/ 0 w 523"/>
                <a:gd name="T25" fmla="*/ 0 h 262"/>
                <a:gd name="T26" fmla="*/ 0 w 523"/>
                <a:gd name="T27" fmla="*/ 0 h 262"/>
                <a:gd name="T28" fmla="*/ 0 w 523"/>
                <a:gd name="T29" fmla="*/ 0 h 262"/>
                <a:gd name="T30" fmla="*/ 0 w 523"/>
                <a:gd name="T31" fmla="*/ 0 h 262"/>
                <a:gd name="T32" fmla="*/ 0 w 523"/>
                <a:gd name="T33" fmla="*/ 0 h 262"/>
                <a:gd name="T34" fmla="*/ 0 w 523"/>
                <a:gd name="T35" fmla="*/ 0 h 262"/>
                <a:gd name="T36" fmla="*/ 0 w 523"/>
                <a:gd name="T37" fmla="*/ 0 h 262"/>
                <a:gd name="T38" fmla="*/ 0 w 523"/>
                <a:gd name="T39" fmla="*/ 0 h 262"/>
                <a:gd name="T40" fmla="*/ 0 w 523"/>
                <a:gd name="T41" fmla="*/ 0 h 262"/>
                <a:gd name="T42" fmla="*/ 0 w 523"/>
                <a:gd name="T43" fmla="*/ 0 h 262"/>
                <a:gd name="T44" fmla="*/ 0 w 523"/>
                <a:gd name="T45" fmla="*/ 0 h 262"/>
                <a:gd name="T46" fmla="*/ 0 w 523"/>
                <a:gd name="T47" fmla="*/ 0 h 262"/>
                <a:gd name="T48" fmla="*/ 0 w 523"/>
                <a:gd name="T49" fmla="*/ 0 h 262"/>
                <a:gd name="T50" fmla="*/ 0 w 523"/>
                <a:gd name="T51" fmla="*/ 0 h 262"/>
                <a:gd name="T52" fmla="*/ 0 w 523"/>
                <a:gd name="T53" fmla="*/ 0 h 262"/>
                <a:gd name="T54" fmla="*/ 0 w 523"/>
                <a:gd name="T55" fmla="*/ 0 h 262"/>
                <a:gd name="T56" fmla="*/ 0 w 523"/>
                <a:gd name="T57" fmla="*/ 0 h 262"/>
                <a:gd name="T58" fmla="*/ 0 w 523"/>
                <a:gd name="T59" fmla="*/ 0 h 262"/>
                <a:gd name="T60" fmla="*/ 0 w 523"/>
                <a:gd name="T61" fmla="*/ 0 h 262"/>
                <a:gd name="T62" fmla="*/ 0 w 523"/>
                <a:gd name="T63" fmla="*/ 0 h 262"/>
                <a:gd name="T64" fmla="*/ 0 w 523"/>
                <a:gd name="T65" fmla="*/ 0 h 262"/>
                <a:gd name="T66" fmla="*/ 0 w 523"/>
                <a:gd name="T67" fmla="*/ 0 h 262"/>
                <a:gd name="T68" fmla="*/ 0 w 523"/>
                <a:gd name="T69" fmla="*/ 0 h 262"/>
                <a:gd name="T70" fmla="*/ 0 w 523"/>
                <a:gd name="T71" fmla="*/ 0 h 262"/>
                <a:gd name="T72" fmla="*/ 0 w 523"/>
                <a:gd name="T73" fmla="*/ 0 h 2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23"/>
                <a:gd name="T112" fmla="*/ 0 h 262"/>
                <a:gd name="T113" fmla="*/ 523 w 523"/>
                <a:gd name="T114" fmla="*/ 262 h 2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23" h="262">
                  <a:moveTo>
                    <a:pt x="447" y="31"/>
                  </a:moveTo>
                  <a:lnTo>
                    <a:pt x="403" y="31"/>
                  </a:lnTo>
                  <a:lnTo>
                    <a:pt x="388" y="46"/>
                  </a:lnTo>
                  <a:lnTo>
                    <a:pt x="358" y="46"/>
                  </a:lnTo>
                  <a:lnTo>
                    <a:pt x="343" y="61"/>
                  </a:lnTo>
                  <a:lnTo>
                    <a:pt x="268" y="31"/>
                  </a:lnTo>
                  <a:lnTo>
                    <a:pt x="224" y="46"/>
                  </a:lnTo>
                  <a:lnTo>
                    <a:pt x="209" y="31"/>
                  </a:lnTo>
                  <a:lnTo>
                    <a:pt x="149" y="0"/>
                  </a:lnTo>
                  <a:lnTo>
                    <a:pt x="134" y="46"/>
                  </a:lnTo>
                  <a:lnTo>
                    <a:pt x="134" y="77"/>
                  </a:lnTo>
                  <a:lnTo>
                    <a:pt x="89" y="77"/>
                  </a:lnTo>
                  <a:lnTo>
                    <a:pt x="45" y="77"/>
                  </a:lnTo>
                  <a:lnTo>
                    <a:pt x="0" y="123"/>
                  </a:lnTo>
                  <a:lnTo>
                    <a:pt x="15" y="138"/>
                  </a:lnTo>
                  <a:lnTo>
                    <a:pt x="30" y="154"/>
                  </a:lnTo>
                  <a:lnTo>
                    <a:pt x="60" y="154"/>
                  </a:lnTo>
                  <a:lnTo>
                    <a:pt x="75" y="184"/>
                  </a:lnTo>
                  <a:lnTo>
                    <a:pt x="75" y="200"/>
                  </a:lnTo>
                  <a:lnTo>
                    <a:pt x="164" y="230"/>
                  </a:lnTo>
                  <a:lnTo>
                    <a:pt x="179" y="261"/>
                  </a:lnTo>
                  <a:lnTo>
                    <a:pt x="239" y="230"/>
                  </a:lnTo>
                  <a:lnTo>
                    <a:pt x="254" y="246"/>
                  </a:lnTo>
                  <a:lnTo>
                    <a:pt x="268" y="261"/>
                  </a:lnTo>
                  <a:lnTo>
                    <a:pt x="343" y="261"/>
                  </a:lnTo>
                  <a:lnTo>
                    <a:pt x="358" y="246"/>
                  </a:lnTo>
                  <a:lnTo>
                    <a:pt x="403" y="230"/>
                  </a:lnTo>
                  <a:lnTo>
                    <a:pt x="418" y="200"/>
                  </a:lnTo>
                  <a:lnTo>
                    <a:pt x="403" y="184"/>
                  </a:lnTo>
                  <a:lnTo>
                    <a:pt x="433" y="154"/>
                  </a:lnTo>
                  <a:lnTo>
                    <a:pt x="447" y="154"/>
                  </a:lnTo>
                  <a:lnTo>
                    <a:pt x="477" y="138"/>
                  </a:lnTo>
                  <a:lnTo>
                    <a:pt x="492" y="107"/>
                  </a:lnTo>
                  <a:lnTo>
                    <a:pt x="522" y="92"/>
                  </a:lnTo>
                  <a:lnTo>
                    <a:pt x="492" y="61"/>
                  </a:lnTo>
                  <a:lnTo>
                    <a:pt x="462" y="61"/>
                  </a:lnTo>
                  <a:lnTo>
                    <a:pt x="447" y="31"/>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93" name="Freeform 281">
              <a:extLst>
                <a:ext uri="{FF2B5EF4-FFF2-40B4-BE49-F238E27FC236}">
                  <a16:creationId xmlns:a16="http://schemas.microsoft.com/office/drawing/2014/main" id="{22C6B40A-E4A3-7706-757B-848D7C38DC8A}"/>
                </a:ext>
              </a:extLst>
            </p:cNvPr>
            <p:cNvSpPr>
              <a:spLocks/>
            </p:cNvSpPr>
            <p:nvPr/>
          </p:nvSpPr>
          <p:spPr bwMode="auto">
            <a:xfrm>
              <a:off x="2599041" y="1788258"/>
              <a:ext cx="545515" cy="444369"/>
            </a:xfrm>
            <a:custGeom>
              <a:avLst/>
              <a:gdLst>
                <a:gd name="T0" fmla="*/ 0 w 941"/>
                <a:gd name="T1" fmla="*/ 0 h 877"/>
                <a:gd name="T2" fmla="*/ 0 w 941"/>
                <a:gd name="T3" fmla="*/ 0 h 877"/>
                <a:gd name="T4" fmla="*/ 0 w 941"/>
                <a:gd name="T5" fmla="*/ 0 h 877"/>
                <a:gd name="T6" fmla="*/ 0 w 941"/>
                <a:gd name="T7" fmla="*/ 0 h 877"/>
                <a:gd name="T8" fmla="*/ 0 w 941"/>
                <a:gd name="T9" fmla="*/ 0 h 877"/>
                <a:gd name="T10" fmla="*/ 0 w 941"/>
                <a:gd name="T11" fmla="*/ 0 h 877"/>
                <a:gd name="T12" fmla="*/ 0 w 941"/>
                <a:gd name="T13" fmla="*/ 0 h 877"/>
                <a:gd name="T14" fmla="*/ 0 w 941"/>
                <a:gd name="T15" fmla="*/ 0 h 877"/>
                <a:gd name="T16" fmla="*/ 0 w 941"/>
                <a:gd name="T17" fmla="*/ 0 h 877"/>
                <a:gd name="T18" fmla="*/ 0 w 941"/>
                <a:gd name="T19" fmla="*/ 0 h 877"/>
                <a:gd name="T20" fmla="*/ 0 w 941"/>
                <a:gd name="T21" fmla="*/ 0 h 877"/>
                <a:gd name="T22" fmla="*/ 0 w 941"/>
                <a:gd name="T23" fmla="*/ 0 h 877"/>
                <a:gd name="T24" fmla="*/ 0 w 941"/>
                <a:gd name="T25" fmla="*/ 0 h 877"/>
                <a:gd name="T26" fmla="*/ 0 w 941"/>
                <a:gd name="T27" fmla="*/ 0 h 877"/>
                <a:gd name="T28" fmla="*/ 0 w 941"/>
                <a:gd name="T29" fmla="*/ 0 h 877"/>
                <a:gd name="T30" fmla="*/ 0 w 941"/>
                <a:gd name="T31" fmla="*/ 0 h 877"/>
                <a:gd name="T32" fmla="*/ 0 w 941"/>
                <a:gd name="T33" fmla="*/ 0 h 877"/>
                <a:gd name="T34" fmla="*/ 0 w 941"/>
                <a:gd name="T35" fmla="*/ 0 h 877"/>
                <a:gd name="T36" fmla="*/ 0 w 941"/>
                <a:gd name="T37" fmla="*/ 0 h 877"/>
                <a:gd name="T38" fmla="*/ 0 w 941"/>
                <a:gd name="T39" fmla="*/ 0 h 877"/>
                <a:gd name="T40" fmla="*/ 0 w 941"/>
                <a:gd name="T41" fmla="*/ 0 h 877"/>
                <a:gd name="T42" fmla="*/ 0 w 941"/>
                <a:gd name="T43" fmla="*/ 0 h 877"/>
                <a:gd name="T44" fmla="*/ 0 w 941"/>
                <a:gd name="T45" fmla="*/ 0 h 877"/>
                <a:gd name="T46" fmla="*/ 0 w 941"/>
                <a:gd name="T47" fmla="*/ 0 h 877"/>
                <a:gd name="T48" fmla="*/ 0 w 941"/>
                <a:gd name="T49" fmla="*/ 0 h 877"/>
                <a:gd name="T50" fmla="*/ 0 w 941"/>
                <a:gd name="T51" fmla="*/ 0 h 877"/>
                <a:gd name="T52" fmla="*/ 0 w 941"/>
                <a:gd name="T53" fmla="*/ 0 h 877"/>
                <a:gd name="T54" fmla="*/ 0 w 941"/>
                <a:gd name="T55" fmla="*/ 0 h 877"/>
                <a:gd name="T56" fmla="*/ 0 w 941"/>
                <a:gd name="T57" fmla="*/ 0 h 877"/>
                <a:gd name="T58" fmla="*/ 0 w 941"/>
                <a:gd name="T59" fmla="*/ 0 h 877"/>
                <a:gd name="T60" fmla="*/ 0 w 941"/>
                <a:gd name="T61" fmla="*/ 0 h 877"/>
                <a:gd name="T62" fmla="*/ 0 w 941"/>
                <a:gd name="T63" fmla="*/ 0 h 877"/>
                <a:gd name="T64" fmla="*/ 0 w 941"/>
                <a:gd name="T65" fmla="*/ 0 h 877"/>
                <a:gd name="T66" fmla="*/ 0 w 941"/>
                <a:gd name="T67" fmla="*/ 0 h 877"/>
                <a:gd name="T68" fmla="*/ 0 w 941"/>
                <a:gd name="T69" fmla="*/ 0 h 877"/>
                <a:gd name="T70" fmla="*/ 0 w 941"/>
                <a:gd name="T71" fmla="*/ 0 h 877"/>
                <a:gd name="T72" fmla="*/ 0 w 941"/>
                <a:gd name="T73" fmla="*/ 0 h 877"/>
                <a:gd name="T74" fmla="*/ 0 w 941"/>
                <a:gd name="T75" fmla="*/ 0 h 877"/>
                <a:gd name="T76" fmla="*/ 0 w 941"/>
                <a:gd name="T77" fmla="*/ 0 h 877"/>
                <a:gd name="T78" fmla="*/ 0 w 941"/>
                <a:gd name="T79" fmla="*/ 0 h 877"/>
                <a:gd name="T80" fmla="*/ 0 w 941"/>
                <a:gd name="T81" fmla="*/ 0 h 877"/>
                <a:gd name="T82" fmla="*/ 0 w 941"/>
                <a:gd name="T83" fmla="*/ 0 h 877"/>
                <a:gd name="T84" fmla="*/ 0 w 941"/>
                <a:gd name="T85" fmla="*/ 0 h 877"/>
                <a:gd name="T86" fmla="*/ 0 w 941"/>
                <a:gd name="T87" fmla="*/ 0 h 877"/>
                <a:gd name="T88" fmla="*/ 0 w 941"/>
                <a:gd name="T89" fmla="*/ 0 h 877"/>
                <a:gd name="T90" fmla="*/ 0 w 941"/>
                <a:gd name="T91" fmla="*/ 0 h 877"/>
                <a:gd name="T92" fmla="*/ 0 w 941"/>
                <a:gd name="T93" fmla="*/ 0 h 877"/>
                <a:gd name="T94" fmla="*/ 0 w 941"/>
                <a:gd name="T95" fmla="*/ 0 h 877"/>
                <a:gd name="T96" fmla="*/ 0 w 941"/>
                <a:gd name="T97" fmla="*/ 0 h 877"/>
                <a:gd name="T98" fmla="*/ 0 w 941"/>
                <a:gd name="T99" fmla="*/ 0 h 877"/>
                <a:gd name="T100" fmla="*/ 0 w 941"/>
                <a:gd name="T101" fmla="*/ 0 h 877"/>
                <a:gd name="T102" fmla="*/ 0 w 941"/>
                <a:gd name="T103" fmla="*/ 0 h 877"/>
                <a:gd name="T104" fmla="*/ 0 w 941"/>
                <a:gd name="T105" fmla="*/ 0 h 877"/>
                <a:gd name="T106" fmla="*/ 0 w 941"/>
                <a:gd name="T107" fmla="*/ 0 h 877"/>
                <a:gd name="T108" fmla="*/ 0 w 941"/>
                <a:gd name="T109" fmla="*/ 0 h 877"/>
                <a:gd name="T110" fmla="*/ 0 w 941"/>
                <a:gd name="T111" fmla="*/ 0 h 877"/>
                <a:gd name="T112" fmla="*/ 0 w 941"/>
                <a:gd name="T113" fmla="*/ 0 h 877"/>
                <a:gd name="T114" fmla="*/ 0 w 941"/>
                <a:gd name="T115" fmla="*/ 0 h 877"/>
                <a:gd name="T116" fmla="*/ 0 w 941"/>
                <a:gd name="T117" fmla="*/ 0 h 877"/>
                <a:gd name="T118" fmla="*/ 0 w 941"/>
                <a:gd name="T119" fmla="*/ 0 h 877"/>
                <a:gd name="T120" fmla="*/ 0 w 941"/>
                <a:gd name="T121" fmla="*/ 0 h 87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1"/>
                <a:gd name="T184" fmla="*/ 0 h 877"/>
                <a:gd name="T185" fmla="*/ 941 w 941"/>
                <a:gd name="T186" fmla="*/ 877 h 87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1" h="877">
                  <a:moveTo>
                    <a:pt x="701" y="200"/>
                  </a:moveTo>
                  <a:lnTo>
                    <a:pt x="671" y="215"/>
                  </a:lnTo>
                  <a:lnTo>
                    <a:pt x="657" y="246"/>
                  </a:lnTo>
                  <a:lnTo>
                    <a:pt x="627" y="261"/>
                  </a:lnTo>
                  <a:lnTo>
                    <a:pt x="612" y="261"/>
                  </a:lnTo>
                  <a:lnTo>
                    <a:pt x="582" y="292"/>
                  </a:lnTo>
                  <a:lnTo>
                    <a:pt x="597" y="307"/>
                  </a:lnTo>
                  <a:lnTo>
                    <a:pt x="582" y="338"/>
                  </a:lnTo>
                  <a:lnTo>
                    <a:pt x="537" y="353"/>
                  </a:lnTo>
                  <a:lnTo>
                    <a:pt x="522" y="369"/>
                  </a:lnTo>
                  <a:lnTo>
                    <a:pt x="448" y="369"/>
                  </a:lnTo>
                  <a:lnTo>
                    <a:pt x="433" y="353"/>
                  </a:lnTo>
                  <a:lnTo>
                    <a:pt x="418" y="338"/>
                  </a:lnTo>
                  <a:lnTo>
                    <a:pt x="358" y="369"/>
                  </a:lnTo>
                  <a:lnTo>
                    <a:pt x="343" y="338"/>
                  </a:lnTo>
                  <a:lnTo>
                    <a:pt x="254" y="307"/>
                  </a:lnTo>
                  <a:lnTo>
                    <a:pt x="254" y="292"/>
                  </a:lnTo>
                  <a:lnTo>
                    <a:pt x="239" y="261"/>
                  </a:lnTo>
                  <a:lnTo>
                    <a:pt x="209" y="261"/>
                  </a:lnTo>
                  <a:lnTo>
                    <a:pt x="194" y="246"/>
                  </a:lnTo>
                  <a:lnTo>
                    <a:pt x="179" y="231"/>
                  </a:lnTo>
                  <a:lnTo>
                    <a:pt x="164" y="292"/>
                  </a:lnTo>
                  <a:lnTo>
                    <a:pt x="104" y="292"/>
                  </a:lnTo>
                  <a:lnTo>
                    <a:pt x="119" y="323"/>
                  </a:lnTo>
                  <a:lnTo>
                    <a:pt x="90" y="338"/>
                  </a:lnTo>
                  <a:lnTo>
                    <a:pt x="104" y="369"/>
                  </a:lnTo>
                  <a:lnTo>
                    <a:pt x="90" y="430"/>
                  </a:lnTo>
                  <a:lnTo>
                    <a:pt x="45" y="461"/>
                  </a:lnTo>
                  <a:lnTo>
                    <a:pt x="30" y="446"/>
                  </a:lnTo>
                  <a:lnTo>
                    <a:pt x="0" y="476"/>
                  </a:lnTo>
                  <a:lnTo>
                    <a:pt x="15" y="492"/>
                  </a:lnTo>
                  <a:lnTo>
                    <a:pt x="30" y="523"/>
                  </a:lnTo>
                  <a:lnTo>
                    <a:pt x="75" y="553"/>
                  </a:lnTo>
                  <a:lnTo>
                    <a:pt x="119" y="584"/>
                  </a:lnTo>
                  <a:lnTo>
                    <a:pt x="119" y="630"/>
                  </a:lnTo>
                  <a:lnTo>
                    <a:pt x="134" y="676"/>
                  </a:lnTo>
                  <a:lnTo>
                    <a:pt x="164" y="692"/>
                  </a:lnTo>
                  <a:lnTo>
                    <a:pt x="194" y="692"/>
                  </a:lnTo>
                  <a:lnTo>
                    <a:pt x="209" y="707"/>
                  </a:lnTo>
                  <a:lnTo>
                    <a:pt x="254" y="722"/>
                  </a:lnTo>
                  <a:lnTo>
                    <a:pt x="298" y="738"/>
                  </a:lnTo>
                  <a:lnTo>
                    <a:pt x="298" y="722"/>
                  </a:lnTo>
                  <a:lnTo>
                    <a:pt x="313" y="738"/>
                  </a:lnTo>
                  <a:lnTo>
                    <a:pt x="328" y="738"/>
                  </a:lnTo>
                  <a:lnTo>
                    <a:pt x="358" y="722"/>
                  </a:lnTo>
                  <a:lnTo>
                    <a:pt x="403" y="692"/>
                  </a:lnTo>
                  <a:lnTo>
                    <a:pt x="418" y="707"/>
                  </a:lnTo>
                  <a:lnTo>
                    <a:pt x="433" y="692"/>
                  </a:lnTo>
                  <a:lnTo>
                    <a:pt x="448" y="692"/>
                  </a:lnTo>
                  <a:lnTo>
                    <a:pt x="448" y="707"/>
                  </a:lnTo>
                  <a:lnTo>
                    <a:pt x="477" y="707"/>
                  </a:lnTo>
                  <a:lnTo>
                    <a:pt x="477" y="722"/>
                  </a:lnTo>
                  <a:lnTo>
                    <a:pt x="492" y="768"/>
                  </a:lnTo>
                  <a:lnTo>
                    <a:pt x="477" y="784"/>
                  </a:lnTo>
                  <a:lnTo>
                    <a:pt x="477" y="815"/>
                  </a:lnTo>
                  <a:lnTo>
                    <a:pt x="492" y="799"/>
                  </a:lnTo>
                  <a:lnTo>
                    <a:pt x="507" y="861"/>
                  </a:lnTo>
                  <a:lnTo>
                    <a:pt x="537" y="861"/>
                  </a:lnTo>
                  <a:lnTo>
                    <a:pt x="552" y="876"/>
                  </a:lnTo>
                  <a:lnTo>
                    <a:pt x="567" y="861"/>
                  </a:lnTo>
                  <a:lnTo>
                    <a:pt x="567" y="845"/>
                  </a:lnTo>
                  <a:lnTo>
                    <a:pt x="582" y="830"/>
                  </a:lnTo>
                  <a:lnTo>
                    <a:pt x="597" y="830"/>
                  </a:lnTo>
                  <a:lnTo>
                    <a:pt x="627" y="815"/>
                  </a:lnTo>
                  <a:lnTo>
                    <a:pt x="642" y="830"/>
                  </a:lnTo>
                  <a:lnTo>
                    <a:pt x="642" y="845"/>
                  </a:lnTo>
                  <a:lnTo>
                    <a:pt x="671" y="861"/>
                  </a:lnTo>
                  <a:lnTo>
                    <a:pt x="701" y="845"/>
                  </a:lnTo>
                  <a:lnTo>
                    <a:pt x="701" y="861"/>
                  </a:lnTo>
                  <a:lnTo>
                    <a:pt x="716" y="876"/>
                  </a:lnTo>
                  <a:lnTo>
                    <a:pt x="716" y="861"/>
                  </a:lnTo>
                  <a:lnTo>
                    <a:pt x="716" y="845"/>
                  </a:lnTo>
                  <a:lnTo>
                    <a:pt x="761" y="830"/>
                  </a:lnTo>
                  <a:lnTo>
                    <a:pt x="761" y="815"/>
                  </a:lnTo>
                  <a:lnTo>
                    <a:pt x="776" y="830"/>
                  </a:lnTo>
                  <a:lnTo>
                    <a:pt x="776" y="815"/>
                  </a:lnTo>
                  <a:lnTo>
                    <a:pt x="806" y="815"/>
                  </a:lnTo>
                  <a:lnTo>
                    <a:pt x="850" y="753"/>
                  </a:lnTo>
                  <a:lnTo>
                    <a:pt x="880" y="645"/>
                  </a:lnTo>
                  <a:lnTo>
                    <a:pt x="865" y="630"/>
                  </a:lnTo>
                  <a:lnTo>
                    <a:pt x="850" y="615"/>
                  </a:lnTo>
                  <a:lnTo>
                    <a:pt x="865" y="599"/>
                  </a:lnTo>
                  <a:lnTo>
                    <a:pt x="865" y="584"/>
                  </a:lnTo>
                  <a:lnTo>
                    <a:pt x="836" y="538"/>
                  </a:lnTo>
                  <a:lnTo>
                    <a:pt x="806" y="523"/>
                  </a:lnTo>
                  <a:lnTo>
                    <a:pt x="806" y="492"/>
                  </a:lnTo>
                  <a:lnTo>
                    <a:pt x="821" y="461"/>
                  </a:lnTo>
                  <a:lnTo>
                    <a:pt x="836" y="461"/>
                  </a:lnTo>
                  <a:lnTo>
                    <a:pt x="836" y="446"/>
                  </a:lnTo>
                  <a:lnTo>
                    <a:pt x="806" y="430"/>
                  </a:lnTo>
                  <a:lnTo>
                    <a:pt x="791" y="461"/>
                  </a:lnTo>
                  <a:lnTo>
                    <a:pt x="746" y="415"/>
                  </a:lnTo>
                  <a:lnTo>
                    <a:pt x="761" y="400"/>
                  </a:lnTo>
                  <a:lnTo>
                    <a:pt x="806" y="353"/>
                  </a:lnTo>
                  <a:lnTo>
                    <a:pt x="821" y="369"/>
                  </a:lnTo>
                  <a:lnTo>
                    <a:pt x="806" y="400"/>
                  </a:lnTo>
                  <a:lnTo>
                    <a:pt x="821" y="384"/>
                  </a:lnTo>
                  <a:lnTo>
                    <a:pt x="865" y="369"/>
                  </a:lnTo>
                  <a:lnTo>
                    <a:pt x="865" y="323"/>
                  </a:lnTo>
                  <a:lnTo>
                    <a:pt x="895" y="323"/>
                  </a:lnTo>
                  <a:lnTo>
                    <a:pt x="910" y="277"/>
                  </a:lnTo>
                  <a:lnTo>
                    <a:pt x="940" y="277"/>
                  </a:lnTo>
                  <a:lnTo>
                    <a:pt x="910" y="215"/>
                  </a:lnTo>
                  <a:lnTo>
                    <a:pt x="940" y="200"/>
                  </a:lnTo>
                  <a:lnTo>
                    <a:pt x="940" y="123"/>
                  </a:lnTo>
                  <a:lnTo>
                    <a:pt x="910" y="123"/>
                  </a:lnTo>
                  <a:lnTo>
                    <a:pt x="895" y="138"/>
                  </a:lnTo>
                  <a:lnTo>
                    <a:pt x="880" y="138"/>
                  </a:lnTo>
                  <a:lnTo>
                    <a:pt x="821" y="92"/>
                  </a:lnTo>
                  <a:lnTo>
                    <a:pt x="821" y="108"/>
                  </a:lnTo>
                  <a:lnTo>
                    <a:pt x="791" y="77"/>
                  </a:lnTo>
                  <a:lnTo>
                    <a:pt x="746" y="31"/>
                  </a:lnTo>
                  <a:lnTo>
                    <a:pt x="701" y="0"/>
                  </a:lnTo>
                  <a:lnTo>
                    <a:pt x="671" y="0"/>
                  </a:lnTo>
                  <a:lnTo>
                    <a:pt x="657" y="46"/>
                  </a:lnTo>
                  <a:lnTo>
                    <a:pt x="671" y="46"/>
                  </a:lnTo>
                  <a:lnTo>
                    <a:pt x="671" y="77"/>
                  </a:lnTo>
                  <a:lnTo>
                    <a:pt x="657" y="123"/>
                  </a:lnTo>
                  <a:lnTo>
                    <a:pt x="642" y="138"/>
                  </a:lnTo>
                  <a:lnTo>
                    <a:pt x="627" y="138"/>
                  </a:lnTo>
                  <a:lnTo>
                    <a:pt x="642" y="169"/>
                  </a:lnTo>
                  <a:lnTo>
                    <a:pt x="671" y="169"/>
                  </a:lnTo>
                  <a:lnTo>
                    <a:pt x="701" y="20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94" name="Freeform 282">
              <a:extLst>
                <a:ext uri="{FF2B5EF4-FFF2-40B4-BE49-F238E27FC236}">
                  <a16:creationId xmlns:a16="http://schemas.microsoft.com/office/drawing/2014/main" id="{3FB83A44-BF64-CCDB-91DF-5209BE85C057}"/>
                </a:ext>
              </a:extLst>
            </p:cNvPr>
            <p:cNvSpPr>
              <a:spLocks/>
            </p:cNvSpPr>
            <p:nvPr/>
          </p:nvSpPr>
          <p:spPr bwMode="auto">
            <a:xfrm>
              <a:off x="2997354" y="2239494"/>
              <a:ext cx="27214" cy="14714"/>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60000 65536"/>
                <a:gd name="T13" fmla="*/ 0 60000 65536"/>
                <a:gd name="T14" fmla="*/ 0 60000 65536"/>
                <a:gd name="T15" fmla="*/ 0 60000 65536"/>
                <a:gd name="T16" fmla="*/ 0 60000 65536"/>
                <a:gd name="T17" fmla="*/ 0 60000 65536"/>
                <a:gd name="T18" fmla="*/ 0 w 46"/>
                <a:gd name="T19" fmla="*/ 0 h 32"/>
                <a:gd name="T20" fmla="*/ 46 w 46"/>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46" h="32">
                  <a:moveTo>
                    <a:pt x="45" y="0"/>
                  </a:moveTo>
                  <a:lnTo>
                    <a:pt x="15" y="0"/>
                  </a:lnTo>
                  <a:lnTo>
                    <a:pt x="0" y="31"/>
                  </a:lnTo>
                  <a:lnTo>
                    <a:pt x="30" y="31"/>
                  </a:lnTo>
                  <a:lnTo>
                    <a:pt x="45" y="16"/>
                  </a:lnTo>
                  <a:lnTo>
                    <a:pt x="45"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95" name="Line 283">
              <a:extLst>
                <a:ext uri="{FF2B5EF4-FFF2-40B4-BE49-F238E27FC236}">
                  <a16:creationId xmlns:a16="http://schemas.microsoft.com/office/drawing/2014/main" id="{834AB67D-1102-242D-9BE5-7FAA25BAF36F}"/>
                </a:ext>
              </a:extLst>
            </p:cNvPr>
            <p:cNvSpPr>
              <a:spLocks noChangeShapeType="1"/>
            </p:cNvSpPr>
            <p:nvPr/>
          </p:nvSpPr>
          <p:spPr bwMode="auto">
            <a:xfrm>
              <a:off x="2623781" y="2107066"/>
              <a:ext cx="7422"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96" name="Line 284">
              <a:extLst>
                <a:ext uri="{FF2B5EF4-FFF2-40B4-BE49-F238E27FC236}">
                  <a16:creationId xmlns:a16="http://schemas.microsoft.com/office/drawing/2014/main" id="{DAF68033-1722-955B-212E-6C74F88720F9}"/>
                </a:ext>
              </a:extLst>
            </p:cNvPr>
            <p:cNvSpPr>
              <a:spLocks noChangeShapeType="1"/>
            </p:cNvSpPr>
            <p:nvPr/>
          </p:nvSpPr>
          <p:spPr bwMode="auto">
            <a:xfrm>
              <a:off x="2805619" y="2153171"/>
              <a:ext cx="8659"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97" name="Line 285">
              <a:extLst>
                <a:ext uri="{FF2B5EF4-FFF2-40B4-BE49-F238E27FC236}">
                  <a16:creationId xmlns:a16="http://schemas.microsoft.com/office/drawing/2014/main" id="{C8252720-8685-0020-E806-CFF0FB2FC397}"/>
                </a:ext>
              </a:extLst>
            </p:cNvPr>
            <p:cNvSpPr>
              <a:spLocks noChangeShapeType="1"/>
            </p:cNvSpPr>
            <p:nvPr/>
          </p:nvSpPr>
          <p:spPr bwMode="auto">
            <a:xfrm flipV="1">
              <a:off x="2824174" y="2145323"/>
              <a:ext cx="0" cy="6866"/>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98" name="Line 286">
              <a:extLst>
                <a:ext uri="{FF2B5EF4-FFF2-40B4-BE49-F238E27FC236}">
                  <a16:creationId xmlns:a16="http://schemas.microsoft.com/office/drawing/2014/main" id="{E27B8D44-6195-2C9B-D1CC-E12111AE5F41}"/>
                </a:ext>
              </a:extLst>
            </p:cNvPr>
            <p:cNvSpPr>
              <a:spLocks noChangeShapeType="1"/>
            </p:cNvSpPr>
            <p:nvPr/>
          </p:nvSpPr>
          <p:spPr bwMode="auto">
            <a:xfrm>
              <a:off x="2831596" y="2145323"/>
              <a:ext cx="11133"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299" name="Line 287">
              <a:extLst>
                <a:ext uri="{FF2B5EF4-FFF2-40B4-BE49-F238E27FC236}">
                  <a16:creationId xmlns:a16="http://schemas.microsoft.com/office/drawing/2014/main" id="{E005F2C9-0DD7-EDCD-B2AC-7F808EFB1C7D}"/>
                </a:ext>
              </a:extLst>
            </p:cNvPr>
            <p:cNvSpPr>
              <a:spLocks noChangeShapeType="1"/>
            </p:cNvSpPr>
            <p:nvPr/>
          </p:nvSpPr>
          <p:spPr bwMode="auto">
            <a:xfrm>
              <a:off x="2831596" y="2145323"/>
              <a:ext cx="11133"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00" name="Line 288">
              <a:extLst>
                <a:ext uri="{FF2B5EF4-FFF2-40B4-BE49-F238E27FC236}">
                  <a16:creationId xmlns:a16="http://schemas.microsoft.com/office/drawing/2014/main" id="{4B71382E-170E-7EC5-0063-60FB46B4CABE}"/>
                </a:ext>
              </a:extLst>
            </p:cNvPr>
            <p:cNvSpPr>
              <a:spLocks noChangeShapeType="1"/>
            </p:cNvSpPr>
            <p:nvPr/>
          </p:nvSpPr>
          <p:spPr bwMode="auto">
            <a:xfrm>
              <a:off x="2842729" y="2145323"/>
              <a:ext cx="9896"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01" name="Line 289">
              <a:extLst>
                <a:ext uri="{FF2B5EF4-FFF2-40B4-BE49-F238E27FC236}">
                  <a16:creationId xmlns:a16="http://schemas.microsoft.com/office/drawing/2014/main" id="{1F1B07FE-6AD3-FEBD-89F4-4A215CC34B11}"/>
                </a:ext>
              </a:extLst>
            </p:cNvPr>
            <p:cNvSpPr>
              <a:spLocks noChangeShapeType="1"/>
            </p:cNvSpPr>
            <p:nvPr/>
          </p:nvSpPr>
          <p:spPr bwMode="auto">
            <a:xfrm flipV="1">
              <a:off x="2848914" y="2137476"/>
              <a:ext cx="0" cy="7848"/>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02" name="Line 290">
              <a:extLst>
                <a:ext uri="{FF2B5EF4-FFF2-40B4-BE49-F238E27FC236}">
                  <a16:creationId xmlns:a16="http://schemas.microsoft.com/office/drawing/2014/main" id="{86684793-2588-78A0-AE23-3153CF9423FD}"/>
                </a:ext>
              </a:extLst>
            </p:cNvPr>
            <p:cNvSpPr>
              <a:spLocks noChangeShapeType="1"/>
            </p:cNvSpPr>
            <p:nvPr/>
          </p:nvSpPr>
          <p:spPr bwMode="auto">
            <a:xfrm>
              <a:off x="2848914" y="2137476"/>
              <a:ext cx="8659" cy="7848"/>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03" name="Line 291">
              <a:extLst>
                <a:ext uri="{FF2B5EF4-FFF2-40B4-BE49-F238E27FC236}">
                  <a16:creationId xmlns:a16="http://schemas.microsoft.com/office/drawing/2014/main" id="{48F7DF89-F94D-5806-41B6-86E3FC31B7F1}"/>
                </a:ext>
              </a:extLst>
            </p:cNvPr>
            <p:cNvSpPr>
              <a:spLocks noChangeShapeType="1"/>
            </p:cNvSpPr>
            <p:nvPr/>
          </p:nvSpPr>
          <p:spPr bwMode="auto">
            <a:xfrm>
              <a:off x="2857573" y="2145323"/>
              <a:ext cx="9896"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04" name="Line 292">
              <a:extLst>
                <a:ext uri="{FF2B5EF4-FFF2-40B4-BE49-F238E27FC236}">
                  <a16:creationId xmlns:a16="http://schemas.microsoft.com/office/drawing/2014/main" id="{3456CF8F-2688-00C4-7897-A05BE3AE9C50}"/>
                </a:ext>
              </a:extLst>
            </p:cNvPr>
            <p:cNvSpPr>
              <a:spLocks noChangeShapeType="1"/>
            </p:cNvSpPr>
            <p:nvPr/>
          </p:nvSpPr>
          <p:spPr bwMode="auto">
            <a:xfrm>
              <a:off x="2631203" y="2107066"/>
              <a:ext cx="9896"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05" name="Line 293">
              <a:extLst>
                <a:ext uri="{FF2B5EF4-FFF2-40B4-BE49-F238E27FC236}">
                  <a16:creationId xmlns:a16="http://schemas.microsoft.com/office/drawing/2014/main" id="{869B1496-2005-192E-9D47-93CA61BC69B0}"/>
                </a:ext>
              </a:extLst>
            </p:cNvPr>
            <p:cNvSpPr>
              <a:spLocks noChangeShapeType="1"/>
            </p:cNvSpPr>
            <p:nvPr/>
          </p:nvSpPr>
          <p:spPr bwMode="auto">
            <a:xfrm>
              <a:off x="2641099" y="2100200"/>
              <a:ext cx="8659"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06" name="Line 294">
              <a:extLst>
                <a:ext uri="{FF2B5EF4-FFF2-40B4-BE49-F238E27FC236}">
                  <a16:creationId xmlns:a16="http://schemas.microsoft.com/office/drawing/2014/main" id="{6D185526-795F-AF5E-1E51-4DD6C545F673}"/>
                </a:ext>
              </a:extLst>
            </p:cNvPr>
            <p:cNvSpPr>
              <a:spLocks noChangeShapeType="1"/>
            </p:cNvSpPr>
            <p:nvPr/>
          </p:nvSpPr>
          <p:spPr bwMode="auto">
            <a:xfrm>
              <a:off x="2649758" y="2100200"/>
              <a:ext cx="8659"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07" name="Line 295">
              <a:extLst>
                <a:ext uri="{FF2B5EF4-FFF2-40B4-BE49-F238E27FC236}">
                  <a16:creationId xmlns:a16="http://schemas.microsoft.com/office/drawing/2014/main" id="{7AE487E4-B9BC-CD00-BD19-0023AAFDBBA0}"/>
                </a:ext>
              </a:extLst>
            </p:cNvPr>
            <p:cNvSpPr>
              <a:spLocks noChangeShapeType="1"/>
            </p:cNvSpPr>
            <p:nvPr/>
          </p:nvSpPr>
          <p:spPr bwMode="auto">
            <a:xfrm>
              <a:off x="2658417" y="2107066"/>
              <a:ext cx="9896"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08" name="Freeform 296">
              <a:extLst>
                <a:ext uri="{FF2B5EF4-FFF2-40B4-BE49-F238E27FC236}">
                  <a16:creationId xmlns:a16="http://schemas.microsoft.com/office/drawing/2014/main" id="{FC4394A9-EFFA-FCFA-3AAB-56914D028DE9}"/>
                </a:ext>
              </a:extLst>
            </p:cNvPr>
            <p:cNvSpPr>
              <a:spLocks/>
            </p:cNvSpPr>
            <p:nvPr/>
          </p:nvSpPr>
          <p:spPr bwMode="auto">
            <a:xfrm>
              <a:off x="2935504" y="2199275"/>
              <a:ext cx="79168" cy="172647"/>
            </a:xfrm>
            <a:custGeom>
              <a:avLst/>
              <a:gdLst>
                <a:gd name="T0" fmla="*/ 0 w 135"/>
                <a:gd name="T1" fmla="*/ 0 h 340"/>
                <a:gd name="T2" fmla="*/ 0 w 135"/>
                <a:gd name="T3" fmla="*/ 0 h 340"/>
                <a:gd name="T4" fmla="*/ 0 w 135"/>
                <a:gd name="T5" fmla="*/ 0 h 340"/>
                <a:gd name="T6" fmla="*/ 0 w 135"/>
                <a:gd name="T7" fmla="*/ 0 h 340"/>
                <a:gd name="T8" fmla="*/ 0 w 135"/>
                <a:gd name="T9" fmla="*/ 0 h 340"/>
                <a:gd name="T10" fmla="*/ 0 w 135"/>
                <a:gd name="T11" fmla="*/ 0 h 340"/>
                <a:gd name="T12" fmla="*/ 0 w 135"/>
                <a:gd name="T13" fmla="*/ 0 h 340"/>
                <a:gd name="T14" fmla="*/ 0 w 135"/>
                <a:gd name="T15" fmla="*/ 0 h 340"/>
                <a:gd name="T16" fmla="*/ 0 w 135"/>
                <a:gd name="T17" fmla="*/ 0 h 340"/>
                <a:gd name="T18" fmla="*/ 0 w 135"/>
                <a:gd name="T19" fmla="*/ 0 h 340"/>
                <a:gd name="T20" fmla="*/ 0 w 135"/>
                <a:gd name="T21" fmla="*/ 0 h 340"/>
                <a:gd name="T22" fmla="*/ 0 w 135"/>
                <a:gd name="T23" fmla="*/ 0 h 340"/>
                <a:gd name="T24" fmla="*/ 0 w 135"/>
                <a:gd name="T25" fmla="*/ 0 h 340"/>
                <a:gd name="T26" fmla="*/ 0 w 135"/>
                <a:gd name="T27" fmla="*/ 0 h 340"/>
                <a:gd name="T28" fmla="*/ 0 w 135"/>
                <a:gd name="T29" fmla="*/ 0 h 340"/>
                <a:gd name="T30" fmla="*/ 0 w 135"/>
                <a:gd name="T31" fmla="*/ 0 h 340"/>
                <a:gd name="T32" fmla="*/ 0 w 135"/>
                <a:gd name="T33" fmla="*/ 0 h 340"/>
                <a:gd name="T34" fmla="*/ 0 w 135"/>
                <a:gd name="T35" fmla="*/ 0 h 340"/>
                <a:gd name="T36" fmla="*/ 0 w 135"/>
                <a:gd name="T37" fmla="*/ 0 h 340"/>
                <a:gd name="T38" fmla="*/ 0 w 135"/>
                <a:gd name="T39" fmla="*/ 0 h 340"/>
                <a:gd name="T40" fmla="*/ 0 w 135"/>
                <a:gd name="T41" fmla="*/ 0 h 340"/>
                <a:gd name="T42" fmla="*/ 0 w 135"/>
                <a:gd name="T43" fmla="*/ 0 h 340"/>
                <a:gd name="T44" fmla="*/ 0 w 135"/>
                <a:gd name="T45" fmla="*/ 0 h 340"/>
                <a:gd name="T46" fmla="*/ 0 w 135"/>
                <a:gd name="T47" fmla="*/ 0 h 340"/>
                <a:gd name="T48" fmla="*/ 0 w 135"/>
                <a:gd name="T49" fmla="*/ 0 h 340"/>
                <a:gd name="T50" fmla="*/ 0 w 135"/>
                <a:gd name="T51" fmla="*/ 0 h 340"/>
                <a:gd name="T52" fmla="*/ 0 w 135"/>
                <a:gd name="T53" fmla="*/ 0 h 340"/>
                <a:gd name="T54" fmla="*/ 0 w 135"/>
                <a:gd name="T55" fmla="*/ 0 h 340"/>
                <a:gd name="T56" fmla="*/ 0 w 135"/>
                <a:gd name="T57" fmla="*/ 0 h 340"/>
                <a:gd name="T58" fmla="*/ 0 w 135"/>
                <a:gd name="T59" fmla="*/ 0 h 340"/>
                <a:gd name="T60" fmla="*/ 0 w 135"/>
                <a:gd name="T61" fmla="*/ 0 h 3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35"/>
                <a:gd name="T94" fmla="*/ 0 h 340"/>
                <a:gd name="T95" fmla="*/ 135 w 135"/>
                <a:gd name="T96" fmla="*/ 340 h 3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35" h="340">
                  <a:moveTo>
                    <a:pt x="0" y="15"/>
                  </a:moveTo>
                  <a:lnTo>
                    <a:pt x="0" y="46"/>
                  </a:lnTo>
                  <a:lnTo>
                    <a:pt x="15" y="46"/>
                  </a:lnTo>
                  <a:lnTo>
                    <a:pt x="30" y="77"/>
                  </a:lnTo>
                  <a:lnTo>
                    <a:pt x="45" y="108"/>
                  </a:lnTo>
                  <a:lnTo>
                    <a:pt x="74" y="154"/>
                  </a:lnTo>
                  <a:lnTo>
                    <a:pt x="89" y="170"/>
                  </a:lnTo>
                  <a:lnTo>
                    <a:pt x="89" y="200"/>
                  </a:lnTo>
                  <a:lnTo>
                    <a:pt x="89" y="247"/>
                  </a:lnTo>
                  <a:lnTo>
                    <a:pt x="89" y="262"/>
                  </a:lnTo>
                  <a:lnTo>
                    <a:pt x="74" y="247"/>
                  </a:lnTo>
                  <a:lnTo>
                    <a:pt x="74" y="262"/>
                  </a:lnTo>
                  <a:lnTo>
                    <a:pt x="45" y="293"/>
                  </a:lnTo>
                  <a:lnTo>
                    <a:pt x="60" y="293"/>
                  </a:lnTo>
                  <a:lnTo>
                    <a:pt x="45" y="308"/>
                  </a:lnTo>
                  <a:lnTo>
                    <a:pt x="60" y="339"/>
                  </a:lnTo>
                  <a:lnTo>
                    <a:pt x="74" y="339"/>
                  </a:lnTo>
                  <a:lnTo>
                    <a:pt x="89" y="293"/>
                  </a:lnTo>
                  <a:lnTo>
                    <a:pt x="119" y="262"/>
                  </a:lnTo>
                  <a:lnTo>
                    <a:pt x="134" y="231"/>
                  </a:lnTo>
                  <a:lnTo>
                    <a:pt x="119" y="185"/>
                  </a:lnTo>
                  <a:lnTo>
                    <a:pt x="104" y="154"/>
                  </a:lnTo>
                  <a:lnTo>
                    <a:pt x="60" y="108"/>
                  </a:lnTo>
                  <a:lnTo>
                    <a:pt x="45" y="77"/>
                  </a:lnTo>
                  <a:lnTo>
                    <a:pt x="74" y="62"/>
                  </a:lnTo>
                  <a:lnTo>
                    <a:pt x="89" y="46"/>
                  </a:lnTo>
                  <a:lnTo>
                    <a:pt x="60" y="31"/>
                  </a:lnTo>
                  <a:lnTo>
                    <a:pt x="60" y="15"/>
                  </a:lnTo>
                  <a:lnTo>
                    <a:pt x="45" y="0"/>
                  </a:lnTo>
                  <a:lnTo>
                    <a:pt x="15" y="15"/>
                  </a:lnTo>
                  <a:lnTo>
                    <a:pt x="0" y="15"/>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09" name="Freeform 297">
              <a:extLst>
                <a:ext uri="{FF2B5EF4-FFF2-40B4-BE49-F238E27FC236}">
                  <a16:creationId xmlns:a16="http://schemas.microsoft.com/office/drawing/2014/main" id="{CCA6227B-93AC-4781-5B3F-76A587710BB9}"/>
                </a:ext>
              </a:extLst>
            </p:cNvPr>
            <p:cNvSpPr>
              <a:spLocks/>
            </p:cNvSpPr>
            <p:nvPr/>
          </p:nvSpPr>
          <p:spPr bwMode="auto">
            <a:xfrm>
              <a:off x="2944163" y="2302275"/>
              <a:ext cx="44532" cy="46104"/>
            </a:xfrm>
            <a:custGeom>
              <a:avLst/>
              <a:gdLst>
                <a:gd name="T0" fmla="*/ 0 w 75"/>
                <a:gd name="T1" fmla="*/ 0 h 93"/>
                <a:gd name="T2" fmla="*/ 0 w 75"/>
                <a:gd name="T3" fmla="*/ 0 h 93"/>
                <a:gd name="T4" fmla="*/ 0 w 75"/>
                <a:gd name="T5" fmla="*/ 0 h 93"/>
                <a:gd name="T6" fmla="*/ 0 w 75"/>
                <a:gd name="T7" fmla="*/ 0 h 93"/>
                <a:gd name="T8" fmla="*/ 0 w 75"/>
                <a:gd name="T9" fmla="*/ 0 h 93"/>
                <a:gd name="T10" fmla="*/ 0 w 75"/>
                <a:gd name="T11" fmla="*/ 0 h 93"/>
                <a:gd name="T12" fmla="*/ 0 w 75"/>
                <a:gd name="T13" fmla="*/ 0 h 93"/>
                <a:gd name="T14" fmla="*/ 0 w 75"/>
                <a:gd name="T15" fmla="*/ 0 h 93"/>
                <a:gd name="T16" fmla="*/ 0 w 75"/>
                <a:gd name="T17" fmla="*/ 0 h 93"/>
                <a:gd name="T18" fmla="*/ 0 w 75"/>
                <a:gd name="T19" fmla="*/ 0 h 93"/>
                <a:gd name="T20" fmla="*/ 0 w 75"/>
                <a:gd name="T21" fmla="*/ 0 h 93"/>
                <a:gd name="T22" fmla="*/ 0 w 75"/>
                <a:gd name="T23" fmla="*/ 0 h 93"/>
                <a:gd name="T24" fmla="*/ 0 w 75"/>
                <a:gd name="T25" fmla="*/ 0 h 93"/>
                <a:gd name="T26" fmla="*/ 0 w 75"/>
                <a:gd name="T27" fmla="*/ 0 h 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5"/>
                <a:gd name="T43" fmla="*/ 0 h 93"/>
                <a:gd name="T44" fmla="*/ 75 w 75"/>
                <a:gd name="T45" fmla="*/ 93 h 9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5" h="93">
                  <a:moveTo>
                    <a:pt x="0" y="61"/>
                  </a:moveTo>
                  <a:lnTo>
                    <a:pt x="15" y="61"/>
                  </a:lnTo>
                  <a:lnTo>
                    <a:pt x="15" y="77"/>
                  </a:lnTo>
                  <a:lnTo>
                    <a:pt x="30" y="92"/>
                  </a:lnTo>
                  <a:lnTo>
                    <a:pt x="59" y="61"/>
                  </a:lnTo>
                  <a:lnTo>
                    <a:pt x="59" y="46"/>
                  </a:lnTo>
                  <a:lnTo>
                    <a:pt x="74" y="61"/>
                  </a:lnTo>
                  <a:lnTo>
                    <a:pt x="74" y="46"/>
                  </a:lnTo>
                  <a:lnTo>
                    <a:pt x="74" y="0"/>
                  </a:lnTo>
                  <a:lnTo>
                    <a:pt x="59" y="0"/>
                  </a:lnTo>
                  <a:lnTo>
                    <a:pt x="44" y="0"/>
                  </a:lnTo>
                  <a:lnTo>
                    <a:pt x="15" y="0"/>
                  </a:lnTo>
                  <a:lnTo>
                    <a:pt x="0" y="31"/>
                  </a:lnTo>
                  <a:lnTo>
                    <a:pt x="0" y="61"/>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10" name="Freeform 298">
              <a:extLst>
                <a:ext uri="{FF2B5EF4-FFF2-40B4-BE49-F238E27FC236}">
                  <a16:creationId xmlns:a16="http://schemas.microsoft.com/office/drawing/2014/main" id="{115FDBF7-C181-8CC8-5831-B506E136592B}"/>
                </a:ext>
              </a:extLst>
            </p:cNvPr>
            <p:cNvSpPr>
              <a:spLocks/>
            </p:cNvSpPr>
            <p:nvPr/>
          </p:nvSpPr>
          <p:spPr bwMode="auto">
            <a:xfrm>
              <a:off x="2824174" y="2145323"/>
              <a:ext cx="87826" cy="203056"/>
            </a:xfrm>
            <a:custGeom>
              <a:avLst/>
              <a:gdLst>
                <a:gd name="T0" fmla="*/ 0 w 151"/>
                <a:gd name="T1" fmla="*/ 0 h 401"/>
                <a:gd name="T2" fmla="*/ 0 w 151"/>
                <a:gd name="T3" fmla="*/ 0 h 401"/>
                <a:gd name="T4" fmla="*/ 0 w 151"/>
                <a:gd name="T5" fmla="*/ 0 h 401"/>
                <a:gd name="T6" fmla="*/ 0 w 151"/>
                <a:gd name="T7" fmla="*/ 0 h 401"/>
                <a:gd name="T8" fmla="*/ 0 w 151"/>
                <a:gd name="T9" fmla="*/ 0 h 401"/>
                <a:gd name="T10" fmla="*/ 0 w 151"/>
                <a:gd name="T11" fmla="*/ 0 h 401"/>
                <a:gd name="T12" fmla="*/ 0 w 151"/>
                <a:gd name="T13" fmla="*/ 0 h 401"/>
                <a:gd name="T14" fmla="*/ 0 w 151"/>
                <a:gd name="T15" fmla="*/ 0 h 401"/>
                <a:gd name="T16" fmla="*/ 0 w 151"/>
                <a:gd name="T17" fmla="*/ 0 h 401"/>
                <a:gd name="T18" fmla="*/ 0 w 151"/>
                <a:gd name="T19" fmla="*/ 0 h 401"/>
                <a:gd name="T20" fmla="*/ 0 w 151"/>
                <a:gd name="T21" fmla="*/ 0 h 401"/>
                <a:gd name="T22" fmla="*/ 0 w 151"/>
                <a:gd name="T23" fmla="*/ 0 h 401"/>
                <a:gd name="T24" fmla="*/ 0 w 151"/>
                <a:gd name="T25" fmla="*/ 0 h 401"/>
                <a:gd name="T26" fmla="*/ 0 w 151"/>
                <a:gd name="T27" fmla="*/ 0 h 401"/>
                <a:gd name="T28" fmla="*/ 0 w 151"/>
                <a:gd name="T29" fmla="*/ 0 h 401"/>
                <a:gd name="T30" fmla="*/ 0 w 151"/>
                <a:gd name="T31" fmla="*/ 0 h 401"/>
                <a:gd name="T32" fmla="*/ 0 w 151"/>
                <a:gd name="T33" fmla="*/ 0 h 401"/>
                <a:gd name="T34" fmla="*/ 0 w 151"/>
                <a:gd name="T35" fmla="*/ 0 h 401"/>
                <a:gd name="T36" fmla="*/ 0 w 151"/>
                <a:gd name="T37" fmla="*/ 0 h 401"/>
                <a:gd name="T38" fmla="*/ 0 w 151"/>
                <a:gd name="T39" fmla="*/ 0 h 401"/>
                <a:gd name="T40" fmla="*/ 0 w 151"/>
                <a:gd name="T41" fmla="*/ 0 h 401"/>
                <a:gd name="T42" fmla="*/ 0 w 151"/>
                <a:gd name="T43" fmla="*/ 0 h 401"/>
                <a:gd name="T44" fmla="*/ 0 w 151"/>
                <a:gd name="T45" fmla="*/ 0 h 401"/>
                <a:gd name="T46" fmla="*/ 0 w 151"/>
                <a:gd name="T47" fmla="*/ 0 h 401"/>
                <a:gd name="T48" fmla="*/ 0 w 151"/>
                <a:gd name="T49" fmla="*/ 0 h 401"/>
                <a:gd name="T50" fmla="*/ 0 w 151"/>
                <a:gd name="T51" fmla="*/ 0 h 401"/>
                <a:gd name="T52" fmla="*/ 0 w 151"/>
                <a:gd name="T53" fmla="*/ 0 h 401"/>
                <a:gd name="T54" fmla="*/ 0 w 151"/>
                <a:gd name="T55" fmla="*/ 0 h 401"/>
                <a:gd name="T56" fmla="*/ 0 w 151"/>
                <a:gd name="T57" fmla="*/ 0 h 401"/>
                <a:gd name="T58" fmla="*/ 0 w 151"/>
                <a:gd name="T59" fmla="*/ 0 h 401"/>
                <a:gd name="T60" fmla="*/ 0 w 151"/>
                <a:gd name="T61" fmla="*/ 0 h 401"/>
                <a:gd name="T62" fmla="*/ 0 w 151"/>
                <a:gd name="T63" fmla="*/ 0 h 401"/>
                <a:gd name="T64" fmla="*/ 0 w 151"/>
                <a:gd name="T65" fmla="*/ 0 h 401"/>
                <a:gd name="T66" fmla="*/ 0 w 151"/>
                <a:gd name="T67" fmla="*/ 0 h 4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
                <a:gd name="T103" fmla="*/ 0 h 401"/>
                <a:gd name="T104" fmla="*/ 151 w 151"/>
                <a:gd name="T105" fmla="*/ 401 h 4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 h="401">
                  <a:moveTo>
                    <a:pt x="150" y="154"/>
                  </a:moveTo>
                  <a:lnTo>
                    <a:pt x="120" y="154"/>
                  </a:lnTo>
                  <a:lnTo>
                    <a:pt x="105" y="92"/>
                  </a:lnTo>
                  <a:lnTo>
                    <a:pt x="90" y="108"/>
                  </a:lnTo>
                  <a:lnTo>
                    <a:pt x="90" y="77"/>
                  </a:lnTo>
                  <a:lnTo>
                    <a:pt x="105" y="62"/>
                  </a:lnTo>
                  <a:lnTo>
                    <a:pt x="90" y="15"/>
                  </a:lnTo>
                  <a:lnTo>
                    <a:pt x="90" y="0"/>
                  </a:lnTo>
                  <a:lnTo>
                    <a:pt x="60" y="0"/>
                  </a:lnTo>
                  <a:lnTo>
                    <a:pt x="45" y="46"/>
                  </a:lnTo>
                  <a:lnTo>
                    <a:pt x="30" y="62"/>
                  </a:lnTo>
                  <a:lnTo>
                    <a:pt x="30" y="108"/>
                  </a:lnTo>
                  <a:lnTo>
                    <a:pt x="15" y="108"/>
                  </a:lnTo>
                  <a:lnTo>
                    <a:pt x="15" y="154"/>
                  </a:lnTo>
                  <a:lnTo>
                    <a:pt x="0" y="154"/>
                  </a:lnTo>
                  <a:lnTo>
                    <a:pt x="15" y="169"/>
                  </a:lnTo>
                  <a:lnTo>
                    <a:pt x="0" y="169"/>
                  </a:lnTo>
                  <a:lnTo>
                    <a:pt x="15" y="200"/>
                  </a:lnTo>
                  <a:lnTo>
                    <a:pt x="30" y="200"/>
                  </a:lnTo>
                  <a:lnTo>
                    <a:pt x="60" y="246"/>
                  </a:lnTo>
                  <a:lnTo>
                    <a:pt x="45" y="277"/>
                  </a:lnTo>
                  <a:lnTo>
                    <a:pt x="75" y="277"/>
                  </a:lnTo>
                  <a:lnTo>
                    <a:pt x="90" y="262"/>
                  </a:lnTo>
                  <a:lnTo>
                    <a:pt x="120" y="308"/>
                  </a:lnTo>
                  <a:lnTo>
                    <a:pt x="120" y="323"/>
                  </a:lnTo>
                  <a:lnTo>
                    <a:pt x="135" y="369"/>
                  </a:lnTo>
                  <a:lnTo>
                    <a:pt x="135" y="400"/>
                  </a:lnTo>
                  <a:lnTo>
                    <a:pt x="150" y="369"/>
                  </a:lnTo>
                  <a:lnTo>
                    <a:pt x="135" y="292"/>
                  </a:lnTo>
                  <a:lnTo>
                    <a:pt x="135" y="262"/>
                  </a:lnTo>
                  <a:lnTo>
                    <a:pt x="105" y="215"/>
                  </a:lnTo>
                  <a:lnTo>
                    <a:pt x="120" y="185"/>
                  </a:lnTo>
                  <a:lnTo>
                    <a:pt x="150" y="185"/>
                  </a:lnTo>
                  <a:lnTo>
                    <a:pt x="150" y="154"/>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11" name="Freeform 299">
              <a:extLst>
                <a:ext uri="{FF2B5EF4-FFF2-40B4-BE49-F238E27FC236}">
                  <a16:creationId xmlns:a16="http://schemas.microsoft.com/office/drawing/2014/main" id="{84568CAB-EAD3-43EF-B636-5EF033CE395F}"/>
                </a:ext>
              </a:extLst>
            </p:cNvPr>
            <p:cNvSpPr>
              <a:spLocks/>
            </p:cNvSpPr>
            <p:nvPr/>
          </p:nvSpPr>
          <p:spPr bwMode="auto">
            <a:xfrm>
              <a:off x="2912001" y="2207123"/>
              <a:ext cx="76694" cy="95152"/>
            </a:xfrm>
            <a:custGeom>
              <a:avLst/>
              <a:gdLst>
                <a:gd name="T0" fmla="*/ 0 w 134"/>
                <a:gd name="T1" fmla="*/ 0 h 186"/>
                <a:gd name="T2" fmla="*/ 0 w 134"/>
                <a:gd name="T3" fmla="*/ 0 h 186"/>
                <a:gd name="T4" fmla="*/ 0 w 134"/>
                <a:gd name="T5" fmla="*/ 0 h 186"/>
                <a:gd name="T6" fmla="*/ 0 w 134"/>
                <a:gd name="T7" fmla="*/ 0 h 186"/>
                <a:gd name="T8" fmla="*/ 0 w 134"/>
                <a:gd name="T9" fmla="*/ 0 h 186"/>
                <a:gd name="T10" fmla="*/ 0 w 134"/>
                <a:gd name="T11" fmla="*/ 0 h 186"/>
                <a:gd name="T12" fmla="*/ 0 w 134"/>
                <a:gd name="T13" fmla="*/ 0 h 186"/>
                <a:gd name="T14" fmla="*/ 0 w 134"/>
                <a:gd name="T15" fmla="*/ 0 h 186"/>
                <a:gd name="T16" fmla="*/ 0 w 134"/>
                <a:gd name="T17" fmla="*/ 0 h 186"/>
                <a:gd name="T18" fmla="*/ 0 w 134"/>
                <a:gd name="T19" fmla="*/ 0 h 186"/>
                <a:gd name="T20" fmla="*/ 0 w 134"/>
                <a:gd name="T21" fmla="*/ 0 h 186"/>
                <a:gd name="T22" fmla="*/ 0 w 134"/>
                <a:gd name="T23" fmla="*/ 0 h 186"/>
                <a:gd name="T24" fmla="*/ 0 w 134"/>
                <a:gd name="T25" fmla="*/ 0 h 186"/>
                <a:gd name="T26" fmla="*/ 0 w 134"/>
                <a:gd name="T27" fmla="*/ 0 h 186"/>
                <a:gd name="T28" fmla="*/ 0 w 134"/>
                <a:gd name="T29" fmla="*/ 0 h 186"/>
                <a:gd name="T30" fmla="*/ 0 w 134"/>
                <a:gd name="T31" fmla="*/ 0 h 186"/>
                <a:gd name="T32" fmla="*/ 0 w 134"/>
                <a:gd name="T33" fmla="*/ 0 h 186"/>
                <a:gd name="T34" fmla="*/ 0 w 134"/>
                <a:gd name="T35" fmla="*/ 0 h 186"/>
                <a:gd name="T36" fmla="*/ 0 w 134"/>
                <a:gd name="T37" fmla="*/ 0 h 186"/>
                <a:gd name="T38" fmla="*/ 0 w 134"/>
                <a:gd name="T39" fmla="*/ 0 h 186"/>
                <a:gd name="T40" fmla="*/ 0 w 134"/>
                <a:gd name="T41" fmla="*/ 0 h 186"/>
                <a:gd name="T42" fmla="*/ 0 w 134"/>
                <a:gd name="T43" fmla="*/ 0 h 186"/>
                <a:gd name="T44" fmla="*/ 0 w 134"/>
                <a:gd name="T45" fmla="*/ 0 h 18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4"/>
                <a:gd name="T70" fmla="*/ 0 h 186"/>
                <a:gd name="T71" fmla="*/ 134 w 134"/>
                <a:gd name="T72" fmla="*/ 186 h 18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4" h="186">
                  <a:moveTo>
                    <a:pt x="0" y="31"/>
                  </a:moveTo>
                  <a:lnTo>
                    <a:pt x="0" y="62"/>
                  </a:lnTo>
                  <a:lnTo>
                    <a:pt x="0" y="77"/>
                  </a:lnTo>
                  <a:lnTo>
                    <a:pt x="15" y="77"/>
                  </a:lnTo>
                  <a:lnTo>
                    <a:pt x="30" y="108"/>
                  </a:lnTo>
                  <a:lnTo>
                    <a:pt x="44" y="123"/>
                  </a:lnTo>
                  <a:lnTo>
                    <a:pt x="59" y="108"/>
                  </a:lnTo>
                  <a:lnTo>
                    <a:pt x="74" y="123"/>
                  </a:lnTo>
                  <a:lnTo>
                    <a:pt x="89" y="139"/>
                  </a:lnTo>
                  <a:lnTo>
                    <a:pt x="103" y="170"/>
                  </a:lnTo>
                  <a:lnTo>
                    <a:pt x="118" y="185"/>
                  </a:lnTo>
                  <a:lnTo>
                    <a:pt x="133" y="185"/>
                  </a:lnTo>
                  <a:lnTo>
                    <a:pt x="133" y="154"/>
                  </a:lnTo>
                  <a:lnTo>
                    <a:pt x="118" y="139"/>
                  </a:lnTo>
                  <a:lnTo>
                    <a:pt x="89" y="93"/>
                  </a:lnTo>
                  <a:lnTo>
                    <a:pt x="74" y="62"/>
                  </a:lnTo>
                  <a:lnTo>
                    <a:pt x="59" y="31"/>
                  </a:lnTo>
                  <a:lnTo>
                    <a:pt x="44" y="31"/>
                  </a:lnTo>
                  <a:lnTo>
                    <a:pt x="44" y="0"/>
                  </a:lnTo>
                  <a:lnTo>
                    <a:pt x="30" y="15"/>
                  </a:lnTo>
                  <a:lnTo>
                    <a:pt x="30" y="31"/>
                  </a:lnTo>
                  <a:lnTo>
                    <a:pt x="15" y="46"/>
                  </a:lnTo>
                  <a:lnTo>
                    <a:pt x="0" y="31"/>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5664" name="Oval 300">
              <a:extLst>
                <a:ext uri="{FF2B5EF4-FFF2-40B4-BE49-F238E27FC236}">
                  <a16:creationId xmlns:a16="http://schemas.microsoft.com/office/drawing/2014/main" id="{8FE0B7DC-CFDD-A2C5-F891-FA18D8B81FBE}"/>
                </a:ext>
              </a:extLst>
            </p:cNvPr>
            <p:cNvSpPr>
              <a:spLocks noChangeArrowheads="1"/>
            </p:cNvSpPr>
            <p:nvPr/>
          </p:nvSpPr>
          <p:spPr bwMode="auto">
            <a:xfrm>
              <a:off x="3066087" y="2191041"/>
              <a:ext cx="1354" cy="8019"/>
            </a:xfrm>
            <a:prstGeom prst="ellipse">
              <a:avLst/>
            </a:prstGeom>
            <a:solidFill>
              <a:srgbClr val="00FF00"/>
            </a:solidFill>
            <a:ln w="3175">
              <a:solidFill>
                <a:schemeClr val="bg1"/>
              </a:solidFill>
              <a:round/>
              <a:headEnd/>
              <a:tailEnd/>
            </a:ln>
          </p:spPr>
          <p:txBody>
            <a:bodyPr wrap="none" lIns="67866" tIns="33338" rIns="67866" bIns="33338" anchor="ctr"/>
            <a:lstStyle>
              <a:lvl1pPr defTabSz="6858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endParaRPr lang="fr-FR" altLang="en-US" sz="3000">
                <a:solidFill>
                  <a:srgbClr val="000000"/>
                </a:solidFill>
                <a:latin typeface="Calibri" panose="020F0502020204030204" pitchFamily="34" charset="0"/>
              </a:endParaRPr>
            </a:p>
          </p:txBody>
        </p:sp>
        <p:sp>
          <p:nvSpPr>
            <p:cNvPr id="85665" name="Oval 301">
              <a:extLst>
                <a:ext uri="{FF2B5EF4-FFF2-40B4-BE49-F238E27FC236}">
                  <a16:creationId xmlns:a16="http://schemas.microsoft.com/office/drawing/2014/main" id="{351F20F3-4DA7-61A7-D125-665F07A63BE8}"/>
                </a:ext>
              </a:extLst>
            </p:cNvPr>
            <p:cNvSpPr>
              <a:spLocks noChangeArrowheads="1"/>
            </p:cNvSpPr>
            <p:nvPr/>
          </p:nvSpPr>
          <p:spPr bwMode="auto">
            <a:xfrm>
              <a:off x="3049834" y="2191041"/>
              <a:ext cx="6772" cy="8019"/>
            </a:xfrm>
            <a:prstGeom prst="ellipse">
              <a:avLst/>
            </a:prstGeom>
            <a:solidFill>
              <a:srgbClr val="FF0040"/>
            </a:solidFill>
            <a:ln w="3175" cap="rnd">
              <a:solidFill>
                <a:schemeClr val="bg1"/>
              </a:solidFill>
              <a:round/>
              <a:headEnd/>
              <a:tailEnd/>
            </a:ln>
          </p:spPr>
          <p:txBody>
            <a:bodyPr/>
            <a:lstStyle>
              <a:lvl1pPr defTabSz="6858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endParaRPr lang="fr-FR" altLang="en-US" sz="3000">
                <a:solidFill>
                  <a:srgbClr val="000000"/>
                </a:solidFill>
                <a:latin typeface="Calibri" panose="020F0502020204030204" pitchFamily="34" charset="0"/>
              </a:endParaRPr>
            </a:p>
          </p:txBody>
        </p:sp>
        <p:sp>
          <p:nvSpPr>
            <p:cNvPr id="314" name="Freeform 302">
              <a:extLst>
                <a:ext uri="{FF2B5EF4-FFF2-40B4-BE49-F238E27FC236}">
                  <a16:creationId xmlns:a16="http://schemas.microsoft.com/office/drawing/2014/main" id="{76B4F630-EF8D-10DE-0D10-0B625F50EFE8}"/>
                </a:ext>
              </a:extLst>
            </p:cNvPr>
            <p:cNvSpPr>
              <a:spLocks/>
            </p:cNvSpPr>
            <p:nvPr/>
          </p:nvSpPr>
          <p:spPr bwMode="auto">
            <a:xfrm>
              <a:off x="2831596" y="1788258"/>
              <a:ext cx="17318" cy="47085"/>
            </a:xfrm>
            <a:custGeom>
              <a:avLst/>
              <a:gdLst>
                <a:gd name="T0" fmla="*/ 0 w 30"/>
                <a:gd name="T1" fmla="*/ 0 h 93"/>
                <a:gd name="T2" fmla="*/ 0 w 30"/>
                <a:gd name="T3" fmla="*/ 0 h 93"/>
                <a:gd name="T4" fmla="*/ 0 w 30"/>
                <a:gd name="T5" fmla="*/ 0 h 93"/>
                <a:gd name="T6" fmla="*/ 0 w 30"/>
                <a:gd name="T7" fmla="*/ 0 h 93"/>
                <a:gd name="T8" fmla="*/ 0 w 30"/>
                <a:gd name="T9" fmla="*/ 0 h 93"/>
                <a:gd name="T10" fmla="*/ 0 w 30"/>
                <a:gd name="T11" fmla="*/ 0 h 93"/>
                <a:gd name="T12" fmla="*/ 0 60000 65536"/>
                <a:gd name="T13" fmla="*/ 0 60000 65536"/>
                <a:gd name="T14" fmla="*/ 0 60000 65536"/>
                <a:gd name="T15" fmla="*/ 0 60000 65536"/>
                <a:gd name="T16" fmla="*/ 0 60000 65536"/>
                <a:gd name="T17" fmla="*/ 0 60000 65536"/>
                <a:gd name="T18" fmla="*/ 0 w 30"/>
                <a:gd name="T19" fmla="*/ 0 h 93"/>
                <a:gd name="T20" fmla="*/ 30 w 30"/>
                <a:gd name="T21" fmla="*/ 93 h 93"/>
              </a:gdLst>
              <a:ahLst/>
              <a:cxnLst>
                <a:cxn ang="T12">
                  <a:pos x="T0" y="T1"/>
                </a:cxn>
                <a:cxn ang="T13">
                  <a:pos x="T2" y="T3"/>
                </a:cxn>
                <a:cxn ang="T14">
                  <a:pos x="T4" y="T5"/>
                </a:cxn>
                <a:cxn ang="T15">
                  <a:pos x="T6" y="T7"/>
                </a:cxn>
                <a:cxn ang="T16">
                  <a:pos x="T8" y="T9"/>
                </a:cxn>
                <a:cxn ang="T17">
                  <a:pos x="T10" y="T11"/>
                </a:cxn>
              </a:cxnLst>
              <a:rect l="T18" t="T19" r="T20" b="T21"/>
              <a:pathLst>
                <a:path w="30" h="93">
                  <a:moveTo>
                    <a:pt x="15" y="0"/>
                  </a:moveTo>
                  <a:lnTo>
                    <a:pt x="15" y="46"/>
                  </a:lnTo>
                  <a:lnTo>
                    <a:pt x="0" y="92"/>
                  </a:lnTo>
                  <a:lnTo>
                    <a:pt x="29" y="92"/>
                  </a:lnTo>
                  <a:lnTo>
                    <a:pt x="29" y="46"/>
                  </a:lnTo>
                  <a:lnTo>
                    <a:pt x="15" y="0"/>
                  </a:lnTo>
                </a:path>
              </a:pathLst>
            </a:custGeom>
            <a:solidFill>
              <a:srgbClr val="FFFFFF"/>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15" name="Line 303">
              <a:extLst>
                <a:ext uri="{FF2B5EF4-FFF2-40B4-BE49-F238E27FC236}">
                  <a16:creationId xmlns:a16="http://schemas.microsoft.com/office/drawing/2014/main" id="{E0AC5201-97A5-CEEC-3745-5B15C064A081}"/>
                </a:ext>
              </a:extLst>
            </p:cNvPr>
            <p:cNvSpPr>
              <a:spLocks noChangeShapeType="1"/>
            </p:cNvSpPr>
            <p:nvPr/>
          </p:nvSpPr>
          <p:spPr bwMode="auto">
            <a:xfrm>
              <a:off x="3127238" y="1998181"/>
              <a:ext cx="9896"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16" name="Line 304">
              <a:extLst>
                <a:ext uri="{FF2B5EF4-FFF2-40B4-BE49-F238E27FC236}">
                  <a16:creationId xmlns:a16="http://schemas.microsoft.com/office/drawing/2014/main" id="{D3227D20-0C94-5E0B-1DB1-F25E8BB5AE50}"/>
                </a:ext>
              </a:extLst>
            </p:cNvPr>
            <p:cNvSpPr>
              <a:spLocks noChangeShapeType="1"/>
            </p:cNvSpPr>
            <p:nvPr/>
          </p:nvSpPr>
          <p:spPr bwMode="auto">
            <a:xfrm>
              <a:off x="3137134" y="1998181"/>
              <a:ext cx="7422"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17" name="Line 305">
              <a:extLst>
                <a:ext uri="{FF2B5EF4-FFF2-40B4-BE49-F238E27FC236}">
                  <a16:creationId xmlns:a16="http://schemas.microsoft.com/office/drawing/2014/main" id="{27E508BB-D854-93CB-37FF-CBDB29A21964}"/>
                </a:ext>
              </a:extLst>
            </p:cNvPr>
            <p:cNvSpPr>
              <a:spLocks noChangeShapeType="1"/>
            </p:cNvSpPr>
            <p:nvPr/>
          </p:nvSpPr>
          <p:spPr bwMode="auto">
            <a:xfrm flipV="1">
              <a:off x="3137134" y="1989352"/>
              <a:ext cx="0" cy="7848"/>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18" name="Line 306">
              <a:extLst>
                <a:ext uri="{FF2B5EF4-FFF2-40B4-BE49-F238E27FC236}">
                  <a16:creationId xmlns:a16="http://schemas.microsoft.com/office/drawing/2014/main" id="{0A4C4EAF-99CC-D574-0E66-B47624949ECF}"/>
                </a:ext>
              </a:extLst>
            </p:cNvPr>
            <p:cNvSpPr>
              <a:spLocks noChangeShapeType="1"/>
            </p:cNvSpPr>
            <p:nvPr/>
          </p:nvSpPr>
          <p:spPr bwMode="auto">
            <a:xfrm>
              <a:off x="3137134" y="1990334"/>
              <a:ext cx="7422"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19" name="Line 307">
              <a:extLst>
                <a:ext uri="{FF2B5EF4-FFF2-40B4-BE49-F238E27FC236}">
                  <a16:creationId xmlns:a16="http://schemas.microsoft.com/office/drawing/2014/main" id="{3AC7EDB1-6BC6-82B6-B3F3-054F7BF4C939}"/>
                </a:ext>
              </a:extLst>
            </p:cNvPr>
            <p:cNvSpPr>
              <a:spLocks noChangeShapeType="1"/>
            </p:cNvSpPr>
            <p:nvPr/>
          </p:nvSpPr>
          <p:spPr bwMode="auto">
            <a:xfrm>
              <a:off x="3137134" y="1990334"/>
              <a:ext cx="7422"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20" name="Line 308">
              <a:extLst>
                <a:ext uri="{FF2B5EF4-FFF2-40B4-BE49-F238E27FC236}">
                  <a16:creationId xmlns:a16="http://schemas.microsoft.com/office/drawing/2014/main" id="{1E095F33-7F07-402E-460D-F9876BC70D03}"/>
                </a:ext>
              </a:extLst>
            </p:cNvPr>
            <p:cNvSpPr>
              <a:spLocks noChangeShapeType="1"/>
            </p:cNvSpPr>
            <p:nvPr/>
          </p:nvSpPr>
          <p:spPr bwMode="auto">
            <a:xfrm>
              <a:off x="3144556" y="1990334"/>
              <a:ext cx="9896"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21" name="Line 309">
              <a:extLst>
                <a:ext uri="{FF2B5EF4-FFF2-40B4-BE49-F238E27FC236}">
                  <a16:creationId xmlns:a16="http://schemas.microsoft.com/office/drawing/2014/main" id="{DCD12184-74F5-51A8-88E9-9188180C6CCD}"/>
                </a:ext>
              </a:extLst>
            </p:cNvPr>
            <p:cNvSpPr>
              <a:spLocks noChangeShapeType="1"/>
            </p:cNvSpPr>
            <p:nvPr/>
          </p:nvSpPr>
          <p:spPr bwMode="auto">
            <a:xfrm>
              <a:off x="3144556" y="1990334"/>
              <a:ext cx="9896"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22" name="Freeform 310">
              <a:extLst>
                <a:ext uri="{FF2B5EF4-FFF2-40B4-BE49-F238E27FC236}">
                  <a16:creationId xmlns:a16="http://schemas.microsoft.com/office/drawing/2014/main" id="{92F3CA8E-3CB6-4F63-37FB-F797977747A7}"/>
                </a:ext>
              </a:extLst>
            </p:cNvPr>
            <p:cNvSpPr>
              <a:spLocks/>
            </p:cNvSpPr>
            <p:nvPr/>
          </p:nvSpPr>
          <p:spPr bwMode="auto">
            <a:xfrm>
              <a:off x="3127238" y="1990334"/>
              <a:ext cx="34636" cy="53952"/>
            </a:xfrm>
            <a:custGeom>
              <a:avLst/>
              <a:gdLst>
                <a:gd name="T0" fmla="*/ 0 w 61"/>
                <a:gd name="T1" fmla="*/ 0 h 108"/>
                <a:gd name="T2" fmla="*/ 0 w 61"/>
                <a:gd name="T3" fmla="*/ 0 h 108"/>
                <a:gd name="T4" fmla="*/ 0 w 61"/>
                <a:gd name="T5" fmla="*/ 0 h 108"/>
                <a:gd name="T6" fmla="*/ 0 w 61"/>
                <a:gd name="T7" fmla="*/ 0 h 108"/>
                <a:gd name="T8" fmla="*/ 0 w 61"/>
                <a:gd name="T9" fmla="*/ 0 h 108"/>
                <a:gd name="T10" fmla="*/ 0 w 61"/>
                <a:gd name="T11" fmla="*/ 0 h 108"/>
                <a:gd name="T12" fmla="*/ 0 w 61"/>
                <a:gd name="T13" fmla="*/ 0 h 108"/>
                <a:gd name="T14" fmla="*/ 0 w 61"/>
                <a:gd name="T15" fmla="*/ 0 h 108"/>
                <a:gd name="T16" fmla="*/ 0 w 61"/>
                <a:gd name="T17" fmla="*/ 0 h 108"/>
                <a:gd name="T18" fmla="*/ 0 w 61"/>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108"/>
                <a:gd name="T32" fmla="*/ 61 w 61"/>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108">
                  <a:moveTo>
                    <a:pt x="30" y="0"/>
                  </a:moveTo>
                  <a:lnTo>
                    <a:pt x="0" y="15"/>
                  </a:lnTo>
                  <a:lnTo>
                    <a:pt x="15" y="31"/>
                  </a:lnTo>
                  <a:lnTo>
                    <a:pt x="0" y="46"/>
                  </a:lnTo>
                  <a:lnTo>
                    <a:pt x="15" y="46"/>
                  </a:lnTo>
                  <a:lnTo>
                    <a:pt x="15" y="107"/>
                  </a:lnTo>
                  <a:lnTo>
                    <a:pt x="60" y="76"/>
                  </a:lnTo>
                  <a:lnTo>
                    <a:pt x="60" y="46"/>
                  </a:lnTo>
                  <a:lnTo>
                    <a:pt x="60" y="31"/>
                  </a:lnTo>
                  <a:lnTo>
                    <a:pt x="30"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23" name="Freeform 311">
              <a:extLst>
                <a:ext uri="{FF2B5EF4-FFF2-40B4-BE49-F238E27FC236}">
                  <a16:creationId xmlns:a16="http://schemas.microsoft.com/office/drawing/2014/main" id="{AB1848DB-9C48-86F1-549C-EA26DD0A33A8}"/>
                </a:ext>
              </a:extLst>
            </p:cNvPr>
            <p:cNvSpPr>
              <a:spLocks/>
            </p:cNvSpPr>
            <p:nvPr/>
          </p:nvSpPr>
          <p:spPr bwMode="auto">
            <a:xfrm>
              <a:off x="3101262" y="1927553"/>
              <a:ext cx="43294" cy="70628"/>
            </a:xfrm>
            <a:custGeom>
              <a:avLst/>
              <a:gdLst>
                <a:gd name="T0" fmla="*/ 0 w 75"/>
                <a:gd name="T1" fmla="*/ 0 h 139"/>
                <a:gd name="T2" fmla="*/ 0 w 75"/>
                <a:gd name="T3" fmla="*/ 0 h 139"/>
                <a:gd name="T4" fmla="*/ 0 w 75"/>
                <a:gd name="T5" fmla="*/ 0 h 139"/>
                <a:gd name="T6" fmla="*/ 0 w 75"/>
                <a:gd name="T7" fmla="*/ 0 h 139"/>
                <a:gd name="T8" fmla="*/ 0 w 75"/>
                <a:gd name="T9" fmla="*/ 0 h 139"/>
                <a:gd name="T10" fmla="*/ 0 w 75"/>
                <a:gd name="T11" fmla="*/ 0 h 139"/>
                <a:gd name="T12" fmla="*/ 0 w 75"/>
                <a:gd name="T13" fmla="*/ 0 h 139"/>
                <a:gd name="T14" fmla="*/ 0 w 75"/>
                <a:gd name="T15" fmla="*/ 0 h 139"/>
                <a:gd name="T16" fmla="*/ 0 w 75"/>
                <a:gd name="T17" fmla="*/ 0 h 139"/>
                <a:gd name="T18" fmla="*/ 0 w 75"/>
                <a:gd name="T19" fmla="*/ 0 h 139"/>
                <a:gd name="T20" fmla="*/ 0 w 75"/>
                <a:gd name="T21" fmla="*/ 0 h 139"/>
                <a:gd name="T22" fmla="*/ 0 w 75"/>
                <a:gd name="T23" fmla="*/ 0 h 139"/>
                <a:gd name="T24" fmla="*/ 0 w 75"/>
                <a:gd name="T25" fmla="*/ 0 h 139"/>
                <a:gd name="T26" fmla="*/ 0 w 75"/>
                <a:gd name="T27" fmla="*/ 0 h 139"/>
                <a:gd name="T28" fmla="*/ 0 w 75"/>
                <a:gd name="T29" fmla="*/ 0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5"/>
                <a:gd name="T46" fmla="*/ 0 h 139"/>
                <a:gd name="T47" fmla="*/ 75 w 75"/>
                <a:gd name="T48" fmla="*/ 139 h 1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5" h="139">
                  <a:moveTo>
                    <a:pt x="74" y="0"/>
                  </a:moveTo>
                  <a:lnTo>
                    <a:pt x="44" y="0"/>
                  </a:lnTo>
                  <a:lnTo>
                    <a:pt x="30" y="46"/>
                  </a:lnTo>
                  <a:lnTo>
                    <a:pt x="0" y="46"/>
                  </a:lnTo>
                  <a:lnTo>
                    <a:pt x="0" y="92"/>
                  </a:lnTo>
                  <a:lnTo>
                    <a:pt x="15" y="107"/>
                  </a:lnTo>
                  <a:lnTo>
                    <a:pt x="0" y="123"/>
                  </a:lnTo>
                  <a:lnTo>
                    <a:pt x="30" y="138"/>
                  </a:lnTo>
                  <a:lnTo>
                    <a:pt x="44" y="138"/>
                  </a:lnTo>
                  <a:lnTo>
                    <a:pt x="74" y="123"/>
                  </a:lnTo>
                  <a:lnTo>
                    <a:pt x="59" y="107"/>
                  </a:lnTo>
                  <a:lnTo>
                    <a:pt x="44" y="92"/>
                  </a:lnTo>
                  <a:lnTo>
                    <a:pt x="74" y="46"/>
                  </a:lnTo>
                  <a:lnTo>
                    <a:pt x="59" y="31"/>
                  </a:lnTo>
                  <a:lnTo>
                    <a:pt x="74"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24" name="Freeform 312">
              <a:extLst>
                <a:ext uri="{FF2B5EF4-FFF2-40B4-BE49-F238E27FC236}">
                  <a16:creationId xmlns:a16="http://schemas.microsoft.com/office/drawing/2014/main" id="{D9D06AB9-304E-78AC-C1D3-E4749E3C48CB}"/>
                </a:ext>
              </a:extLst>
            </p:cNvPr>
            <p:cNvSpPr>
              <a:spLocks/>
            </p:cNvSpPr>
            <p:nvPr/>
          </p:nvSpPr>
          <p:spPr bwMode="auto">
            <a:xfrm>
              <a:off x="3180429" y="1937362"/>
              <a:ext cx="94012" cy="100057"/>
            </a:xfrm>
            <a:custGeom>
              <a:avLst/>
              <a:gdLst>
                <a:gd name="T0" fmla="*/ 0 w 165"/>
                <a:gd name="T1" fmla="*/ 0 h 200"/>
                <a:gd name="T2" fmla="*/ 0 w 165"/>
                <a:gd name="T3" fmla="*/ 0 h 200"/>
                <a:gd name="T4" fmla="*/ 0 w 165"/>
                <a:gd name="T5" fmla="*/ 0 h 200"/>
                <a:gd name="T6" fmla="*/ 0 w 165"/>
                <a:gd name="T7" fmla="*/ 0 h 200"/>
                <a:gd name="T8" fmla="*/ 0 w 165"/>
                <a:gd name="T9" fmla="*/ 0 h 200"/>
                <a:gd name="T10" fmla="*/ 0 w 165"/>
                <a:gd name="T11" fmla="*/ 0 h 200"/>
                <a:gd name="T12" fmla="*/ 0 w 165"/>
                <a:gd name="T13" fmla="*/ 0 h 200"/>
                <a:gd name="T14" fmla="*/ 0 w 165"/>
                <a:gd name="T15" fmla="*/ 0 h 200"/>
                <a:gd name="T16" fmla="*/ 0 w 165"/>
                <a:gd name="T17" fmla="*/ 0 h 200"/>
                <a:gd name="T18" fmla="*/ 0 w 165"/>
                <a:gd name="T19" fmla="*/ 0 h 200"/>
                <a:gd name="T20" fmla="*/ 0 w 165"/>
                <a:gd name="T21" fmla="*/ 0 h 200"/>
                <a:gd name="T22" fmla="*/ 0 w 165"/>
                <a:gd name="T23" fmla="*/ 0 h 200"/>
                <a:gd name="T24" fmla="*/ 0 w 165"/>
                <a:gd name="T25" fmla="*/ 0 h 200"/>
                <a:gd name="T26" fmla="*/ 0 w 165"/>
                <a:gd name="T27" fmla="*/ 0 h 200"/>
                <a:gd name="T28" fmla="*/ 0 w 165"/>
                <a:gd name="T29" fmla="*/ 0 h 200"/>
                <a:gd name="T30" fmla="*/ 0 w 165"/>
                <a:gd name="T31" fmla="*/ 0 h 200"/>
                <a:gd name="T32" fmla="*/ 0 w 165"/>
                <a:gd name="T33" fmla="*/ 0 h 200"/>
                <a:gd name="T34" fmla="*/ 0 w 165"/>
                <a:gd name="T35" fmla="*/ 0 h 200"/>
                <a:gd name="T36" fmla="*/ 0 w 165"/>
                <a:gd name="T37" fmla="*/ 0 h 200"/>
                <a:gd name="T38" fmla="*/ 0 w 165"/>
                <a:gd name="T39" fmla="*/ 0 h 200"/>
                <a:gd name="T40" fmla="*/ 0 w 165"/>
                <a:gd name="T41" fmla="*/ 0 h 200"/>
                <a:gd name="T42" fmla="*/ 0 w 165"/>
                <a:gd name="T43" fmla="*/ 0 h 200"/>
                <a:gd name="T44" fmla="*/ 0 w 165"/>
                <a:gd name="T45" fmla="*/ 0 h 2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5"/>
                <a:gd name="T70" fmla="*/ 0 h 200"/>
                <a:gd name="T71" fmla="*/ 165 w 165"/>
                <a:gd name="T72" fmla="*/ 200 h 2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5" h="200">
                  <a:moveTo>
                    <a:pt x="119" y="0"/>
                  </a:moveTo>
                  <a:lnTo>
                    <a:pt x="104" y="31"/>
                  </a:lnTo>
                  <a:lnTo>
                    <a:pt x="119" y="46"/>
                  </a:lnTo>
                  <a:lnTo>
                    <a:pt x="119" y="92"/>
                  </a:lnTo>
                  <a:lnTo>
                    <a:pt x="104" y="122"/>
                  </a:lnTo>
                  <a:lnTo>
                    <a:pt x="89" y="107"/>
                  </a:lnTo>
                  <a:lnTo>
                    <a:pt x="75" y="153"/>
                  </a:lnTo>
                  <a:lnTo>
                    <a:pt x="60" y="153"/>
                  </a:lnTo>
                  <a:lnTo>
                    <a:pt x="30" y="153"/>
                  </a:lnTo>
                  <a:lnTo>
                    <a:pt x="0" y="199"/>
                  </a:lnTo>
                  <a:lnTo>
                    <a:pt x="15" y="199"/>
                  </a:lnTo>
                  <a:lnTo>
                    <a:pt x="30" y="199"/>
                  </a:lnTo>
                  <a:lnTo>
                    <a:pt x="75" y="184"/>
                  </a:lnTo>
                  <a:lnTo>
                    <a:pt x="89" y="199"/>
                  </a:lnTo>
                  <a:lnTo>
                    <a:pt x="104" y="184"/>
                  </a:lnTo>
                  <a:lnTo>
                    <a:pt x="104" y="168"/>
                  </a:lnTo>
                  <a:lnTo>
                    <a:pt x="119" y="184"/>
                  </a:lnTo>
                  <a:lnTo>
                    <a:pt x="134" y="168"/>
                  </a:lnTo>
                  <a:lnTo>
                    <a:pt x="164" y="153"/>
                  </a:lnTo>
                  <a:lnTo>
                    <a:pt x="149" y="77"/>
                  </a:lnTo>
                  <a:lnTo>
                    <a:pt x="164" y="77"/>
                  </a:lnTo>
                  <a:lnTo>
                    <a:pt x="149" y="31"/>
                  </a:lnTo>
                  <a:lnTo>
                    <a:pt x="119"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25" name="Freeform 313">
              <a:extLst>
                <a:ext uri="{FF2B5EF4-FFF2-40B4-BE49-F238E27FC236}">
                  <a16:creationId xmlns:a16="http://schemas.microsoft.com/office/drawing/2014/main" id="{E7082AE9-E80A-4D28-24A8-92F679E18008}"/>
                </a:ext>
              </a:extLst>
            </p:cNvPr>
            <p:cNvSpPr>
              <a:spLocks/>
            </p:cNvSpPr>
            <p:nvPr/>
          </p:nvSpPr>
          <p:spPr bwMode="auto">
            <a:xfrm>
              <a:off x="3221250" y="1874582"/>
              <a:ext cx="53191" cy="62781"/>
            </a:xfrm>
            <a:custGeom>
              <a:avLst/>
              <a:gdLst>
                <a:gd name="T0" fmla="*/ 0 w 91"/>
                <a:gd name="T1" fmla="*/ 0 h 125"/>
                <a:gd name="T2" fmla="*/ 0 w 91"/>
                <a:gd name="T3" fmla="*/ 0 h 125"/>
                <a:gd name="T4" fmla="*/ 0 w 91"/>
                <a:gd name="T5" fmla="*/ 0 h 125"/>
                <a:gd name="T6" fmla="*/ 0 w 91"/>
                <a:gd name="T7" fmla="*/ 0 h 125"/>
                <a:gd name="T8" fmla="*/ 0 w 91"/>
                <a:gd name="T9" fmla="*/ 0 h 125"/>
                <a:gd name="T10" fmla="*/ 0 w 91"/>
                <a:gd name="T11" fmla="*/ 0 h 125"/>
                <a:gd name="T12" fmla="*/ 0 w 91"/>
                <a:gd name="T13" fmla="*/ 0 h 125"/>
                <a:gd name="T14" fmla="*/ 0 w 91"/>
                <a:gd name="T15" fmla="*/ 0 h 125"/>
                <a:gd name="T16" fmla="*/ 0 w 91"/>
                <a:gd name="T17" fmla="*/ 0 h 125"/>
                <a:gd name="T18" fmla="*/ 0 w 91"/>
                <a:gd name="T19" fmla="*/ 0 h 125"/>
                <a:gd name="T20" fmla="*/ 0 w 91"/>
                <a:gd name="T21" fmla="*/ 0 h 125"/>
                <a:gd name="T22" fmla="*/ 0 w 91"/>
                <a:gd name="T23" fmla="*/ 0 h 125"/>
                <a:gd name="T24" fmla="*/ 0 w 91"/>
                <a:gd name="T25" fmla="*/ 0 h 125"/>
                <a:gd name="T26" fmla="*/ 0 w 91"/>
                <a:gd name="T27" fmla="*/ 0 h 1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1"/>
                <a:gd name="T43" fmla="*/ 0 h 125"/>
                <a:gd name="T44" fmla="*/ 91 w 91"/>
                <a:gd name="T45" fmla="*/ 125 h 1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1" h="125">
                  <a:moveTo>
                    <a:pt x="15" y="0"/>
                  </a:moveTo>
                  <a:lnTo>
                    <a:pt x="30" y="62"/>
                  </a:lnTo>
                  <a:lnTo>
                    <a:pt x="15" y="62"/>
                  </a:lnTo>
                  <a:lnTo>
                    <a:pt x="0" y="78"/>
                  </a:lnTo>
                  <a:lnTo>
                    <a:pt x="0" y="109"/>
                  </a:lnTo>
                  <a:lnTo>
                    <a:pt x="30" y="124"/>
                  </a:lnTo>
                  <a:lnTo>
                    <a:pt x="45" y="93"/>
                  </a:lnTo>
                  <a:lnTo>
                    <a:pt x="30" y="78"/>
                  </a:lnTo>
                  <a:lnTo>
                    <a:pt x="75" y="78"/>
                  </a:lnTo>
                  <a:lnTo>
                    <a:pt x="75" y="62"/>
                  </a:lnTo>
                  <a:lnTo>
                    <a:pt x="90" y="47"/>
                  </a:lnTo>
                  <a:lnTo>
                    <a:pt x="75" y="16"/>
                  </a:lnTo>
                  <a:lnTo>
                    <a:pt x="60" y="16"/>
                  </a:lnTo>
                  <a:lnTo>
                    <a:pt x="15"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26" name="Freeform 314">
              <a:extLst>
                <a:ext uri="{FF2B5EF4-FFF2-40B4-BE49-F238E27FC236}">
                  <a16:creationId xmlns:a16="http://schemas.microsoft.com/office/drawing/2014/main" id="{0EC22DD3-05A2-E7C3-A581-2215F9EFD91E}"/>
                </a:ext>
              </a:extLst>
            </p:cNvPr>
            <p:cNvSpPr>
              <a:spLocks/>
            </p:cNvSpPr>
            <p:nvPr/>
          </p:nvSpPr>
          <p:spPr bwMode="auto">
            <a:xfrm>
              <a:off x="3180429" y="2044285"/>
              <a:ext cx="16081" cy="31390"/>
            </a:xfrm>
            <a:custGeom>
              <a:avLst/>
              <a:gdLst>
                <a:gd name="T0" fmla="*/ 0 w 30"/>
                <a:gd name="T1" fmla="*/ 0 h 63"/>
                <a:gd name="T2" fmla="*/ 0 w 30"/>
                <a:gd name="T3" fmla="*/ 0 h 63"/>
                <a:gd name="T4" fmla="*/ 0 w 30"/>
                <a:gd name="T5" fmla="*/ 0 h 63"/>
                <a:gd name="T6" fmla="*/ 0 w 30"/>
                <a:gd name="T7" fmla="*/ 0 h 63"/>
                <a:gd name="T8" fmla="*/ 0 w 30"/>
                <a:gd name="T9" fmla="*/ 0 h 63"/>
                <a:gd name="T10" fmla="*/ 0 w 30"/>
                <a:gd name="T11" fmla="*/ 0 h 63"/>
                <a:gd name="T12" fmla="*/ 0 w 30"/>
                <a:gd name="T13" fmla="*/ 0 h 63"/>
                <a:gd name="T14" fmla="*/ 0 w 30"/>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63"/>
                <a:gd name="T26" fmla="*/ 30 w 30"/>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63">
                  <a:moveTo>
                    <a:pt x="0" y="16"/>
                  </a:moveTo>
                  <a:lnTo>
                    <a:pt x="0" y="31"/>
                  </a:lnTo>
                  <a:lnTo>
                    <a:pt x="15" y="16"/>
                  </a:lnTo>
                  <a:lnTo>
                    <a:pt x="15" y="62"/>
                  </a:lnTo>
                  <a:lnTo>
                    <a:pt x="29" y="62"/>
                  </a:lnTo>
                  <a:lnTo>
                    <a:pt x="29" y="16"/>
                  </a:lnTo>
                  <a:lnTo>
                    <a:pt x="15" y="0"/>
                  </a:lnTo>
                  <a:lnTo>
                    <a:pt x="0" y="16"/>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27" name="Freeform 315">
              <a:extLst>
                <a:ext uri="{FF2B5EF4-FFF2-40B4-BE49-F238E27FC236}">
                  <a16:creationId xmlns:a16="http://schemas.microsoft.com/office/drawing/2014/main" id="{7CAC5408-24A9-D6C8-824E-ACBAF2A03E3B}"/>
                </a:ext>
              </a:extLst>
            </p:cNvPr>
            <p:cNvSpPr>
              <a:spLocks/>
            </p:cNvSpPr>
            <p:nvPr/>
          </p:nvSpPr>
          <p:spPr bwMode="auto">
            <a:xfrm>
              <a:off x="3195273" y="2036438"/>
              <a:ext cx="25977" cy="16676"/>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w 46"/>
                <a:gd name="T13" fmla="*/ 0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15" y="31"/>
                  </a:moveTo>
                  <a:lnTo>
                    <a:pt x="30" y="16"/>
                  </a:lnTo>
                  <a:lnTo>
                    <a:pt x="45" y="0"/>
                  </a:lnTo>
                  <a:lnTo>
                    <a:pt x="30" y="0"/>
                  </a:lnTo>
                  <a:lnTo>
                    <a:pt x="15" y="0"/>
                  </a:lnTo>
                  <a:lnTo>
                    <a:pt x="0" y="16"/>
                  </a:lnTo>
                  <a:lnTo>
                    <a:pt x="15" y="31"/>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28" name="Freeform 316">
              <a:extLst>
                <a:ext uri="{FF2B5EF4-FFF2-40B4-BE49-F238E27FC236}">
                  <a16:creationId xmlns:a16="http://schemas.microsoft.com/office/drawing/2014/main" id="{B0C554C7-A757-035A-A285-EB1A700C08F6}"/>
                </a:ext>
              </a:extLst>
            </p:cNvPr>
            <p:cNvSpPr>
              <a:spLocks/>
            </p:cNvSpPr>
            <p:nvPr/>
          </p:nvSpPr>
          <p:spPr bwMode="auto">
            <a:xfrm>
              <a:off x="2711607" y="2363094"/>
              <a:ext cx="17318" cy="40219"/>
            </a:xfrm>
            <a:custGeom>
              <a:avLst/>
              <a:gdLst>
                <a:gd name="T0" fmla="*/ 0 w 30"/>
                <a:gd name="T1" fmla="*/ 0 h 78"/>
                <a:gd name="T2" fmla="*/ 0 w 30"/>
                <a:gd name="T3" fmla="*/ 0 h 78"/>
                <a:gd name="T4" fmla="*/ 0 w 30"/>
                <a:gd name="T5" fmla="*/ 0 h 78"/>
                <a:gd name="T6" fmla="*/ 0 w 30"/>
                <a:gd name="T7" fmla="*/ 0 h 78"/>
                <a:gd name="T8" fmla="*/ 0 w 30"/>
                <a:gd name="T9" fmla="*/ 0 h 78"/>
                <a:gd name="T10" fmla="*/ 0 w 30"/>
                <a:gd name="T11" fmla="*/ 0 h 78"/>
                <a:gd name="T12" fmla="*/ 0 w 30"/>
                <a:gd name="T13" fmla="*/ 0 h 78"/>
                <a:gd name="T14" fmla="*/ 0 w 30"/>
                <a:gd name="T15" fmla="*/ 0 h 78"/>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78"/>
                <a:gd name="T26" fmla="*/ 30 w 30"/>
                <a:gd name="T27" fmla="*/ 78 h 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78">
                  <a:moveTo>
                    <a:pt x="0" y="0"/>
                  </a:moveTo>
                  <a:lnTo>
                    <a:pt x="0" y="31"/>
                  </a:lnTo>
                  <a:lnTo>
                    <a:pt x="0" y="62"/>
                  </a:lnTo>
                  <a:lnTo>
                    <a:pt x="15" y="77"/>
                  </a:lnTo>
                  <a:lnTo>
                    <a:pt x="29" y="62"/>
                  </a:lnTo>
                  <a:lnTo>
                    <a:pt x="29" y="46"/>
                  </a:lnTo>
                  <a:lnTo>
                    <a:pt x="15" y="15"/>
                  </a:lnTo>
                  <a:lnTo>
                    <a:pt x="0"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29" name="Freeform 317">
              <a:extLst>
                <a:ext uri="{FF2B5EF4-FFF2-40B4-BE49-F238E27FC236}">
                  <a16:creationId xmlns:a16="http://schemas.microsoft.com/office/drawing/2014/main" id="{5422D3B5-7223-4369-8053-5D58F8A4D699}"/>
                </a:ext>
              </a:extLst>
            </p:cNvPr>
            <p:cNvSpPr>
              <a:spLocks/>
            </p:cNvSpPr>
            <p:nvPr/>
          </p:nvSpPr>
          <p:spPr bwMode="auto">
            <a:xfrm>
              <a:off x="3109920" y="2169847"/>
              <a:ext cx="17318" cy="30410"/>
            </a:xfrm>
            <a:custGeom>
              <a:avLst/>
              <a:gdLst>
                <a:gd name="T0" fmla="*/ 0 w 30"/>
                <a:gd name="T1" fmla="*/ 0 h 62"/>
                <a:gd name="T2" fmla="*/ 0 w 30"/>
                <a:gd name="T3" fmla="*/ 0 h 62"/>
                <a:gd name="T4" fmla="*/ 0 w 30"/>
                <a:gd name="T5" fmla="*/ 0 h 62"/>
                <a:gd name="T6" fmla="*/ 0 w 30"/>
                <a:gd name="T7" fmla="*/ 0 h 62"/>
                <a:gd name="T8" fmla="*/ 0 w 30"/>
                <a:gd name="T9" fmla="*/ 0 h 62"/>
                <a:gd name="T10" fmla="*/ 0 w 30"/>
                <a:gd name="T11" fmla="*/ 0 h 62"/>
                <a:gd name="T12" fmla="*/ 0 w 30"/>
                <a:gd name="T13" fmla="*/ 0 h 62"/>
                <a:gd name="T14" fmla="*/ 0 w 30"/>
                <a:gd name="T15" fmla="*/ 0 h 62"/>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62"/>
                <a:gd name="T26" fmla="*/ 30 w 30"/>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62">
                  <a:moveTo>
                    <a:pt x="15" y="0"/>
                  </a:moveTo>
                  <a:lnTo>
                    <a:pt x="0" y="0"/>
                  </a:lnTo>
                  <a:lnTo>
                    <a:pt x="0" y="15"/>
                  </a:lnTo>
                  <a:lnTo>
                    <a:pt x="15" y="61"/>
                  </a:lnTo>
                  <a:lnTo>
                    <a:pt x="15" y="46"/>
                  </a:lnTo>
                  <a:lnTo>
                    <a:pt x="29" y="46"/>
                  </a:lnTo>
                  <a:lnTo>
                    <a:pt x="29" y="0"/>
                  </a:lnTo>
                  <a:lnTo>
                    <a:pt x="15"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30" name="Freeform 318">
              <a:extLst>
                <a:ext uri="{FF2B5EF4-FFF2-40B4-BE49-F238E27FC236}">
                  <a16:creationId xmlns:a16="http://schemas.microsoft.com/office/drawing/2014/main" id="{47E04F3F-805D-8080-F5C6-B8C07D803B05}"/>
                </a:ext>
              </a:extLst>
            </p:cNvPr>
            <p:cNvSpPr>
              <a:spLocks/>
            </p:cNvSpPr>
            <p:nvPr/>
          </p:nvSpPr>
          <p:spPr bwMode="auto">
            <a:xfrm>
              <a:off x="3030753" y="2386637"/>
              <a:ext cx="87827" cy="70628"/>
            </a:xfrm>
            <a:custGeom>
              <a:avLst/>
              <a:gdLst>
                <a:gd name="T0" fmla="*/ 0 w 151"/>
                <a:gd name="T1" fmla="*/ 0 h 140"/>
                <a:gd name="T2" fmla="*/ 0 w 151"/>
                <a:gd name="T3" fmla="*/ 0 h 140"/>
                <a:gd name="T4" fmla="*/ 0 w 151"/>
                <a:gd name="T5" fmla="*/ 0 h 140"/>
                <a:gd name="T6" fmla="*/ 0 w 151"/>
                <a:gd name="T7" fmla="*/ 0 h 140"/>
                <a:gd name="T8" fmla="*/ 0 w 151"/>
                <a:gd name="T9" fmla="*/ 0 h 140"/>
                <a:gd name="T10" fmla="*/ 0 w 151"/>
                <a:gd name="T11" fmla="*/ 0 h 140"/>
                <a:gd name="T12" fmla="*/ 0 w 151"/>
                <a:gd name="T13" fmla="*/ 0 h 140"/>
                <a:gd name="T14" fmla="*/ 0 w 151"/>
                <a:gd name="T15" fmla="*/ 0 h 140"/>
                <a:gd name="T16" fmla="*/ 0 w 151"/>
                <a:gd name="T17" fmla="*/ 0 h 140"/>
                <a:gd name="T18" fmla="*/ 0 w 151"/>
                <a:gd name="T19" fmla="*/ 0 h 140"/>
                <a:gd name="T20" fmla="*/ 0 w 151"/>
                <a:gd name="T21" fmla="*/ 0 h 140"/>
                <a:gd name="T22" fmla="*/ 0 w 151"/>
                <a:gd name="T23" fmla="*/ 0 h 140"/>
                <a:gd name="T24" fmla="*/ 0 w 151"/>
                <a:gd name="T25" fmla="*/ 0 h 140"/>
                <a:gd name="T26" fmla="*/ 0 w 151"/>
                <a:gd name="T27" fmla="*/ 0 h 140"/>
                <a:gd name="T28" fmla="*/ 0 w 151"/>
                <a:gd name="T29" fmla="*/ 0 h 140"/>
                <a:gd name="T30" fmla="*/ 0 w 151"/>
                <a:gd name="T31" fmla="*/ 0 h 140"/>
                <a:gd name="T32" fmla="*/ 0 w 151"/>
                <a:gd name="T33" fmla="*/ 0 h 140"/>
                <a:gd name="T34" fmla="*/ 0 w 151"/>
                <a:gd name="T35" fmla="*/ 0 h 140"/>
                <a:gd name="T36" fmla="*/ 0 w 151"/>
                <a:gd name="T37" fmla="*/ 0 h 140"/>
                <a:gd name="T38" fmla="*/ 0 w 151"/>
                <a:gd name="T39" fmla="*/ 0 h 140"/>
                <a:gd name="T40" fmla="*/ 0 w 151"/>
                <a:gd name="T41" fmla="*/ 0 h 1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1"/>
                <a:gd name="T64" fmla="*/ 0 h 140"/>
                <a:gd name="T65" fmla="*/ 151 w 151"/>
                <a:gd name="T66" fmla="*/ 140 h 1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1" h="140">
                  <a:moveTo>
                    <a:pt x="0" y="124"/>
                  </a:moveTo>
                  <a:lnTo>
                    <a:pt x="0" y="139"/>
                  </a:lnTo>
                  <a:lnTo>
                    <a:pt x="30" y="139"/>
                  </a:lnTo>
                  <a:lnTo>
                    <a:pt x="45" y="124"/>
                  </a:lnTo>
                  <a:lnTo>
                    <a:pt x="90" y="124"/>
                  </a:lnTo>
                  <a:lnTo>
                    <a:pt x="105" y="77"/>
                  </a:lnTo>
                  <a:lnTo>
                    <a:pt x="105" y="62"/>
                  </a:lnTo>
                  <a:lnTo>
                    <a:pt x="135" y="77"/>
                  </a:lnTo>
                  <a:lnTo>
                    <a:pt x="150" y="62"/>
                  </a:lnTo>
                  <a:lnTo>
                    <a:pt x="135" y="46"/>
                  </a:lnTo>
                  <a:lnTo>
                    <a:pt x="150" y="31"/>
                  </a:lnTo>
                  <a:lnTo>
                    <a:pt x="135" y="31"/>
                  </a:lnTo>
                  <a:lnTo>
                    <a:pt x="120" y="0"/>
                  </a:lnTo>
                  <a:lnTo>
                    <a:pt x="105" y="15"/>
                  </a:lnTo>
                  <a:lnTo>
                    <a:pt x="90" y="46"/>
                  </a:lnTo>
                  <a:lnTo>
                    <a:pt x="90" y="62"/>
                  </a:lnTo>
                  <a:lnTo>
                    <a:pt x="75" y="62"/>
                  </a:lnTo>
                  <a:lnTo>
                    <a:pt x="45" y="93"/>
                  </a:lnTo>
                  <a:lnTo>
                    <a:pt x="15" y="93"/>
                  </a:lnTo>
                  <a:lnTo>
                    <a:pt x="15" y="124"/>
                  </a:lnTo>
                  <a:lnTo>
                    <a:pt x="0" y="124"/>
                  </a:lnTo>
                </a:path>
              </a:pathLst>
            </a:custGeom>
            <a:solidFill>
              <a:srgbClr val="C0C0C0"/>
            </a:solidFill>
            <a:ln w="3175">
              <a:solidFill>
                <a:schemeClr val="bg1"/>
              </a:solidFill>
              <a:round/>
              <a:headEnd/>
              <a:tailEnd/>
            </a:ln>
          </p:spPr>
          <p:txBody>
            <a:bodyPr wrap="none" lIns="67866" tIns="33338" rIns="67866" bIns="33338"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31" name="Freeform 319">
              <a:extLst>
                <a:ext uri="{FF2B5EF4-FFF2-40B4-BE49-F238E27FC236}">
                  <a16:creationId xmlns:a16="http://schemas.microsoft.com/office/drawing/2014/main" id="{4D974DB5-3773-1196-8228-2CA7378F0A7D}"/>
                </a:ext>
              </a:extLst>
            </p:cNvPr>
            <p:cNvSpPr>
              <a:spLocks/>
            </p:cNvSpPr>
            <p:nvPr/>
          </p:nvSpPr>
          <p:spPr bwMode="auto">
            <a:xfrm>
              <a:off x="2918186" y="2386637"/>
              <a:ext cx="53190" cy="62781"/>
            </a:xfrm>
            <a:custGeom>
              <a:avLst/>
              <a:gdLst>
                <a:gd name="T0" fmla="*/ 0 w 91"/>
                <a:gd name="T1" fmla="*/ 0 h 124"/>
                <a:gd name="T2" fmla="*/ 0 w 91"/>
                <a:gd name="T3" fmla="*/ 0 h 124"/>
                <a:gd name="T4" fmla="*/ 0 w 91"/>
                <a:gd name="T5" fmla="*/ 0 h 124"/>
                <a:gd name="T6" fmla="*/ 0 w 91"/>
                <a:gd name="T7" fmla="*/ 0 h 124"/>
                <a:gd name="T8" fmla="*/ 0 w 91"/>
                <a:gd name="T9" fmla="*/ 0 h 124"/>
                <a:gd name="T10" fmla="*/ 0 w 91"/>
                <a:gd name="T11" fmla="*/ 0 h 124"/>
                <a:gd name="T12" fmla="*/ 0 w 91"/>
                <a:gd name="T13" fmla="*/ 0 h 124"/>
                <a:gd name="T14" fmla="*/ 0 w 91"/>
                <a:gd name="T15" fmla="*/ 0 h 124"/>
                <a:gd name="T16" fmla="*/ 0 w 91"/>
                <a:gd name="T17" fmla="*/ 0 h 124"/>
                <a:gd name="T18" fmla="*/ 0 w 91"/>
                <a:gd name="T19" fmla="*/ 0 h 124"/>
                <a:gd name="T20" fmla="*/ 0 w 91"/>
                <a:gd name="T21" fmla="*/ 0 h 124"/>
                <a:gd name="T22" fmla="*/ 0 w 91"/>
                <a:gd name="T23" fmla="*/ 0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124"/>
                <a:gd name="T38" fmla="*/ 91 w 91"/>
                <a:gd name="T39" fmla="*/ 124 h 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124">
                  <a:moveTo>
                    <a:pt x="0" y="0"/>
                  </a:moveTo>
                  <a:lnTo>
                    <a:pt x="15" y="31"/>
                  </a:lnTo>
                  <a:lnTo>
                    <a:pt x="30" y="92"/>
                  </a:lnTo>
                  <a:lnTo>
                    <a:pt x="60" y="123"/>
                  </a:lnTo>
                  <a:lnTo>
                    <a:pt x="75" y="108"/>
                  </a:lnTo>
                  <a:lnTo>
                    <a:pt x="90" y="108"/>
                  </a:lnTo>
                  <a:lnTo>
                    <a:pt x="75" y="77"/>
                  </a:lnTo>
                  <a:lnTo>
                    <a:pt x="75" y="62"/>
                  </a:lnTo>
                  <a:lnTo>
                    <a:pt x="75" y="46"/>
                  </a:lnTo>
                  <a:lnTo>
                    <a:pt x="45" y="31"/>
                  </a:lnTo>
                  <a:lnTo>
                    <a:pt x="30" y="15"/>
                  </a:lnTo>
                  <a:lnTo>
                    <a:pt x="0" y="0"/>
                  </a:lnTo>
                </a:path>
              </a:pathLst>
            </a:custGeom>
            <a:solidFill>
              <a:srgbClr val="C0C0C0"/>
            </a:solidFill>
            <a:ln w="3175">
              <a:solidFill>
                <a:schemeClr val="bg1"/>
              </a:solidFill>
              <a:round/>
              <a:headEnd/>
              <a:tailEnd/>
            </a:ln>
          </p:spPr>
          <p:txBody>
            <a:bodyPr wrap="none" lIns="67866" tIns="33338" rIns="67866" bIns="33338"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32" name="Freeform 320">
              <a:extLst>
                <a:ext uri="{FF2B5EF4-FFF2-40B4-BE49-F238E27FC236}">
                  <a16:creationId xmlns:a16="http://schemas.microsoft.com/office/drawing/2014/main" id="{02D485BD-0FFA-A13F-C4C9-71F8AB41A8B8}"/>
                </a:ext>
              </a:extLst>
            </p:cNvPr>
            <p:cNvSpPr>
              <a:spLocks/>
            </p:cNvSpPr>
            <p:nvPr/>
          </p:nvSpPr>
          <p:spPr bwMode="auto">
            <a:xfrm>
              <a:off x="2884787" y="2239494"/>
              <a:ext cx="94012" cy="163818"/>
            </a:xfrm>
            <a:custGeom>
              <a:avLst/>
              <a:gdLst>
                <a:gd name="T0" fmla="*/ 0 w 165"/>
                <a:gd name="T1" fmla="*/ 0 h 324"/>
                <a:gd name="T2" fmla="*/ 0 w 165"/>
                <a:gd name="T3" fmla="*/ 0 h 324"/>
                <a:gd name="T4" fmla="*/ 0 w 165"/>
                <a:gd name="T5" fmla="*/ 0 h 324"/>
                <a:gd name="T6" fmla="*/ 0 w 165"/>
                <a:gd name="T7" fmla="*/ 0 h 324"/>
                <a:gd name="T8" fmla="*/ 0 w 165"/>
                <a:gd name="T9" fmla="*/ 0 h 324"/>
                <a:gd name="T10" fmla="*/ 0 w 165"/>
                <a:gd name="T11" fmla="*/ 0 h 324"/>
                <a:gd name="T12" fmla="*/ 0 w 165"/>
                <a:gd name="T13" fmla="*/ 0 h 324"/>
                <a:gd name="T14" fmla="*/ 0 w 165"/>
                <a:gd name="T15" fmla="*/ 0 h 324"/>
                <a:gd name="T16" fmla="*/ 0 w 165"/>
                <a:gd name="T17" fmla="*/ 0 h 324"/>
                <a:gd name="T18" fmla="*/ 0 w 165"/>
                <a:gd name="T19" fmla="*/ 0 h 324"/>
                <a:gd name="T20" fmla="*/ 0 w 165"/>
                <a:gd name="T21" fmla="*/ 0 h 324"/>
                <a:gd name="T22" fmla="*/ 0 w 165"/>
                <a:gd name="T23" fmla="*/ 0 h 324"/>
                <a:gd name="T24" fmla="*/ 0 w 165"/>
                <a:gd name="T25" fmla="*/ 0 h 324"/>
                <a:gd name="T26" fmla="*/ 0 w 165"/>
                <a:gd name="T27" fmla="*/ 0 h 324"/>
                <a:gd name="T28" fmla="*/ 0 w 165"/>
                <a:gd name="T29" fmla="*/ 0 h 324"/>
                <a:gd name="T30" fmla="*/ 0 w 165"/>
                <a:gd name="T31" fmla="*/ 0 h 324"/>
                <a:gd name="T32" fmla="*/ 0 w 165"/>
                <a:gd name="T33" fmla="*/ 0 h 324"/>
                <a:gd name="T34" fmla="*/ 0 w 165"/>
                <a:gd name="T35" fmla="*/ 0 h 324"/>
                <a:gd name="T36" fmla="*/ 0 w 165"/>
                <a:gd name="T37" fmla="*/ 0 h 324"/>
                <a:gd name="T38" fmla="*/ 0 w 165"/>
                <a:gd name="T39" fmla="*/ 0 h 324"/>
                <a:gd name="T40" fmla="*/ 0 w 165"/>
                <a:gd name="T41" fmla="*/ 0 h 324"/>
                <a:gd name="T42" fmla="*/ 0 w 165"/>
                <a:gd name="T43" fmla="*/ 0 h 324"/>
                <a:gd name="T44" fmla="*/ 0 w 165"/>
                <a:gd name="T45" fmla="*/ 0 h 324"/>
                <a:gd name="T46" fmla="*/ 0 w 165"/>
                <a:gd name="T47" fmla="*/ 0 h 324"/>
                <a:gd name="T48" fmla="*/ 0 w 165"/>
                <a:gd name="T49" fmla="*/ 0 h 324"/>
                <a:gd name="T50" fmla="*/ 0 w 165"/>
                <a:gd name="T51" fmla="*/ 0 h 324"/>
                <a:gd name="T52" fmla="*/ 0 w 165"/>
                <a:gd name="T53" fmla="*/ 0 h 324"/>
                <a:gd name="T54" fmla="*/ 0 w 165"/>
                <a:gd name="T55" fmla="*/ 0 h 324"/>
                <a:gd name="T56" fmla="*/ 0 w 165"/>
                <a:gd name="T57" fmla="*/ 0 h 324"/>
                <a:gd name="T58" fmla="*/ 0 w 165"/>
                <a:gd name="T59" fmla="*/ 0 h 324"/>
                <a:gd name="T60" fmla="*/ 0 w 165"/>
                <a:gd name="T61" fmla="*/ 0 h 324"/>
                <a:gd name="T62" fmla="*/ 0 w 165"/>
                <a:gd name="T63" fmla="*/ 0 h 324"/>
                <a:gd name="T64" fmla="*/ 0 w 165"/>
                <a:gd name="T65" fmla="*/ 0 h 324"/>
                <a:gd name="T66" fmla="*/ 0 w 165"/>
                <a:gd name="T67" fmla="*/ 0 h 324"/>
                <a:gd name="T68" fmla="*/ 0 w 165"/>
                <a:gd name="T69" fmla="*/ 0 h 324"/>
                <a:gd name="T70" fmla="*/ 0 w 165"/>
                <a:gd name="T71" fmla="*/ 0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5"/>
                <a:gd name="T109" fmla="*/ 0 h 324"/>
                <a:gd name="T110" fmla="*/ 165 w 165"/>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5" h="324">
                  <a:moveTo>
                    <a:pt x="45" y="0"/>
                  </a:moveTo>
                  <a:lnTo>
                    <a:pt x="15" y="0"/>
                  </a:lnTo>
                  <a:lnTo>
                    <a:pt x="0" y="31"/>
                  </a:lnTo>
                  <a:lnTo>
                    <a:pt x="30" y="77"/>
                  </a:lnTo>
                  <a:lnTo>
                    <a:pt x="30" y="108"/>
                  </a:lnTo>
                  <a:lnTo>
                    <a:pt x="45" y="185"/>
                  </a:lnTo>
                  <a:lnTo>
                    <a:pt x="30" y="215"/>
                  </a:lnTo>
                  <a:lnTo>
                    <a:pt x="30" y="261"/>
                  </a:lnTo>
                  <a:lnTo>
                    <a:pt x="45" y="261"/>
                  </a:lnTo>
                  <a:lnTo>
                    <a:pt x="60" y="292"/>
                  </a:lnTo>
                  <a:lnTo>
                    <a:pt x="89" y="308"/>
                  </a:lnTo>
                  <a:lnTo>
                    <a:pt x="104" y="323"/>
                  </a:lnTo>
                  <a:lnTo>
                    <a:pt x="89" y="292"/>
                  </a:lnTo>
                  <a:lnTo>
                    <a:pt x="75" y="277"/>
                  </a:lnTo>
                  <a:lnTo>
                    <a:pt x="75" y="261"/>
                  </a:lnTo>
                  <a:lnTo>
                    <a:pt x="60" y="246"/>
                  </a:lnTo>
                  <a:lnTo>
                    <a:pt x="45" y="246"/>
                  </a:lnTo>
                  <a:lnTo>
                    <a:pt x="45" y="231"/>
                  </a:lnTo>
                  <a:lnTo>
                    <a:pt x="60" y="185"/>
                  </a:lnTo>
                  <a:lnTo>
                    <a:pt x="60" y="154"/>
                  </a:lnTo>
                  <a:lnTo>
                    <a:pt x="60" y="138"/>
                  </a:lnTo>
                  <a:lnTo>
                    <a:pt x="75" y="154"/>
                  </a:lnTo>
                  <a:lnTo>
                    <a:pt x="104" y="185"/>
                  </a:lnTo>
                  <a:lnTo>
                    <a:pt x="104" y="154"/>
                  </a:lnTo>
                  <a:lnTo>
                    <a:pt x="119" y="123"/>
                  </a:lnTo>
                  <a:lnTo>
                    <a:pt x="149" y="123"/>
                  </a:lnTo>
                  <a:lnTo>
                    <a:pt x="164" y="123"/>
                  </a:lnTo>
                  <a:lnTo>
                    <a:pt x="149" y="108"/>
                  </a:lnTo>
                  <a:lnTo>
                    <a:pt x="134" y="77"/>
                  </a:lnTo>
                  <a:lnTo>
                    <a:pt x="119" y="62"/>
                  </a:lnTo>
                  <a:lnTo>
                    <a:pt x="104" y="46"/>
                  </a:lnTo>
                  <a:lnTo>
                    <a:pt x="89" y="62"/>
                  </a:lnTo>
                  <a:lnTo>
                    <a:pt x="75" y="46"/>
                  </a:lnTo>
                  <a:lnTo>
                    <a:pt x="60" y="15"/>
                  </a:lnTo>
                  <a:lnTo>
                    <a:pt x="45" y="15"/>
                  </a:lnTo>
                  <a:lnTo>
                    <a:pt x="45"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33" name="Freeform 321">
              <a:extLst>
                <a:ext uri="{FF2B5EF4-FFF2-40B4-BE49-F238E27FC236}">
                  <a16:creationId xmlns:a16="http://schemas.microsoft.com/office/drawing/2014/main" id="{CA343AE3-2EB5-871D-613B-4EA0682D6CC9}"/>
                </a:ext>
              </a:extLst>
            </p:cNvPr>
            <p:cNvSpPr>
              <a:spLocks/>
            </p:cNvSpPr>
            <p:nvPr/>
          </p:nvSpPr>
          <p:spPr bwMode="auto">
            <a:xfrm>
              <a:off x="3014672" y="2417046"/>
              <a:ext cx="103908" cy="101038"/>
            </a:xfrm>
            <a:custGeom>
              <a:avLst/>
              <a:gdLst>
                <a:gd name="T0" fmla="*/ 0 w 181"/>
                <a:gd name="T1" fmla="*/ 0 h 200"/>
                <a:gd name="T2" fmla="*/ 0 w 181"/>
                <a:gd name="T3" fmla="*/ 0 h 200"/>
                <a:gd name="T4" fmla="*/ 0 w 181"/>
                <a:gd name="T5" fmla="*/ 0 h 200"/>
                <a:gd name="T6" fmla="*/ 0 w 181"/>
                <a:gd name="T7" fmla="*/ 0 h 200"/>
                <a:gd name="T8" fmla="*/ 0 w 181"/>
                <a:gd name="T9" fmla="*/ 0 h 200"/>
                <a:gd name="T10" fmla="*/ 0 w 181"/>
                <a:gd name="T11" fmla="*/ 0 h 200"/>
                <a:gd name="T12" fmla="*/ 0 w 181"/>
                <a:gd name="T13" fmla="*/ 0 h 200"/>
                <a:gd name="T14" fmla="*/ 0 w 181"/>
                <a:gd name="T15" fmla="*/ 0 h 200"/>
                <a:gd name="T16" fmla="*/ 0 w 181"/>
                <a:gd name="T17" fmla="*/ 0 h 200"/>
                <a:gd name="T18" fmla="*/ 0 w 181"/>
                <a:gd name="T19" fmla="*/ 0 h 200"/>
                <a:gd name="T20" fmla="*/ 0 w 181"/>
                <a:gd name="T21" fmla="*/ 0 h 200"/>
                <a:gd name="T22" fmla="*/ 0 w 181"/>
                <a:gd name="T23" fmla="*/ 0 h 200"/>
                <a:gd name="T24" fmla="*/ 0 w 181"/>
                <a:gd name="T25" fmla="*/ 0 h 200"/>
                <a:gd name="T26" fmla="*/ 0 w 181"/>
                <a:gd name="T27" fmla="*/ 0 h 200"/>
                <a:gd name="T28" fmla="*/ 0 w 181"/>
                <a:gd name="T29" fmla="*/ 0 h 200"/>
                <a:gd name="T30" fmla="*/ 0 w 181"/>
                <a:gd name="T31" fmla="*/ 0 h 200"/>
                <a:gd name="T32" fmla="*/ 0 w 181"/>
                <a:gd name="T33" fmla="*/ 0 h 200"/>
                <a:gd name="T34" fmla="*/ 0 w 181"/>
                <a:gd name="T35" fmla="*/ 0 h 200"/>
                <a:gd name="T36" fmla="*/ 0 w 181"/>
                <a:gd name="T37" fmla="*/ 0 h 200"/>
                <a:gd name="T38" fmla="*/ 0 w 181"/>
                <a:gd name="T39" fmla="*/ 0 h 200"/>
                <a:gd name="T40" fmla="*/ 0 w 181"/>
                <a:gd name="T41" fmla="*/ 0 h 200"/>
                <a:gd name="T42" fmla="*/ 0 w 181"/>
                <a:gd name="T43" fmla="*/ 0 h 200"/>
                <a:gd name="T44" fmla="*/ 0 w 181"/>
                <a:gd name="T45" fmla="*/ 0 h 200"/>
                <a:gd name="T46" fmla="*/ 0 w 181"/>
                <a:gd name="T47" fmla="*/ 0 h 200"/>
                <a:gd name="T48" fmla="*/ 0 w 181"/>
                <a:gd name="T49" fmla="*/ 0 h 2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1"/>
                <a:gd name="T76" fmla="*/ 0 h 200"/>
                <a:gd name="T77" fmla="*/ 181 w 181"/>
                <a:gd name="T78" fmla="*/ 200 h 2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1" h="200">
                  <a:moveTo>
                    <a:pt x="165" y="15"/>
                  </a:moveTo>
                  <a:lnTo>
                    <a:pt x="180" y="46"/>
                  </a:lnTo>
                  <a:lnTo>
                    <a:pt x="180" y="61"/>
                  </a:lnTo>
                  <a:lnTo>
                    <a:pt x="180" y="77"/>
                  </a:lnTo>
                  <a:lnTo>
                    <a:pt x="165" y="92"/>
                  </a:lnTo>
                  <a:lnTo>
                    <a:pt x="165" y="122"/>
                  </a:lnTo>
                  <a:lnTo>
                    <a:pt x="135" y="153"/>
                  </a:lnTo>
                  <a:lnTo>
                    <a:pt x="150" y="153"/>
                  </a:lnTo>
                  <a:lnTo>
                    <a:pt x="135" y="184"/>
                  </a:lnTo>
                  <a:lnTo>
                    <a:pt x="105" y="199"/>
                  </a:lnTo>
                  <a:lnTo>
                    <a:pt x="105" y="184"/>
                  </a:lnTo>
                  <a:lnTo>
                    <a:pt x="75" y="168"/>
                  </a:lnTo>
                  <a:lnTo>
                    <a:pt x="60" y="184"/>
                  </a:lnTo>
                  <a:lnTo>
                    <a:pt x="30" y="168"/>
                  </a:lnTo>
                  <a:lnTo>
                    <a:pt x="30" y="138"/>
                  </a:lnTo>
                  <a:lnTo>
                    <a:pt x="0" y="107"/>
                  </a:lnTo>
                  <a:lnTo>
                    <a:pt x="0" y="92"/>
                  </a:lnTo>
                  <a:lnTo>
                    <a:pt x="30" y="61"/>
                  </a:lnTo>
                  <a:lnTo>
                    <a:pt x="30" y="77"/>
                  </a:lnTo>
                  <a:lnTo>
                    <a:pt x="60" y="77"/>
                  </a:lnTo>
                  <a:lnTo>
                    <a:pt x="75" y="61"/>
                  </a:lnTo>
                  <a:lnTo>
                    <a:pt x="120" y="61"/>
                  </a:lnTo>
                  <a:lnTo>
                    <a:pt x="135" y="15"/>
                  </a:lnTo>
                  <a:lnTo>
                    <a:pt x="135" y="0"/>
                  </a:lnTo>
                  <a:lnTo>
                    <a:pt x="165" y="15"/>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34" name="Freeform 322">
              <a:extLst>
                <a:ext uri="{FF2B5EF4-FFF2-40B4-BE49-F238E27FC236}">
                  <a16:creationId xmlns:a16="http://schemas.microsoft.com/office/drawing/2014/main" id="{4FF4E89F-AC68-9528-284B-3A77D692CF82}"/>
                </a:ext>
              </a:extLst>
            </p:cNvPr>
            <p:cNvSpPr>
              <a:spLocks/>
            </p:cNvSpPr>
            <p:nvPr/>
          </p:nvSpPr>
          <p:spPr bwMode="auto">
            <a:xfrm>
              <a:off x="2884787" y="2401350"/>
              <a:ext cx="103908" cy="125561"/>
            </a:xfrm>
            <a:custGeom>
              <a:avLst/>
              <a:gdLst>
                <a:gd name="T0" fmla="*/ 0 w 179"/>
                <a:gd name="T1" fmla="*/ 0 h 247"/>
                <a:gd name="T2" fmla="*/ 0 w 179"/>
                <a:gd name="T3" fmla="*/ 0 h 247"/>
                <a:gd name="T4" fmla="*/ 0 w 179"/>
                <a:gd name="T5" fmla="*/ 0 h 247"/>
                <a:gd name="T6" fmla="*/ 0 w 179"/>
                <a:gd name="T7" fmla="*/ 0 h 247"/>
                <a:gd name="T8" fmla="*/ 0 w 179"/>
                <a:gd name="T9" fmla="*/ 0 h 247"/>
                <a:gd name="T10" fmla="*/ 0 w 179"/>
                <a:gd name="T11" fmla="*/ 0 h 247"/>
                <a:gd name="T12" fmla="*/ 0 w 179"/>
                <a:gd name="T13" fmla="*/ 0 h 247"/>
                <a:gd name="T14" fmla="*/ 0 w 179"/>
                <a:gd name="T15" fmla="*/ 0 h 247"/>
                <a:gd name="T16" fmla="*/ 0 w 179"/>
                <a:gd name="T17" fmla="*/ 0 h 247"/>
                <a:gd name="T18" fmla="*/ 0 w 179"/>
                <a:gd name="T19" fmla="*/ 0 h 247"/>
                <a:gd name="T20" fmla="*/ 0 w 179"/>
                <a:gd name="T21" fmla="*/ 0 h 247"/>
                <a:gd name="T22" fmla="*/ 0 w 179"/>
                <a:gd name="T23" fmla="*/ 0 h 247"/>
                <a:gd name="T24" fmla="*/ 0 w 179"/>
                <a:gd name="T25" fmla="*/ 0 h 247"/>
                <a:gd name="T26" fmla="*/ 0 w 179"/>
                <a:gd name="T27" fmla="*/ 0 h 247"/>
                <a:gd name="T28" fmla="*/ 0 w 179"/>
                <a:gd name="T29" fmla="*/ 0 h 247"/>
                <a:gd name="T30" fmla="*/ 0 w 179"/>
                <a:gd name="T31" fmla="*/ 0 h 247"/>
                <a:gd name="T32" fmla="*/ 0 w 179"/>
                <a:gd name="T33" fmla="*/ 0 h 247"/>
                <a:gd name="T34" fmla="*/ 0 w 179"/>
                <a:gd name="T35" fmla="*/ 0 h 2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9"/>
                <a:gd name="T55" fmla="*/ 0 h 247"/>
                <a:gd name="T56" fmla="*/ 179 w 179"/>
                <a:gd name="T57" fmla="*/ 247 h 2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9" h="247">
                  <a:moveTo>
                    <a:pt x="0" y="0"/>
                  </a:moveTo>
                  <a:lnTo>
                    <a:pt x="30" y="0"/>
                  </a:lnTo>
                  <a:lnTo>
                    <a:pt x="45" y="31"/>
                  </a:lnTo>
                  <a:lnTo>
                    <a:pt x="74" y="46"/>
                  </a:lnTo>
                  <a:lnTo>
                    <a:pt x="89" y="77"/>
                  </a:lnTo>
                  <a:lnTo>
                    <a:pt x="134" y="108"/>
                  </a:lnTo>
                  <a:lnTo>
                    <a:pt x="134" y="138"/>
                  </a:lnTo>
                  <a:lnTo>
                    <a:pt x="148" y="154"/>
                  </a:lnTo>
                  <a:lnTo>
                    <a:pt x="178" y="185"/>
                  </a:lnTo>
                  <a:lnTo>
                    <a:pt x="163" y="246"/>
                  </a:lnTo>
                  <a:lnTo>
                    <a:pt x="148" y="246"/>
                  </a:lnTo>
                  <a:lnTo>
                    <a:pt x="104" y="200"/>
                  </a:lnTo>
                  <a:lnTo>
                    <a:pt x="89" y="154"/>
                  </a:lnTo>
                  <a:lnTo>
                    <a:pt x="59" y="108"/>
                  </a:lnTo>
                  <a:lnTo>
                    <a:pt x="59" y="92"/>
                  </a:lnTo>
                  <a:lnTo>
                    <a:pt x="15" y="46"/>
                  </a:lnTo>
                  <a:lnTo>
                    <a:pt x="0" y="15"/>
                  </a:lnTo>
                  <a:lnTo>
                    <a:pt x="0"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35" name="Freeform 323">
              <a:extLst>
                <a:ext uri="{FF2B5EF4-FFF2-40B4-BE49-F238E27FC236}">
                  <a16:creationId xmlns:a16="http://schemas.microsoft.com/office/drawing/2014/main" id="{03DB3DA3-A1E8-EF25-8B63-BD934F188E23}"/>
                </a:ext>
              </a:extLst>
            </p:cNvPr>
            <p:cNvSpPr>
              <a:spLocks/>
            </p:cNvSpPr>
            <p:nvPr/>
          </p:nvSpPr>
          <p:spPr bwMode="auto">
            <a:xfrm>
              <a:off x="3257123" y="2471979"/>
              <a:ext cx="103908" cy="101038"/>
            </a:xfrm>
            <a:custGeom>
              <a:avLst/>
              <a:gdLst>
                <a:gd name="T0" fmla="*/ 0 w 180"/>
                <a:gd name="T1" fmla="*/ 0 h 201"/>
                <a:gd name="T2" fmla="*/ 0 w 180"/>
                <a:gd name="T3" fmla="*/ 0 h 201"/>
                <a:gd name="T4" fmla="*/ 0 w 180"/>
                <a:gd name="T5" fmla="*/ 0 h 201"/>
                <a:gd name="T6" fmla="*/ 0 w 180"/>
                <a:gd name="T7" fmla="*/ 0 h 201"/>
                <a:gd name="T8" fmla="*/ 0 w 180"/>
                <a:gd name="T9" fmla="*/ 0 h 201"/>
                <a:gd name="T10" fmla="*/ 0 w 180"/>
                <a:gd name="T11" fmla="*/ 0 h 201"/>
                <a:gd name="T12" fmla="*/ 0 w 180"/>
                <a:gd name="T13" fmla="*/ 0 h 201"/>
                <a:gd name="T14" fmla="*/ 0 w 180"/>
                <a:gd name="T15" fmla="*/ 0 h 201"/>
                <a:gd name="T16" fmla="*/ 0 w 180"/>
                <a:gd name="T17" fmla="*/ 0 h 201"/>
                <a:gd name="T18" fmla="*/ 0 w 180"/>
                <a:gd name="T19" fmla="*/ 0 h 201"/>
                <a:gd name="T20" fmla="*/ 0 w 180"/>
                <a:gd name="T21" fmla="*/ 0 h 201"/>
                <a:gd name="T22" fmla="*/ 0 w 180"/>
                <a:gd name="T23" fmla="*/ 0 h 201"/>
                <a:gd name="T24" fmla="*/ 0 w 180"/>
                <a:gd name="T25" fmla="*/ 0 h 201"/>
                <a:gd name="T26" fmla="*/ 0 w 180"/>
                <a:gd name="T27" fmla="*/ 0 h 201"/>
                <a:gd name="T28" fmla="*/ 0 w 180"/>
                <a:gd name="T29" fmla="*/ 0 h 201"/>
                <a:gd name="T30" fmla="*/ 0 w 180"/>
                <a:gd name="T31" fmla="*/ 0 h 201"/>
                <a:gd name="T32" fmla="*/ 0 w 180"/>
                <a:gd name="T33" fmla="*/ 0 h 20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0"/>
                <a:gd name="T52" fmla="*/ 0 h 201"/>
                <a:gd name="T53" fmla="*/ 180 w 180"/>
                <a:gd name="T54" fmla="*/ 201 h 20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0" h="201">
                  <a:moveTo>
                    <a:pt x="179" y="46"/>
                  </a:moveTo>
                  <a:lnTo>
                    <a:pt x="179" y="200"/>
                  </a:lnTo>
                  <a:lnTo>
                    <a:pt x="134" y="185"/>
                  </a:lnTo>
                  <a:lnTo>
                    <a:pt x="119" y="123"/>
                  </a:lnTo>
                  <a:lnTo>
                    <a:pt x="45" y="62"/>
                  </a:lnTo>
                  <a:lnTo>
                    <a:pt x="30" y="77"/>
                  </a:lnTo>
                  <a:lnTo>
                    <a:pt x="15" y="46"/>
                  </a:lnTo>
                  <a:lnTo>
                    <a:pt x="30" y="46"/>
                  </a:lnTo>
                  <a:lnTo>
                    <a:pt x="0" y="15"/>
                  </a:lnTo>
                  <a:lnTo>
                    <a:pt x="0" y="0"/>
                  </a:lnTo>
                  <a:lnTo>
                    <a:pt x="30" y="0"/>
                  </a:lnTo>
                  <a:lnTo>
                    <a:pt x="45" y="15"/>
                  </a:lnTo>
                  <a:lnTo>
                    <a:pt x="60" y="46"/>
                  </a:lnTo>
                  <a:lnTo>
                    <a:pt x="75" y="62"/>
                  </a:lnTo>
                  <a:lnTo>
                    <a:pt x="90" y="46"/>
                  </a:lnTo>
                  <a:lnTo>
                    <a:pt x="119" y="31"/>
                  </a:lnTo>
                  <a:lnTo>
                    <a:pt x="179" y="46"/>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36" name="Freeform 324">
              <a:extLst>
                <a:ext uri="{FF2B5EF4-FFF2-40B4-BE49-F238E27FC236}">
                  <a16:creationId xmlns:a16="http://schemas.microsoft.com/office/drawing/2014/main" id="{E58DC711-D911-A9FF-A21E-E17ED46F8BCA}"/>
                </a:ext>
              </a:extLst>
            </p:cNvPr>
            <p:cNvSpPr>
              <a:spLocks/>
            </p:cNvSpPr>
            <p:nvPr/>
          </p:nvSpPr>
          <p:spPr bwMode="auto">
            <a:xfrm>
              <a:off x="3127238" y="2449417"/>
              <a:ext cx="61850" cy="77495"/>
            </a:xfrm>
            <a:custGeom>
              <a:avLst/>
              <a:gdLst>
                <a:gd name="T0" fmla="*/ 0 w 106"/>
                <a:gd name="T1" fmla="*/ 0 h 155"/>
                <a:gd name="T2" fmla="*/ 0 w 106"/>
                <a:gd name="T3" fmla="*/ 0 h 155"/>
                <a:gd name="T4" fmla="*/ 0 w 106"/>
                <a:gd name="T5" fmla="*/ 0 h 155"/>
                <a:gd name="T6" fmla="*/ 0 w 106"/>
                <a:gd name="T7" fmla="*/ 0 h 155"/>
                <a:gd name="T8" fmla="*/ 0 w 106"/>
                <a:gd name="T9" fmla="*/ 0 h 155"/>
                <a:gd name="T10" fmla="*/ 0 w 106"/>
                <a:gd name="T11" fmla="*/ 0 h 155"/>
                <a:gd name="T12" fmla="*/ 0 w 106"/>
                <a:gd name="T13" fmla="*/ 0 h 155"/>
                <a:gd name="T14" fmla="*/ 0 w 106"/>
                <a:gd name="T15" fmla="*/ 0 h 155"/>
                <a:gd name="T16" fmla="*/ 0 w 106"/>
                <a:gd name="T17" fmla="*/ 0 h 155"/>
                <a:gd name="T18" fmla="*/ 0 w 106"/>
                <a:gd name="T19" fmla="*/ 0 h 155"/>
                <a:gd name="T20" fmla="*/ 0 w 106"/>
                <a:gd name="T21" fmla="*/ 0 h 155"/>
                <a:gd name="T22" fmla="*/ 0 w 106"/>
                <a:gd name="T23" fmla="*/ 0 h 155"/>
                <a:gd name="T24" fmla="*/ 0 w 106"/>
                <a:gd name="T25" fmla="*/ 0 h 155"/>
                <a:gd name="T26" fmla="*/ 0 w 106"/>
                <a:gd name="T27" fmla="*/ 0 h 155"/>
                <a:gd name="T28" fmla="*/ 0 w 106"/>
                <a:gd name="T29" fmla="*/ 0 h 155"/>
                <a:gd name="T30" fmla="*/ 0 w 106"/>
                <a:gd name="T31" fmla="*/ 0 h 155"/>
                <a:gd name="T32" fmla="*/ 0 w 106"/>
                <a:gd name="T33" fmla="*/ 0 h 155"/>
                <a:gd name="T34" fmla="*/ 0 w 106"/>
                <a:gd name="T35" fmla="*/ 0 h 155"/>
                <a:gd name="T36" fmla="*/ 0 w 106"/>
                <a:gd name="T37" fmla="*/ 0 h 155"/>
                <a:gd name="T38" fmla="*/ 0 w 106"/>
                <a:gd name="T39" fmla="*/ 0 h 155"/>
                <a:gd name="T40" fmla="*/ 0 w 106"/>
                <a:gd name="T41" fmla="*/ 0 h 1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6"/>
                <a:gd name="T64" fmla="*/ 0 h 155"/>
                <a:gd name="T65" fmla="*/ 106 w 106"/>
                <a:gd name="T66" fmla="*/ 155 h 1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6" h="155">
                  <a:moveTo>
                    <a:pt x="105" y="0"/>
                  </a:moveTo>
                  <a:lnTo>
                    <a:pt x="90" y="15"/>
                  </a:lnTo>
                  <a:lnTo>
                    <a:pt x="30" y="15"/>
                  </a:lnTo>
                  <a:lnTo>
                    <a:pt x="30" y="62"/>
                  </a:lnTo>
                  <a:lnTo>
                    <a:pt x="45" y="46"/>
                  </a:lnTo>
                  <a:lnTo>
                    <a:pt x="60" y="46"/>
                  </a:lnTo>
                  <a:lnTo>
                    <a:pt x="45" y="77"/>
                  </a:lnTo>
                  <a:lnTo>
                    <a:pt x="60" y="77"/>
                  </a:lnTo>
                  <a:lnTo>
                    <a:pt x="60" y="123"/>
                  </a:lnTo>
                  <a:lnTo>
                    <a:pt x="45" y="139"/>
                  </a:lnTo>
                  <a:lnTo>
                    <a:pt x="45" y="92"/>
                  </a:lnTo>
                  <a:lnTo>
                    <a:pt x="30" y="92"/>
                  </a:lnTo>
                  <a:lnTo>
                    <a:pt x="30" y="154"/>
                  </a:lnTo>
                  <a:lnTo>
                    <a:pt x="0" y="154"/>
                  </a:lnTo>
                  <a:lnTo>
                    <a:pt x="15" y="108"/>
                  </a:lnTo>
                  <a:lnTo>
                    <a:pt x="0" y="108"/>
                  </a:lnTo>
                  <a:lnTo>
                    <a:pt x="15" y="46"/>
                  </a:lnTo>
                  <a:lnTo>
                    <a:pt x="15" y="15"/>
                  </a:lnTo>
                  <a:lnTo>
                    <a:pt x="30" y="0"/>
                  </a:lnTo>
                  <a:lnTo>
                    <a:pt x="75" y="0"/>
                  </a:lnTo>
                  <a:lnTo>
                    <a:pt x="105"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37" name="Freeform 325">
              <a:extLst>
                <a:ext uri="{FF2B5EF4-FFF2-40B4-BE49-F238E27FC236}">
                  <a16:creationId xmlns:a16="http://schemas.microsoft.com/office/drawing/2014/main" id="{76EA9618-561C-6782-3008-1534BE61BBF9}"/>
                </a:ext>
              </a:extLst>
            </p:cNvPr>
            <p:cNvSpPr>
              <a:spLocks/>
            </p:cNvSpPr>
            <p:nvPr/>
          </p:nvSpPr>
          <p:spPr bwMode="auto">
            <a:xfrm>
              <a:off x="2987458" y="2526912"/>
              <a:ext cx="87826" cy="38257"/>
            </a:xfrm>
            <a:custGeom>
              <a:avLst/>
              <a:gdLst>
                <a:gd name="T0" fmla="*/ 0 w 152"/>
                <a:gd name="T1" fmla="*/ 0 h 77"/>
                <a:gd name="T2" fmla="*/ 0 w 152"/>
                <a:gd name="T3" fmla="*/ 0 h 77"/>
                <a:gd name="T4" fmla="*/ 0 w 152"/>
                <a:gd name="T5" fmla="*/ 0 h 77"/>
                <a:gd name="T6" fmla="*/ 0 w 152"/>
                <a:gd name="T7" fmla="*/ 0 h 77"/>
                <a:gd name="T8" fmla="*/ 0 w 152"/>
                <a:gd name="T9" fmla="*/ 0 h 77"/>
                <a:gd name="T10" fmla="*/ 0 w 152"/>
                <a:gd name="T11" fmla="*/ 0 h 77"/>
                <a:gd name="T12" fmla="*/ 0 w 152"/>
                <a:gd name="T13" fmla="*/ 0 h 77"/>
                <a:gd name="T14" fmla="*/ 0 w 152"/>
                <a:gd name="T15" fmla="*/ 0 h 77"/>
                <a:gd name="T16" fmla="*/ 0 w 152"/>
                <a:gd name="T17" fmla="*/ 0 h 77"/>
                <a:gd name="T18" fmla="*/ 0 w 152"/>
                <a:gd name="T19" fmla="*/ 0 h 77"/>
                <a:gd name="T20" fmla="*/ 0 w 152"/>
                <a:gd name="T21" fmla="*/ 0 h 77"/>
                <a:gd name="T22" fmla="*/ 0 w 152"/>
                <a:gd name="T23" fmla="*/ 0 h 77"/>
                <a:gd name="T24" fmla="*/ 0 w 152"/>
                <a:gd name="T25" fmla="*/ 0 h 77"/>
                <a:gd name="T26" fmla="*/ 0 w 152"/>
                <a:gd name="T27" fmla="*/ 0 h 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2"/>
                <a:gd name="T43" fmla="*/ 0 h 77"/>
                <a:gd name="T44" fmla="*/ 152 w 152"/>
                <a:gd name="T45" fmla="*/ 77 h 7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2" h="77">
                  <a:moveTo>
                    <a:pt x="0" y="30"/>
                  </a:moveTo>
                  <a:lnTo>
                    <a:pt x="15" y="0"/>
                  </a:lnTo>
                  <a:lnTo>
                    <a:pt x="60" y="15"/>
                  </a:lnTo>
                  <a:lnTo>
                    <a:pt x="76" y="30"/>
                  </a:lnTo>
                  <a:lnTo>
                    <a:pt x="91" y="15"/>
                  </a:lnTo>
                  <a:lnTo>
                    <a:pt x="121" y="30"/>
                  </a:lnTo>
                  <a:lnTo>
                    <a:pt x="136" y="30"/>
                  </a:lnTo>
                  <a:lnTo>
                    <a:pt x="151" y="46"/>
                  </a:lnTo>
                  <a:lnTo>
                    <a:pt x="151" y="76"/>
                  </a:lnTo>
                  <a:lnTo>
                    <a:pt x="91" y="61"/>
                  </a:lnTo>
                  <a:lnTo>
                    <a:pt x="76" y="46"/>
                  </a:lnTo>
                  <a:lnTo>
                    <a:pt x="60" y="61"/>
                  </a:lnTo>
                  <a:lnTo>
                    <a:pt x="15" y="30"/>
                  </a:lnTo>
                  <a:lnTo>
                    <a:pt x="0" y="3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38" name="Freeform 326">
              <a:extLst>
                <a:ext uri="{FF2B5EF4-FFF2-40B4-BE49-F238E27FC236}">
                  <a16:creationId xmlns:a16="http://schemas.microsoft.com/office/drawing/2014/main" id="{90F36F2E-BAF7-2B08-6CAB-C00D8F8AAF59}"/>
                </a:ext>
              </a:extLst>
            </p:cNvPr>
            <p:cNvSpPr>
              <a:spLocks/>
            </p:cNvSpPr>
            <p:nvPr/>
          </p:nvSpPr>
          <p:spPr bwMode="auto">
            <a:xfrm>
              <a:off x="3203932" y="2432741"/>
              <a:ext cx="27214" cy="39238"/>
            </a:xfrm>
            <a:custGeom>
              <a:avLst/>
              <a:gdLst>
                <a:gd name="T0" fmla="*/ 0 w 45"/>
                <a:gd name="T1" fmla="*/ 0 h 77"/>
                <a:gd name="T2" fmla="*/ 0 w 45"/>
                <a:gd name="T3" fmla="*/ 0 h 77"/>
                <a:gd name="T4" fmla="*/ 0 w 45"/>
                <a:gd name="T5" fmla="*/ 0 h 77"/>
                <a:gd name="T6" fmla="*/ 0 w 45"/>
                <a:gd name="T7" fmla="*/ 0 h 77"/>
                <a:gd name="T8" fmla="*/ 0 w 45"/>
                <a:gd name="T9" fmla="*/ 0 h 77"/>
                <a:gd name="T10" fmla="*/ 0 60000 65536"/>
                <a:gd name="T11" fmla="*/ 0 60000 65536"/>
                <a:gd name="T12" fmla="*/ 0 60000 65536"/>
                <a:gd name="T13" fmla="*/ 0 60000 65536"/>
                <a:gd name="T14" fmla="*/ 0 60000 65536"/>
                <a:gd name="T15" fmla="*/ 0 w 45"/>
                <a:gd name="T16" fmla="*/ 0 h 77"/>
                <a:gd name="T17" fmla="*/ 45 w 45"/>
                <a:gd name="T18" fmla="*/ 77 h 77"/>
              </a:gdLst>
              <a:ahLst/>
              <a:cxnLst>
                <a:cxn ang="T10">
                  <a:pos x="T0" y="T1"/>
                </a:cxn>
                <a:cxn ang="T11">
                  <a:pos x="T2" y="T3"/>
                </a:cxn>
                <a:cxn ang="T12">
                  <a:pos x="T4" y="T5"/>
                </a:cxn>
                <a:cxn ang="T13">
                  <a:pos x="T6" y="T7"/>
                </a:cxn>
                <a:cxn ang="T14">
                  <a:pos x="T8" y="T9"/>
                </a:cxn>
              </a:cxnLst>
              <a:rect l="T15" t="T16" r="T17" b="T18"/>
              <a:pathLst>
                <a:path w="45" h="77">
                  <a:moveTo>
                    <a:pt x="29" y="76"/>
                  </a:moveTo>
                  <a:lnTo>
                    <a:pt x="0" y="15"/>
                  </a:lnTo>
                  <a:lnTo>
                    <a:pt x="15" y="0"/>
                  </a:lnTo>
                  <a:lnTo>
                    <a:pt x="44" y="76"/>
                  </a:lnTo>
                  <a:lnTo>
                    <a:pt x="29" y="76"/>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39" name="Freeform 327">
              <a:extLst>
                <a:ext uri="{FF2B5EF4-FFF2-40B4-BE49-F238E27FC236}">
                  <a16:creationId xmlns:a16="http://schemas.microsoft.com/office/drawing/2014/main" id="{167D1027-9742-319F-B913-CBD714B929DB}"/>
                </a:ext>
              </a:extLst>
            </p:cNvPr>
            <p:cNvSpPr>
              <a:spLocks/>
            </p:cNvSpPr>
            <p:nvPr/>
          </p:nvSpPr>
          <p:spPr bwMode="auto">
            <a:xfrm>
              <a:off x="3137134" y="2556340"/>
              <a:ext cx="24740" cy="8829"/>
            </a:xfrm>
            <a:custGeom>
              <a:avLst/>
              <a:gdLst>
                <a:gd name="T0" fmla="*/ 0 w 45"/>
                <a:gd name="T1" fmla="*/ 0 h 17"/>
                <a:gd name="T2" fmla="*/ 0 w 45"/>
                <a:gd name="T3" fmla="*/ 0 h 17"/>
                <a:gd name="T4" fmla="*/ 0 w 45"/>
                <a:gd name="T5" fmla="*/ 0 h 17"/>
                <a:gd name="T6" fmla="*/ 0 w 45"/>
                <a:gd name="T7" fmla="*/ 0 h 17"/>
                <a:gd name="T8" fmla="*/ 0 w 45"/>
                <a:gd name="T9" fmla="*/ 0 h 17"/>
                <a:gd name="T10" fmla="*/ 0 60000 65536"/>
                <a:gd name="T11" fmla="*/ 0 60000 65536"/>
                <a:gd name="T12" fmla="*/ 0 60000 65536"/>
                <a:gd name="T13" fmla="*/ 0 60000 65536"/>
                <a:gd name="T14" fmla="*/ 0 60000 65536"/>
                <a:gd name="T15" fmla="*/ 0 w 45"/>
                <a:gd name="T16" fmla="*/ 0 h 17"/>
                <a:gd name="T17" fmla="*/ 45 w 45"/>
                <a:gd name="T18" fmla="*/ 17 h 17"/>
              </a:gdLst>
              <a:ahLst/>
              <a:cxnLst>
                <a:cxn ang="T10">
                  <a:pos x="T0" y="T1"/>
                </a:cxn>
                <a:cxn ang="T11">
                  <a:pos x="T2" y="T3"/>
                </a:cxn>
                <a:cxn ang="T12">
                  <a:pos x="T4" y="T5"/>
                </a:cxn>
                <a:cxn ang="T13">
                  <a:pos x="T6" y="T7"/>
                </a:cxn>
                <a:cxn ang="T14">
                  <a:pos x="T8" y="T9"/>
                </a:cxn>
              </a:cxnLst>
              <a:rect l="T15" t="T16" r="T17" b="T18"/>
              <a:pathLst>
                <a:path w="45" h="17">
                  <a:moveTo>
                    <a:pt x="0" y="0"/>
                  </a:moveTo>
                  <a:lnTo>
                    <a:pt x="44" y="0"/>
                  </a:lnTo>
                  <a:lnTo>
                    <a:pt x="44" y="16"/>
                  </a:lnTo>
                  <a:lnTo>
                    <a:pt x="0" y="16"/>
                  </a:lnTo>
                  <a:lnTo>
                    <a:pt x="0"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40" name="Freeform 328">
              <a:extLst>
                <a:ext uri="{FF2B5EF4-FFF2-40B4-BE49-F238E27FC236}">
                  <a16:creationId xmlns:a16="http://schemas.microsoft.com/office/drawing/2014/main" id="{A57D53FD-C59C-9A28-0A20-0A23427B477D}"/>
                </a:ext>
              </a:extLst>
            </p:cNvPr>
            <p:cNvSpPr>
              <a:spLocks/>
            </p:cNvSpPr>
            <p:nvPr/>
          </p:nvSpPr>
          <p:spPr bwMode="auto">
            <a:xfrm>
              <a:off x="3171770" y="2564188"/>
              <a:ext cx="33399" cy="16676"/>
            </a:xfrm>
            <a:custGeom>
              <a:avLst/>
              <a:gdLst>
                <a:gd name="T0" fmla="*/ 0 w 60"/>
                <a:gd name="T1" fmla="*/ 0 h 32"/>
                <a:gd name="T2" fmla="*/ 0 w 60"/>
                <a:gd name="T3" fmla="*/ 0 h 32"/>
                <a:gd name="T4" fmla="*/ 0 w 60"/>
                <a:gd name="T5" fmla="*/ 0 h 32"/>
                <a:gd name="T6" fmla="*/ 0 w 60"/>
                <a:gd name="T7" fmla="*/ 0 h 32"/>
                <a:gd name="T8" fmla="*/ 0 w 60"/>
                <a:gd name="T9" fmla="*/ 0 h 32"/>
                <a:gd name="T10" fmla="*/ 0 w 60"/>
                <a:gd name="T11" fmla="*/ 0 h 32"/>
                <a:gd name="T12" fmla="*/ 0 60000 65536"/>
                <a:gd name="T13" fmla="*/ 0 60000 65536"/>
                <a:gd name="T14" fmla="*/ 0 60000 65536"/>
                <a:gd name="T15" fmla="*/ 0 60000 65536"/>
                <a:gd name="T16" fmla="*/ 0 60000 65536"/>
                <a:gd name="T17" fmla="*/ 0 60000 65536"/>
                <a:gd name="T18" fmla="*/ 0 w 60"/>
                <a:gd name="T19" fmla="*/ 0 h 32"/>
                <a:gd name="T20" fmla="*/ 60 w 60"/>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60" h="32">
                  <a:moveTo>
                    <a:pt x="0" y="31"/>
                  </a:moveTo>
                  <a:lnTo>
                    <a:pt x="0" y="16"/>
                  </a:lnTo>
                  <a:lnTo>
                    <a:pt x="15" y="0"/>
                  </a:lnTo>
                  <a:lnTo>
                    <a:pt x="59" y="0"/>
                  </a:lnTo>
                  <a:lnTo>
                    <a:pt x="30" y="16"/>
                  </a:lnTo>
                  <a:lnTo>
                    <a:pt x="0" y="31"/>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41" name="Freeform 329">
              <a:extLst>
                <a:ext uri="{FF2B5EF4-FFF2-40B4-BE49-F238E27FC236}">
                  <a16:creationId xmlns:a16="http://schemas.microsoft.com/office/drawing/2014/main" id="{A394C7CD-D290-BA1B-1346-6686D8921879}"/>
                </a:ext>
              </a:extLst>
            </p:cNvPr>
            <p:cNvSpPr>
              <a:spLocks/>
            </p:cNvSpPr>
            <p:nvPr/>
          </p:nvSpPr>
          <p:spPr bwMode="auto">
            <a:xfrm>
              <a:off x="3213828" y="2494541"/>
              <a:ext cx="34636" cy="15695"/>
            </a:xfrm>
            <a:custGeom>
              <a:avLst/>
              <a:gdLst>
                <a:gd name="T0" fmla="*/ 0 w 60"/>
                <a:gd name="T1" fmla="*/ 0 h 32"/>
                <a:gd name="T2" fmla="*/ 0 w 60"/>
                <a:gd name="T3" fmla="*/ 0 h 32"/>
                <a:gd name="T4" fmla="*/ 0 w 60"/>
                <a:gd name="T5" fmla="*/ 0 h 32"/>
                <a:gd name="T6" fmla="*/ 0 w 60"/>
                <a:gd name="T7" fmla="*/ 0 h 32"/>
                <a:gd name="T8" fmla="*/ 0 w 60"/>
                <a:gd name="T9" fmla="*/ 0 h 32"/>
                <a:gd name="T10" fmla="*/ 0 w 60"/>
                <a:gd name="T11" fmla="*/ 0 h 32"/>
                <a:gd name="T12" fmla="*/ 0 60000 65536"/>
                <a:gd name="T13" fmla="*/ 0 60000 65536"/>
                <a:gd name="T14" fmla="*/ 0 60000 65536"/>
                <a:gd name="T15" fmla="*/ 0 60000 65536"/>
                <a:gd name="T16" fmla="*/ 0 60000 65536"/>
                <a:gd name="T17" fmla="*/ 0 60000 65536"/>
                <a:gd name="T18" fmla="*/ 0 w 60"/>
                <a:gd name="T19" fmla="*/ 0 h 32"/>
                <a:gd name="T20" fmla="*/ 60 w 60"/>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60" h="32">
                  <a:moveTo>
                    <a:pt x="0" y="16"/>
                  </a:moveTo>
                  <a:lnTo>
                    <a:pt x="15" y="31"/>
                  </a:lnTo>
                  <a:lnTo>
                    <a:pt x="30" y="16"/>
                  </a:lnTo>
                  <a:lnTo>
                    <a:pt x="59" y="16"/>
                  </a:lnTo>
                  <a:lnTo>
                    <a:pt x="59" y="0"/>
                  </a:lnTo>
                  <a:lnTo>
                    <a:pt x="0" y="16"/>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42" name="Freeform 330">
              <a:extLst>
                <a:ext uri="{FF2B5EF4-FFF2-40B4-BE49-F238E27FC236}">
                  <a16:creationId xmlns:a16="http://schemas.microsoft.com/office/drawing/2014/main" id="{CCE8FF3C-7475-60E8-257E-9D93135ECAF1}"/>
                </a:ext>
              </a:extLst>
            </p:cNvPr>
            <p:cNvSpPr>
              <a:spLocks/>
            </p:cNvSpPr>
            <p:nvPr/>
          </p:nvSpPr>
          <p:spPr bwMode="auto">
            <a:xfrm>
              <a:off x="3091366" y="2550455"/>
              <a:ext cx="27214" cy="14715"/>
            </a:xfrm>
            <a:custGeom>
              <a:avLst/>
              <a:gdLst>
                <a:gd name="T0" fmla="*/ 0 w 46"/>
                <a:gd name="T1" fmla="*/ 0 h 31"/>
                <a:gd name="T2" fmla="*/ 0 w 46"/>
                <a:gd name="T3" fmla="*/ 0 h 31"/>
                <a:gd name="T4" fmla="*/ 0 w 46"/>
                <a:gd name="T5" fmla="*/ 0 h 31"/>
                <a:gd name="T6" fmla="*/ 0 w 46"/>
                <a:gd name="T7" fmla="*/ 0 h 31"/>
                <a:gd name="T8" fmla="*/ 0 60000 65536"/>
                <a:gd name="T9" fmla="*/ 0 60000 65536"/>
                <a:gd name="T10" fmla="*/ 0 60000 65536"/>
                <a:gd name="T11" fmla="*/ 0 60000 65536"/>
                <a:gd name="T12" fmla="*/ 0 w 46"/>
                <a:gd name="T13" fmla="*/ 0 h 31"/>
                <a:gd name="T14" fmla="*/ 46 w 46"/>
                <a:gd name="T15" fmla="*/ 31 h 31"/>
              </a:gdLst>
              <a:ahLst/>
              <a:cxnLst>
                <a:cxn ang="T8">
                  <a:pos x="T0" y="T1"/>
                </a:cxn>
                <a:cxn ang="T9">
                  <a:pos x="T2" y="T3"/>
                </a:cxn>
                <a:cxn ang="T10">
                  <a:pos x="T4" y="T5"/>
                </a:cxn>
                <a:cxn ang="T11">
                  <a:pos x="T6" y="T7"/>
                </a:cxn>
              </a:cxnLst>
              <a:rect l="T12" t="T13" r="T14" b="T15"/>
              <a:pathLst>
                <a:path w="46" h="31">
                  <a:moveTo>
                    <a:pt x="0" y="0"/>
                  </a:moveTo>
                  <a:lnTo>
                    <a:pt x="0" y="30"/>
                  </a:lnTo>
                  <a:lnTo>
                    <a:pt x="45" y="30"/>
                  </a:lnTo>
                  <a:lnTo>
                    <a:pt x="0"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43" name="Freeform 331">
              <a:extLst>
                <a:ext uri="{FF2B5EF4-FFF2-40B4-BE49-F238E27FC236}">
                  <a16:creationId xmlns:a16="http://schemas.microsoft.com/office/drawing/2014/main" id="{F3C29D70-7B0D-C754-C01A-E57032A75C6F}"/>
                </a:ext>
              </a:extLst>
            </p:cNvPr>
            <p:cNvSpPr>
              <a:spLocks/>
            </p:cNvSpPr>
            <p:nvPr/>
          </p:nvSpPr>
          <p:spPr bwMode="auto">
            <a:xfrm>
              <a:off x="3127238" y="2572035"/>
              <a:ext cx="17318" cy="8829"/>
            </a:xfrm>
            <a:custGeom>
              <a:avLst/>
              <a:gdLst>
                <a:gd name="T0" fmla="*/ 0 w 32"/>
                <a:gd name="T1" fmla="*/ 0 h 17"/>
                <a:gd name="T2" fmla="*/ 0 w 32"/>
                <a:gd name="T3" fmla="*/ 0 h 17"/>
                <a:gd name="T4" fmla="*/ 0 w 32"/>
                <a:gd name="T5" fmla="*/ 0 h 17"/>
                <a:gd name="T6" fmla="*/ 0 w 32"/>
                <a:gd name="T7" fmla="*/ 0 h 17"/>
                <a:gd name="T8" fmla="*/ 0 60000 65536"/>
                <a:gd name="T9" fmla="*/ 0 60000 65536"/>
                <a:gd name="T10" fmla="*/ 0 60000 65536"/>
                <a:gd name="T11" fmla="*/ 0 60000 65536"/>
                <a:gd name="T12" fmla="*/ 0 w 32"/>
                <a:gd name="T13" fmla="*/ 0 h 17"/>
                <a:gd name="T14" fmla="*/ 32 w 32"/>
                <a:gd name="T15" fmla="*/ 17 h 17"/>
              </a:gdLst>
              <a:ahLst/>
              <a:cxnLst>
                <a:cxn ang="T8">
                  <a:pos x="T0" y="T1"/>
                </a:cxn>
                <a:cxn ang="T9">
                  <a:pos x="T2" y="T3"/>
                </a:cxn>
                <a:cxn ang="T10">
                  <a:pos x="T4" y="T5"/>
                </a:cxn>
                <a:cxn ang="T11">
                  <a:pos x="T6" y="T7"/>
                </a:cxn>
              </a:cxnLst>
              <a:rect l="T12" t="T13" r="T14" b="T15"/>
              <a:pathLst>
                <a:path w="32" h="17">
                  <a:moveTo>
                    <a:pt x="0" y="0"/>
                  </a:moveTo>
                  <a:lnTo>
                    <a:pt x="31" y="0"/>
                  </a:lnTo>
                  <a:lnTo>
                    <a:pt x="31" y="16"/>
                  </a:lnTo>
                  <a:lnTo>
                    <a:pt x="0"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44" name="Freeform 332">
              <a:extLst>
                <a:ext uri="{FF2B5EF4-FFF2-40B4-BE49-F238E27FC236}">
                  <a16:creationId xmlns:a16="http://schemas.microsoft.com/office/drawing/2014/main" id="{FCEAA071-B2ED-BCB6-06D8-A34DB46AEDFB}"/>
                </a:ext>
              </a:extLst>
            </p:cNvPr>
            <p:cNvSpPr>
              <a:spLocks/>
            </p:cNvSpPr>
            <p:nvPr/>
          </p:nvSpPr>
          <p:spPr bwMode="auto">
            <a:xfrm>
              <a:off x="3317736" y="2550455"/>
              <a:ext cx="19792" cy="14715"/>
            </a:xfrm>
            <a:custGeom>
              <a:avLst/>
              <a:gdLst>
                <a:gd name="T0" fmla="*/ 0 w 32"/>
                <a:gd name="T1" fmla="*/ 0 h 31"/>
                <a:gd name="T2" fmla="*/ 0 w 32"/>
                <a:gd name="T3" fmla="*/ 0 h 31"/>
                <a:gd name="T4" fmla="*/ 0 w 32"/>
                <a:gd name="T5" fmla="*/ 0 h 31"/>
                <a:gd name="T6" fmla="*/ 0 w 32"/>
                <a:gd name="T7" fmla="*/ 0 h 31"/>
                <a:gd name="T8" fmla="*/ 0 60000 65536"/>
                <a:gd name="T9" fmla="*/ 0 60000 65536"/>
                <a:gd name="T10" fmla="*/ 0 60000 65536"/>
                <a:gd name="T11" fmla="*/ 0 60000 65536"/>
                <a:gd name="T12" fmla="*/ 0 w 32"/>
                <a:gd name="T13" fmla="*/ 0 h 31"/>
                <a:gd name="T14" fmla="*/ 32 w 32"/>
                <a:gd name="T15" fmla="*/ 31 h 31"/>
              </a:gdLst>
              <a:ahLst/>
              <a:cxnLst>
                <a:cxn ang="T8">
                  <a:pos x="T0" y="T1"/>
                </a:cxn>
                <a:cxn ang="T9">
                  <a:pos x="T2" y="T3"/>
                </a:cxn>
                <a:cxn ang="T10">
                  <a:pos x="T4" y="T5"/>
                </a:cxn>
                <a:cxn ang="T11">
                  <a:pos x="T6" y="T7"/>
                </a:cxn>
              </a:cxnLst>
              <a:rect l="T12" t="T13" r="T14" b="T15"/>
              <a:pathLst>
                <a:path w="32" h="31">
                  <a:moveTo>
                    <a:pt x="0" y="0"/>
                  </a:moveTo>
                  <a:lnTo>
                    <a:pt x="31" y="30"/>
                  </a:lnTo>
                  <a:lnTo>
                    <a:pt x="16" y="30"/>
                  </a:lnTo>
                  <a:lnTo>
                    <a:pt x="0"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45" name="Freeform 333">
              <a:extLst>
                <a:ext uri="{FF2B5EF4-FFF2-40B4-BE49-F238E27FC236}">
                  <a16:creationId xmlns:a16="http://schemas.microsoft.com/office/drawing/2014/main" id="{DD3C1FA0-9163-B1C2-DBD8-35D4CC8DC755}"/>
                </a:ext>
              </a:extLst>
            </p:cNvPr>
            <p:cNvSpPr>
              <a:spLocks/>
            </p:cNvSpPr>
            <p:nvPr/>
          </p:nvSpPr>
          <p:spPr bwMode="auto">
            <a:xfrm>
              <a:off x="3187851" y="2502388"/>
              <a:ext cx="17318" cy="9809"/>
            </a:xfrm>
            <a:custGeom>
              <a:avLst/>
              <a:gdLst>
                <a:gd name="T0" fmla="*/ 0 w 31"/>
                <a:gd name="T1" fmla="*/ 0 h 17"/>
                <a:gd name="T2" fmla="*/ 0 w 31"/>
                <a:gd name="T3" fmla="*/ 0 h 17"/>
                <a:gd name="T4" fmla="*/ 0 w 31"/>
                <a:gd name="T5" fmla="*/ 0 h 17"/>
                <a:gd name="T6" fmla="*/ 0 w 31"/>
                <a:gd name="T7" fmla="*/ 0 h 17"/>
                <a:gd name="T8" fmla="*/ 0 60000 65536"/>
                <a:gd name="T9" fmla="*/ 0 60000 65536"/>
                <a:gd name="T10" fmla="*/ 0 60000 65536"/>
                <a:gd name="T11" fmla="*/ 0 60000 65536"/>
                <a:gd name="T12" fmla="*/ 0 w 31"/>
                <a:gd name="T13" fmla="*/ 0 h 17"/>
                <a:gd name="T14" fmla="*/ 31 w 31"/>
                <a:gd name="T15" fmla="*/ 17 h 17"/>
              </a:gdLst>
              <a:ahLst/>
              <a:cxnLst>
                <a:cxn ang="T8">
                  <a:pos x="T0" y="T1"/>
                </a:cxn>
                <a:cxn ang="T9">
                  <a:pos x="T2" y="T3"/>
                </a:cxn>
                <a:cxn ang="T10">
                  <a:pos x="T4" y="T5"/>
                </a:cxn>
                <a:cxn ang="T11">
                  <a:pos x="T6" y="T7"/>
                </a:cxn>
              </a:cxnLst>
              <a:rect l="T12" t="T13" r="T14" b="T15"/>
              <a:pathLst>
                <a:path w="31" h="17">
                  <a:moveTo>
                    <a:pt x="0" y="0"/>
                  </a:moveTo>
                  <a:lnTo>
                    <a:pt x="30" y="0"/>
                  </a:lnTo>
                  <a:lnTo>
                    <a:pt x="15" y="16"/>
                  </a:lnTo>
                  <a:lnTo>
                    <a:pt x="0"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46" name="Line 334">
              <a:extLst>
                <a:ext uri="{FF2B5EF4-FFF2-40B4-BE49-F238E27FC236}">
                  <a16:creationId xmlns:a16="http://schemas.microsoft.com/office/drawing/2014/main" id="{E2DBC2C3-F4A5-706D-EDE4-9FD1EF2B66B2}"/>
                </a:ext>
              </a:extLst>
            </p:cNvPr>
            <p:cNvSpPr>
              <a:spLocks noChangeShapeType="1"/>
            </p:cNvSpPr>
            <p:nvPr/>
          </p:nvSpPr>
          <p:spPr bwMode="auto">
            <a:xfrm>
              <a:off x="2987458" y="2479826"/>
              <a:ext cx="9896" cy="14715"/>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5699" name="Oval 335">
              <a:extLst>
                <a:ext uri="{FF2B5EF4-FFF2-40B4-BE49-F238E27FC236}">
                  <a16:creationId xmlns:a16="http://schemas.microsoft.com/office/drawing/2014/main" id="{006308EF-DA89-FDD4-63D8-848AE397AA2F}"/>
                </a:ext>
              </a:extLst>
            </p:cNvPr>
            <p:cNvSpPr>
              <a:spLocks noChangeArrowheads="1"/>
            </p:cNvSpPr>
            <p:nvPr/>
          </p:nvSpPr>
          <p:spPr bwMode="auto">
            <a:xfrm>
              <a:off x="2953668" y="2432957"/>
              <a:ext cx="8127" cy="8019"/>
            </a:xfrm>
            <a:prstGeom prst="ellipse">
              <a:avLst/>
            </a:prstGeom>
            <a:solidFill>
              <a:srgbClr val="00FF00"/>
            </a:solidFill>
            <a:ln w="3175">
              <a:solidFill>
                <a:schemeClr val="bg1"/>
              </a:solidFill>
              <a:round/>
              <a:headEnd/>
              <a:tailEnd/>
            </a:ln>
          </p:spPr>
          <p:txBody>
            <a:bodyPr wrap="none" lIns="67866" tIns="33338" rIns="67866" bIns="33338" anchor="ctr"/>
            <a:lstStyle>
              <a:lvl1pPr defTabSz="6858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endParaRPr lang="fr-FR" altLang="en-US" sz="3000">
                <a:solidFill>
                  <a:srgbClr val="000000"/>
                </a:solidFill>
                <a:latin typeface="Calibri" panose="020F0502020204030204" pitchFamily="34" charset="0"/>
              </a:endParaRPr>
            </a:p>
          </p:txBody>
        </p:sp>
        <p:sp>
          <p:nvSpPr>
            <p:cNvPr id="85700" name="Oval 336">
              <a:extLst>
                <a:ext uri="{FF2B5EF4-FFF2-40B4-BE49-F238E27FC236}">
                  <a16:creationId xmlns:a16="http://schemas.microsoft.com/office/drawing/2014/main" id="{D2617757-05BF-54F0-2EE9-C551DA9C930D}"/>
                </a:ext>
              </a:extLst>
            </p:cNvPr>
            <p:cNvSpPr>
              <a:spLocks noChangeArrowheads="1"/>
            </p:cNvSpPr>
            <p:nvPr/>
          </p:nvSpPr>
          <p:spPr bwMode="auto">
            <a:xfrm>
              <a:off x="3075568" y="2400880"/>
              <a:ext cx="8127" cy="8019"/>
            </a:xfrm>
            <a:prstGeom prst="ellipse">
              <a:avLst/>
            </a:prstGeom>
            <a:solidFill>
              <a:srgbClr val="00FF00"/>
            </a:solidFill>
            <a:ln w="3175">
              <a:solidFill>
                <a:schemeClr val="bg1"/>
              </a:solidFill>
              <a:round/>
              <a:headEnd/>
              <a:tailEnd/>
            </a:ln>
          </p:spPr>
          <p:txBody>
            <a:bodyPr wrap="none" lIns="67866" tIns="33338" rIns="67866" bIns="33338" anchor="ctr"/>
            <a:lstStyle>
              <a:lvl1pPr defTabSz="6858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endParaRPr lang="fr-FR" altLang="en-US" sz="3000">
                <a:solidFill>
                  <a:srgbClr val="000000"/>
                </a:solidFill>
                <a:latin typeface="Calibri" panose="020F0502020204030204" pitchFamily="34" charset="0"/>
              </a:endParaRPr>
            </a:p>
          </p:txBody>
        </p:sp>
        <p:sp>
          <p:nvSpPr>
            <p:cNvPr id="85701" name="Oval 337">
              <a:extLst>
                <a:ext uri="{FF2B5EF4-FFF2-40B4-BE49-F238E27FC236}">
                  <a16:creationId xmlns:a16="http://schemas.microsoft.com/office/drawing/2014/main" id="{B049DBE1-2660-AC02-3F14-FF34F1CC402E}"/>
                </a:ext>
              </a:extLst>
            </p:cNvPr>
            <p:cNvSpPr>
              <a:spLocks noChangeArrowheads="1"/>
            </p:cNvSpPr>
            <p:nvPr/>
          </p:nvSpPr>
          <p:spPr bwMode="auto">
            <a:xfrm>
              <a:off x="2650273" y="2408899"/>
              <a:ext cx="8127" cy="8019"/>
            </a:xfrm>
            <a:prstGeom prst="ellipse">
              <a:avLst/>
            </a:prstGeom>
            <a:solidFill>
              <a:srgbClr val="00FF00"/>
            </a:solidFill>
            <a:ln w="3175">
              <a:solidFill>
                <a:schemeClr val="bg1"/>
              </a:solidFill>
              <a:round/>
              <a:headEnd/>
              <a:tailEnd/>
            </a:ln>
          </p:spPr>
          <p:txBody>
            <a:bodyPr wrap="none" lIns="67866" tIns="33338" rIns="67866" bIns="33338" anchor="ctr"/>
            <a:lstStyle>
              <a:lvl1pPr defTabSz="6858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endParaRPr lang="fr-FR" altLang="en-US" sz="3000">
                <a:solidFill>
                  <a:srgbClr val="000000"/>
                </a:solidFill>
                <a:latin typeface="Calibri" panose="020F0502020204030204" pitchFamily="34" charset="0"/>
              </a:endParaRPr>
            </a:p>
          </p:txBody>
        </p:sp>
        <p:sp>
          <p:nvSpPr>
            <p:cNvPr id="350" name="Freeform 338">
              <a:extLst>
                <a:ext uri="{FF2B5EF4-FFF2-40B4-BE49-F238E27FC236}">
                  <a16:creationId xmlns:a16="http://schemas.microsoft.com/office/drawing/2014/main" id="{43B2ACBD-7EEA-A46A-7AB1-463931639142}"/>
                </a:ext>
              </a:extLst>
            </p:cNvPr>
            <p:cNvSpPr>
              <a:spLocks/>
            </p:cNvSpPr>
            <p:nvPr/>
          </p:nvSpPr>
          <p:spPr bwMode="auto">
            <a:xfrm>
              <a:off x="3127238" y="2239494"/>
              <a:ext cx="44532" cy="70628"/>
            </a:xfrm>
            <a:custGeom>
              <a:avLst/>
              <a:gdLst>
                <a:gd name="T0" fmla="*/ 0 w 77"/>
                <a:gd name="T1" fmla="*/ 0 h 140"/>
                <a:gd name="T2" fmla="*/ 0 w 77"/>
                <a:gd name="T3" fmla="*/ 0 h 140"/>
                <a:gd name="T4" fmla="*/ 0 w 77"/>
                <a:gd name="T5" fmla="*/ 0 h 140"/>
                <a:gd name="T6" fmla="*/ 0 w 77"/>
                <a:gd name="T7" fmla="*/ 0 h 140"/>
                <a:gd name="T8" fmla="*/ 0 w 77"/>
                <a:gd name="T9" fmla="*/ 0 h 140"/>
                <a:gd name="T10" fmla="*/ 0 w 77"/>
                <a:gd name="T11" fmla="*/ 0 h 140"/>
                <a:gd name="T12" fmla="*/ 0 w 77"/>
                <a:gd name="T13" fmla="*/ 0 h 140"/>
                <a:gd name="T14" fmla="*/ 0 w 77"/>
                <a:gd name="T15" fmla="*/ 0 h 140"/>
                <a:gd name="T16" fmla="*/ 0 w 77"/>
                <a:gd name="T17" fmla="*/ 0 h 140"/>
                <a:gd name="T18" fmla="*/ 0 w 77"/>
                <a:gd name="T19" fmla="*/ 0 h 140"/>
                <a:gd name="T20" fmla="*/ 0 w 77"/>
                <a:gd name="T21" fmla="*/ 0 h 140"/>
                <a:gd name="T22" fmla="*/ 0 w 77"/>
                <a:gd name="T23" fmla="*/ 0 h 140"/>
                <a:gd name="T24" fmla="*/ 0 w 77"/>
                <a:gd name="T25" fmla="*/ 0 h 140"/>
                <a:gd name="T26" fmla="*/ 0 w 77"/>
                <a:gd name="T27" fmla="*/ 0 h 140"/>
                <a:gd name="T28" fmla="*/ 0 w 77"/>
                <a:gd name="T29" fmla="*/ 0 h 140"/>
                <a:gd name="T30" fmla="*/ 0 w 77"/>
                <a:gd name="T31" fmla="*/ 0 h 140"/>
                <a:gd name="T32" fmla="*/ 0 w 77"/>
                <a:gd name="T33" fmla="*/ 0 h 1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
                <a:gd name="T52" fmla="*/ 0 h 140"/>
                <a:gd name="T53" fmla="*/ 77 w 77"/>
                <a:gd name="T54" fmla="*/ 140 h 1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 h="140">
                  <a:moveTo>
                    <a:pt x="30" y="15"/>
                  </a:moveTo>
                  <a:lnTo>
                    <a:pt x="15" y="0"/>
                  </a:lnTo>
                  <a:lnTo>
                    <a:pt x="0" y="46"/>
                  </a:lnTo>
                  <a:lnTo>
                    <a:pt x="0" y="77"/>
                  </a:lnTo>
                  <a:lnTo>
                    <a:pt x="0" y="62"/>
                  </a:lnTo>
                  <a:lnTo>
                    <a:pt x="0" y="93"/>
                  </a:lnTo>
                  <a:lnTo>
                    <a:pt x="0" y="108"/>
                  </a:lnTo>
                  <a:lnTo>
                    <a:pt x="30" y="108"/>
                  </a:lnTo>
                  <a:lnTo>
                    <a:pt x="30" y="124"/>
                  </a:lnTo>
                  <a:lnTo>
                    <a:pt x="61" y="124"/>
                  </a:lnTo>
                  <a:lnTo>
                    <a:pt x="76" y="139"/>
                  </a:lnTo>
                  <a:lnTo>
                    <a:pt x="76" y="108"/>
                  </a:lnTo>
                  <a:lnTo>
                    <a:pt x="46" y="108"/>
                  </a:lnTo>
                  <a:lnTo>
                    <a:pt x="30" y="77"/>
                  </a:lnTo>
                  <a:lnTo>
                    <a:pt x="46" y="46"/>
                  </a:lnTo>
                  <a:lnTo>
                    <a:pt x="30" y="31"/>
                  </a:lnTo>
                  <a:lnTo>
                    <a:pt x="30" y="15"/>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51" name="Freeform 339">
              <a:extLst>
                <a:ext uri="{FF2B5EF4-FFF2-40B4-BE49-F238E27FC236}">
                  <a16:creationId xmlns:a16="http://schemas.microsoft.com/office/drawing/2014/main" id="{458959DE-F811-800A-7AAD-17BD74851CB7}"/>
                </a:ext>
              </a:extLst>
            </p:cNvPr>
            <p:cNvSpPr>
              <a:spLocks/>
            </p:cNvSpPr>
            <p:nvPr/>
          </p:nvSpPr>
          <p:spPr bwMode="auto">
            <a:xfrm>
              <a:off x="3153216" y="2347399"/>
              <a:ext cx="51954" cy="40219"/>
            </a:xfrm>
            <a:custGeom>
              <a:avLst/>
              <a:gdLst>
                <a:gd name="T0" fmla="*/ 0 w 91"/>
                <a:gd name="T1" fmla="*/ 0 h 77"/>
                <a:gd name="T2" fmla="*/ 0 w 91"/>
                <a:gd name="T3" fmla="*/ 0 h 77"/>
                <a:gd name="T4" fmla="*/ 0 w 91"/>
                <a:gd name="T5" fmla="*/ 0 h 77"/>
                <a:gd name="T6" fmla="*/ 0 w 91"/>
                <a:gd name="T7" fmla="*/ 0 h 77"/>
                <a:gd name="T8" fmla="*/ 0 w 91"/>
                <a:gd name="T9" fmla="*/ 0 h 77"/>
                <a:gd name="T10" fmla="*/ 0 w 91"/>
                <a:gd name="T11" fmla="*/ 0 h 77"/>
                <a:gd name="T12" fmla="*/ 0 w 91"/>
                <a:gd name="T13" fmla="*/ 0 h 77"/>
                <a:gd name="T14" fmla="*/ 0 w 91"/>
                <a:gd name="T15" fmla="*/ 0 h 77"/>
                <a:gd name="T16" fmla="*/ 0 w 91"/>
                <a:gd name="T17" fmla="*/ 0 h 77"/>
                <a:gd name="T18" fmla="*/ 0 w 91"/>
                <a:gd name="T19" fmla="*/ 0 h 77"/>
                <a:gd name="T20" fmla="*/ 0 w 91"/>
                <a:gd name="T21" fmla="*/ 0 h 77"/>
                <a:gd name="T22" fmla="*/ 0 w 91"/>
                <a:gd name="T23" fmla="*/ 0 h 77"/>
                <a:gd name="T24" fmla="*/ 0 w 91"/>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1"/>
                <a:gd name="T40" fmla="*/ 0 h 77"/>
                <a:gd name="T41" fmla="*/ 91 w 91"/>
                <a:gd name="T42" fmla="*/ 77 h 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1" h="77">
                  <a:moveTo>
                    <a:pt x="60" y="0"/>
                  </a:moveTo>
                  <a:lnTo>
                    <a:pt x="45" y="30"/>
                  </a:lnTo>
                  <a:lnTo>
                    <a:pt x="15" y="30"/>
                  </a:lnTo>
                  <a:lnTo>
                    <a:pt x="0" y="61"/>
                  </a:lnTo>
                  <a:lnTo>
                    <a:pt x="30" y="46"/>
                  </a:lnTo>
                  <a:lnTo>
                    <a:pt x="45" y="46"/>
                  </a:lnTo>
                  <a:lnTo>
                    <a:pt x="45" y="76"/>
                  </a:lnTo>
                  <a:lnTo>
                    <a:pt x="75" y="76"/>
                  </a:lnTo>
                  <a:lnTo>
                    <a:pt x="75" y="61"/>
                  </a:lnTo>
                  <a:lnTo>
                    <a:pt x="90" y="76"/>
                  </a:lnTo>
                  <a:lnTo>
                    <a:pt x="90" y="61"/>
                  </a:lnTo>
                  <a:lnTo>
                    <a:pt x="75" y="15"/>
                  </a:lnTo>
                  <a:lnTo>
                    <a:pt x="60"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52" name="Freeform 340">
              <a:extLst>
                <a:ext uri="{FF2B5EF4-FFF2-40B4-BE49-F238E27FC236}">
                  <a16:creationId xmlns:a16="http://schemas.microsoft.com/office/drawing/2014/main" id="{9D4DB9DA-0994-9CCA-C39F-D24ABA252D93}"/>
                </a:ext>
              </a:extLst>
            </p:cNvPr>
            <p:cNvSpPr>
              <a:spLocks/>
            </p:cNvSpPr>
            <p:nvPr/>
          </p:nvSpPr>
          <p:spPr bwMode="auto">
            <a:xfrm>
              <a:off x="3109920" y="2332684"/>
              <a:ext cx="17318" cy="39238"/>
            </a:xfrm>
            <a:custGeom>
              <a:avLst/>
              <a:gdLst>
                <a:gd name="T0" fmla="*/ 0 w 30"/>
                <a:gd name="T1" fmla="*/ 0 h 78"/>
                <a:gd name="T2" fmla="*/ 0 w 30"/>
                <a:gd name="T3" fmla="*/ 0 h 78"/>
                <a:gd name="T4" fmla="*/ 0 w 30"/>
                <a:gd name="T5" fmla="*/ 0 h 78"/>
                <a:gd name="T6" fmla="*/ 0 w 30"/>
                <a:gd name="T7" fmla="*/ 0 h 78"/>
                <a:gd name="T8" fmla="*/ 0 w 30"/>
                <a:gd name="T9" fmla="*/ 0 h 78"/>
                <a:gd name="T10" fmla="*/ 0 60000 65536"/>
                <a:gd name="T11" fmla="*/ 0 60000 65536"/>
                <a:gd name="T12" fmla="*/ 0 60000 65536"/>
                <a:gd name="T13" fmla="*/ 0 60000 65536"/>
                <a:gd name="T14" fmla="*/ 0 60000 65536"/>
                <a:gd name="T15" fmla="*/ 0 w 30"/>
                <a:gd name="T16" fmla="*/ 0 h 78"/>
                <a:gd name="T17" fmla="*/ 30 w 30"/>
                <a:gd name="T18" fmla="*/ 78 h 78"/>
              </a:gdLst>
              <a:ahLst/>
              <a:cxnLst>
                <a:cxn ang="T10">
                  <a:pos x="T0" y="T1"/>
                </a:cxn>
                <a:cxn ang="T11">
                  <a:pos x="T2" y="T3"/>
                </a:cxn>
                <a:cxn ang="T12">
                  <a:pos x="T4" y="T5"/>
                </a:cxn>
                <a:cxn ang="T13">
                  <a:pos x="T6" y="T7"/>
                </a:cxn>
                <a:cxn ang="T14">
                  <a:pos x="T8" y="T9"/>
                </a:cxn>
              </a:cxnLst>
              <a:rect l="T15" t="T16" r="T17" b="T18"/>
              <a:pathLst>
                <a:path w="30" h="78">
                  <a:moveTo>
                    <a:pt x="29" y="0"/>
                  </a:moveTo>
                  <a:lnTo>
                    <a:pt x="15" y="31"/>
                  </a:lnTo>
                  <a:lnTo>
                    <a:pt x="0" y="77"/>
                  </a:lnTo>
                  <a:lnTo>
                    <a:pt x="15" y="31"/>
                  </a:lnTo>
                  <a:lnTo>
                    <a:pt x="29"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53" name="Freeform 341">
              <a:extLst>
                <a:ext uri="{FF2B5EF4-FFF2-40B4-BE49-F238E27FC236}">
                  <a16:creationId xmlns:a16="http://schemas.microsoft.com/office/drawing/2014/main" id="{C239038C-D3C6-5A29-BCC5-D64E6499CA5B}"/>
                </a:ext>
              </a:extLst>
            </p:cNvPr>
            <p:cNvSpPr>
              <a:spLocks/>
            </p:cNvSpPr>
            <p:nvPr/>
          </p:nvSpPr>
          <p:spPr bwMode="auto">
            <a:xfrm>
              <a:off x="3160638" y="2340532"/>
              <a:ext cx="11133" cy="7848"/>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0"/>
                  </a:moveTo>
                  <a:lnTo>
                    <a:pt x="0" y="16"/>
                  </a:lnTo>
                  <a:lnTo>
                    <a:pt x="16" y="16"/>
                  </a:lnTo>
                  <a:lnTo>
                    <a:pt x="16"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54" name="Freeform 342">
              <a:extLst>
                <a:ext uri="{FF2B5EF4-FFF2-40B4-BE49-F238E27FC236}">
                  <a16:creationId xmlns:a16="http://schemas.microsoft.com/office/drawing/2014/main" id="{80A2D229-3DB6-9E03-4217-A7E0F4C4E740}"/>
                </a:ext>
              </a:extLst>
            </p:cNvPr>
            <p:cNvSpPr>
              <a:spLocks/>
            </p:cNvSpPr>
            <p:nvPr/>
          </p:nvSpPr>
          <p:spPr bwMode="auto">
            <a:xfrm>
              <a:off x="3180429" y="2316989"/>
              <a:ext cx="8659" cy="7848"/>
            </a:xfrm>
            <a:custGeom>
              <a:avLst/>
              <a:gdLst>
                <a:gd name="T0" fmla="*/ 0 w 18"/>
                <a:gd name="T1" fmla="*/ 0 h 17"/>
                <a:gd name="T2" fmla="*/ 0 w 18"/>
                <a:gd name="T3" fmla="*/ 0 h 17"/>
                <a:gd name="T4" fmla="*/ 0 w 18"/>
                <a:gd name="T5" fmla="*/ 0 h 17"/>
                <a:gd name="T6" fmla="*/ 0 w 18"/>
                <a:gd name="T7" fmla="*/ 0 h 17"/>
                <a:gd name="T8" fmla="*/ 0 60000 65536"/>
                <a:gd name="T9" fmla="*/ 0 60000 65536"/>
                <a:gd name="T10" fmla="*/ 0 60000 65536"/>
                <a:gd name="T11" fmla="*/ 0 60000 65536"/>
                <a:gd name="T12" fmla="*/ 0 w 18"/>
                <a:gd name="T13" fmla="*/ 0 h 17"/>
                <a:gd name="T14" fmla="*/ 18 w 18"/>
                <a:gd name="T15" fmla="*/ 17 h 17"/>
              </a:gdLst>
              <a:ahLst/>
              <a:cxnLst>
                <a:cxn ang="T8">
                  <a:pos x="T0" y="T1"/>
                </a:cxn>
                <a:cxn ang="T9">
                  <a:pos x="T2" y="T3"/>
                </a:cxn>
                <a:cxn ang="T10">
                  <a:pos x="T4" y="T5"/>
                </a:cxn>
                <a:cxn ang="T11">
                  <a:pos x="T6" y="T7"/>
                </a:cxn>
              </a:cxnLst>
              <a:rect l="T12" t="T13" r="T14" b="T15"/>
              <a:pathLst>
                <a:path w="18" h="17">
                  <a:moveTo>
                    <a:pt x="17" y="0"/>
                  </a:moveTo>
                  <a:lnTo>
                    <a:pt x="0" y="0"/>
                  </a:lnTo>
                  <a:lnTo>
                    <a:pt x="17" y="16"/>
                  </a:lnTo>
                  <a:lnTo>
                    <a:pt x="17" y="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55" name="Freeform 343">
              <a:extLst>
                <a:ext uri="{FF2B5EF4-FFF2-40B4-BE49-F238E27FC236}">
                  <a16:creationId xmlns:a16="http://schemas.microsoft.com/office/drawing/2014/main" id="{A54D4AC5-7E50-CAA4-8D4E-271693DE71DE}"/>
                </a:ext>
              </a:extLst>
            </p:cNvPr>
            <p:cNvSpPr>
              <a:spLocks/>
            </p:cNvSpPr>
            <p:nvPr/>
          </p:nvSpPr>
          <p:spPr bwMode="auto">
            <a:xfrm>
              <a:off x="3153216" y="2324837"/>
              <a:ext cx="8659" cy="15695"/>
            </a:xfrm>
            <a:custGeom>
              <a:avLst/>
              <a:gdLst>
                <a:gd name="T0" fmla="*/ 0 w 17"/>
                <a:gd name="T1" fmla="*/ 0 h 31"/>
                <a:gd name="T2" fmla="*/ 0 w 17"/>
                <a:gd name="T3" fmla="*/ 0 h 31"/>
                <a:gd name="T4" fmla="*/ 0 w 17"/>
                <a:gd name="T5" fmla="*/ 0 h 31"/>
                <a:gd name="T6" fmla="*/ 0 w 17"/>
                <a:gd name="T7" fmla="*/ 0 h 31"/>
                <a:gd name="T8" fmla="*/ 0 60000 65536"/>
                <a:gd name="T9" fmla="*/ 0 60000 65536"/>
                <a:gd name="T10" fmla="*/ 0 60000 65536"/>
                <a:gd name="T11" fmla="*/ 0 60000 65536"/>
                <a:gd name="T12" fmla="*/ 0 w 17"/>
                <a:gd name="T13" fmla="*/ 0 h 31"/>
                <a:gd name="T14" fmla="*/ 17 w 17"/>
                <a:gd name="T15" fmla="*/ 31 h 31"/>
              </a:gdLst>
              <a:ahLst/>
              <a:cxnLst>
                <a:cxn ang="T8">
                  <a:pos x="T0" y="T1"/>
                </a:cxn>
                <a:cxn ang="T9">
                  <a:pos x="T2" y="T3"/>
                </a:cxn>
                <a:cxn ang="T10">
                  <a:pos x="T4" y="T5"/>
                </a:cxn>
                <a:cxn ang="T11">
                  <a:pos x="T6" y="T7"/>
                </a:cxn>
              </a:cxnLst>
              <a:rect l="T12" t="T13" r="T14" b="T15"/>
              <a:pathLst>
                <a:path w="17" h="31">
                  <a:moveTo>
                    <a:pt x="0" y="30"/>
                  </a:moveTo>
                  <a:lnTo>
                    <a:pt x="16" y="15"/>
                  </a:lnTo>
                  <a:lnTo>
                    <a:pt x="0" y="0"/>
                  </a:lnTo>
                  <a:lnTo>
                    <a:pt x="0" y="30"/>
                  </a:lnTo>
                </a:path>
              </a:pathLst>
            </a:custGeom>
            <a:solidFill>
              <a:srgbClr val="FF004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56" name="Line 344">
              <a:extLst>
                <a:ext uri="{FF2B5EF4-FFF2-40B4-BE49-F238E27FC236}">
                  <a16:creationId xmlns:a16="http://schemas.microsoft.com/office/drawing/2014/main" id="{2C6D6E37-C3A4-1CEC-32DC-25BAA6B150D4}"/>
                </a:ext>
              </a:extLst>
            </p:cNvPr>
            <p:cNvSpPr>
              <a:spLocks noChangeShapeType="1"/>
            </p:cNvSpPr>
            <p:nvPr/>
          </p:nvSpPr>
          <p:spPr bwMode="auto">
            <a:xfrm flipH="1">
              <a:off x="3171770" y="2340532"/>
              <a:ext cx="8659" cy="0"/>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57" name="Line 345">
              <a:extLst>
                <a:ext uri="{FF2B5EF4-FFF2-40B4-BE49-F238E27FC236}">
                  <a16:creationId xmlns:a16="http://schemas.microsoft.com/office/drawing/2014/main" id="{6244A128-E0A2-3889-FDCD-28FE9BF08B30}"/>
                </a:ext>
              </a:extLst>
            </p:cNvPr>
            <p:cNvSpPr>
              <a:spLocks noChangeShapeType="1"/>
            </p:cNvSpPr>
            <p:nvPr/>
          </p:nvSpPr>
          <p:spPr bwMode="auto">
            <a:xfrm>
              <a:off x="3144556" y="2309141"/>
              <a:ext cx="0" cy="7848"/>
            </a:xfrm>
            <a:prstGeom prst="line">
              <a:avLst/>
            </a:prstGeom>
            <a:noFill/>
            <a:ln w="3175">
              <a:solidFill>
                <a:schemeClr val="bg1"/>
              </a:solidFill>
              <a:round/>
              <a:headEnd type="none" w="sm" len="sm"/>
              <a:tailEnd type="none" w="sm" len="sm"/>
            </a:ln>
          </p:spPr>
          <p:txBody>
            <a:bodyPr wrap="none"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5710" name="Oval 346">
              <a:extLst>
                <a:ext uri="{FF2B5EF4-FFF2-40B4-BE49-F238E27FC236}">
                  <a16:creationId xmlns:a16="http://schemas.microsoft.com/office/drawing/2014/main" id="{92E1F6A3-09E7-9B0E-3DCE-C566DAEAB57F}"/>
                </a:ext>
              </a:extLst>
            </p:cNvPr>
            <p:cNvSpPr>
              <a:spLocks noChangeArrowheads="1"/>
            </p:cNvSpPr>
            <p:nvPr/>
          </p:nvSpPr>
          <p:spPr bwMode="auto">
            <a:xfrm>
              <a:off x="3248938" y="2355437"/>
              <a:ext cx="8127" cy="8019"/>
            </a:xfrm>
            <a:prstGeom prst="ellipse">
              <a:avLst/>
            </a:prstGeom>
            <a:solidFill>
              <a:srgbClr val="00FF00"/>
            </a:solidFill>
            <a:ln w="3175">
              <a:solidFill>
                <a:schemeClr val="bg1"/>
              </a:solidFill>
              <a:round/>
              <a:headEnd/>
              <a:tailEnd/>
            </a:ln>
          </p:spPr>
          <p:txBody>
            <a:bodyPr wrap="none" lIns="67866" tIns="33338" rIns="67866" bIns="33338" anchor="ctr"/>
            <a:lstStyle>
              <a:lvl1pPr defTabSz="6858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endParaRPr lang="fr-FR" altLang="en-US" sz="3000">
                <a:solidFill>
                  <a:srgbClr val="000000"/>
                </a:solidFill>
                <a:latin typeface="Calibri" panose="020F0502020204030204" pitchFamily="34" charset="0"/>
              </a:endParaRPr>
            </a:p>
          </p:txBody>
        </p:sp>
        <p:sp>
          <p:nvSpPr>
            <p:cNvPr id="85711" name="Oval 347">
              <a:extLst>
                <a:ext uri="{FF2B5EF4-FFF2-40B4-BE49-F238E27FC236}">
                  <a16:creationId xmlns:a16="http://schemas.microsoft.com/office/drawing/2014/main" id="{D6A1FB89-74B7-43B1-6974-A920DA820C40}"/>
                </a:ext>
              </a:extLst>
            </p:cNvPr>
            <p:cNvSpPr>
              <a:spLocks noChangeArrowheads="1"/>
            </p:cNvSpPr>
            <p:nvPr/>
          </p:nvSpPr>
          <p:spPr bwMode="auto">
            <a:xfrm>
              <a:off x="3282799" y="2207080"/>
              <a:ext cx="8127" cy="8019"/>
            </a:xfrm>
            <a:prstGeom prst="ellipse">
              <a:avLst/>
            </a:prstGeom>
            <a:solidFill>
              <a:srgbClr val="00FF00"/>
            </a:solidFill>
            <a:ln w="3175">
              <a:solidFill>
                <a:schemeClr val="bg1"/>
              </a:solidFill>
              <a:round/>
              <a:headEnd/>
              <a:tailEnd/>
            </a:ln>
          </p:spPr>
          <p:txBody>
            <a:bodyPr wrap="none" lIns="67866" tIns="33338" rIns="67866" bIns="33338" anchor="ctr"/>
            <a:lstStyle>
              <a:lvl1pPr defTabSz="6858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endParaRPr lang="fr-FR" altLang="en-US" sz="3000">
                <a:solidFill>
                  <a:srgbClr val="000000"/>
                </a:solidFill>
                <a:latin typeface="Calibri" panose="020F0502020204030204" pitchFamily="34" charset="0"/>
              </a:endParaRPr>
            </a:p>
          </p:txBody>
        </p:sp>
        <p:sp>
          <p:nvSpPr>
            <p:cNvPr id="85712" name="Oval 348">
              <a:extLst>
                <a:ext uri="{FF2B5EF4-FFF2-40B4-BE49-F238E27FC236}">
                  <a16:creationId xmlns:a16="http://schemas.microsoft.com/office/drawing/2014/main" id="{29844147-3CFB-7FBB-50AB-A6BED5E1A26F}"/>
                </a:ext>
              </a:extLst>
            </p:cNvPr>
            <p:cNvSpPr>
              <a:spLocks noChangeArrowheads="1"/>
            </p:cNvSpPr>
            <p:nvPr/>
          </p:nvSpPr>
          <p:spPr bwMode="auto">
            <a:xfrm>
              <a:off x="3327495" y="2247176"/>
              <a:ext cx="0" cy="6683"/>
            </a:xfrm>
            <a:prstGeom prst="ellipse">
              <a:avLst/>
            </a:prstGeom>
            <a:solidFill>
              <a:srgbClr val="00FF00"/>
            </a:solidFill>
            <a:ln w="3175">
              <a:solidFill>
                <a:schemeClr val="bg1"/>
              </a:solidFill>
              <a:round/>
              <a:headEnd/>
              <a:tailEnd/>
            </a:ln>
          </p:spPr>
          <p:txBody>
            <a:bodyPr wrap="none" lIns="67866" tIns="33338" rIns="67866" bIns="33338" anchor="ctr"/>
            <a:lstStyle>
              <a:lvl1pPr defTabSz="6858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endParaRPr lang="fr-FR" altLang="en-US" sz="3000">
                <a:solidFill>
                  <a:srgbClr val="000000"/>
                </a:solidFill>
                <a:latin typeface="Calibri" panose="020F0502020204030204" pitchFamily="34" charset="0"/>
              </a:endParaRPr>
            </a:p>
          </p:txBody>
        </p:sp>
        <p:sp>
          <p:nvSpPr>
            <p:cNvPr id="361" name="Freeform 349">
              <a:extLst>
                <a:ext uri="{FF2B5EF4-FFF2-40B4-BE49-F238E27FC236}">
                  <a16:creationId xmlns:a16="http://schemas.microsoft.com/office/drawing/2014/main" id="{466C37F2-BBD4-6BFC-FD78-B7FE0411235E}"/>
                </a:ext>
              </a:extLst>
            </p:cNvPr>
            <p:cNvSpPr>
              <a:spLocks/>
            </p:cNvSpPr>
            <p:nvPr/>
          </p:nvSpPr>
          <p:spPr bwMode="auto">
            <a:xfrm>
              <a:off x="3030753" y="2595578"/>
              <a:ext cx="409446" cy="366875"/>
            </a:xfrm>
            <a:custGeom>
              <a:avLst/>
              <a:gdLst>
                <a:gd name="T0" fmla="*/ 0 w 702"/>
                <a:gd name="T1" fmla="*/ 0 h 724"/>
                <a:gd name="T2" fmla="*/ 0 w 702"/>
                <a:gd name="T3" fmla="*/ 0 h 724"/>
                <a:gd name="T4" fmla="*/ 0 w 702"/>
                <a:gd name="T5" fmla="*/ 0 h 724"/>
                <a:gd name="T6" fmla="*/ 0 w 702"/>
                <a:gd name="T7" fmla="*/ 0 h 724"/>
                <a:gd name="T8" fmla="*/ 0 w 702"/>
                <a:gd name="T9" fmla="*/ 0 h 724"/>
                <a:gd name="T10" fmla="*/ 0 w 702"/>
                <a:gd name="T11" fmla="*/ 0 h 724"/>
                <a:gd name="T12" fmla="*/ 0 w 702"/>
                <a:gd name="T13" fmla="*/ 0 h 724"/>
                <a:gd name="T14" fmla="*/ 0 w 702"/>
                <a:gd name="T15" fmla="*/ 0 h 724"/>
                <a:gd name="T16" fmla="*/ 0 w 702"/>
                <a:gd name="T17" fmla="*/ 0 h 724"/>
                <a:gd name="T18" fmla="*/ 0 w 702"/>
                <a:gd name="T19" fmla="*/ 0 h 724"/>
                <a:gd name="T20" fmla="*/ 0 w 702"/>
                <a:gd name="T21" fmla="*/ 0 h 724"/>
                <a:gd name="T22" fmla="*/ 0 w 702"/>
                <a:gd name="T23" fmla="*/ 0 h 724"/>
                <a:gd name="T24" fmla="*/ 0 w 702"/>
                <a:gd name="T25" fmla="*/ 0 h 724"/>
                <a:gd name="T26" fmla="*/ 0 w 702"/>
                <a:gd name="T27" fmla="*/ 0 h 724"/>
                <a:gd name="T28" fmla="*/ 0 w 702"/>
                <a:gd name="T29" fmla="*/ 0 h 724"/>
                <a:gd name="T30" fmla="*/ 0 w 702"/>
                <a:gd name="T31" fmla="*/ 0 h 724"/>
                <a:gd name="T32" fmla="*/ 0 w 702"/>
                <a:gd name="T33" fmla="*/ 0 h 724"/>
                <a:gd name="T34" fmla="*/ 0 w 702"/>
                <a:gd name="T35" fmla="*/ 0 h 724"/>
                <a:gd name="T36" fmla="*/ 0 w 702"/>
                <a:gd name="T37" fmla="*/ 0 h 724"/>
                <a:gd name="T38" fmla="*/ 0 w 702"/>
                <a:gd name="T39" fmla="*/ 0 h 724"/>
                <a:gd name="T40" fmla="*/ 0 w 702"/>
                <a:gd name="T41" fmla="*/ 0 h 724"/>
                <a:gd name="T42" fmla="*/ 0 w 702"/>
                <a:gd name="T43" fmla="*/ 0 h 724"/>
                <a:gd name="T44" fmla="*/ 0 w 702"/>
                <a:gd name="T45" fmla="*/ 0 h 724"/>
                <a:gd name="T46" fmla="*/ 0 w 702"/>
                <a:gd name="T47" fmla="*/ 0 h 724"/>
                <a:gd name="T48" fmla="*/ 0 w 702"/>
                <a:gd name="T49" fmla="*/ 0 h 724"/>
                <a:gd name="T50" fmla="*/ 0 w 702"/>
                <a:gd name="T51" fmla="*/ 0 h 724"/>
                <a:gd name="T52" fmla="*/ 0 w 702"/>
                <a:gd name="T53" fmla="*/ 0 h 724"/>
                <a:gd name="T54" fmla="*/ 0 w 702"/>
                <a:gd name="T55" fmla="*/ 0 h 724"/>
                <a:gd name="T56" fmla="*/ 0 w 702"/>
                <a:gd name="T57" fmla="*/ 0 h 724"/>
                <a:gd name="T58" fmla="*/ 0 w 702"/>
                <a:gd name="T59" fmla="*/ 0 h 724"/>
                <a:gd name="T60" fmla="*/ 0 w 702"/>
                <a:gd name="T61" fmla="*/ 0 h 724"/>
                <a:gd name="T62" fmla="*/ 0 w 702"/>
                <a:gd name="T63" fmla="*/ 0 h 724"/>
                <a:gd name="T64" fmla="*/ 0 w 702"/>
                <a:gd name="T65" fmla="*/ 0 h 7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2"/>
                <a:gd name="T100" fmla="*/ 0 h 724"/>
                <a:gd name="T101" fmla="*/ 702 w 702"/>
                <a:gd name="T102" fmla="*/ 724 h 7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2" h="724">
                  <a:moveTo>
                    <a:pt x="567" y="0"/>
                  </a:moveTo>
                  <a:lnTo>
                    <a:pt x="552" y="123"/>
                  </a:lnTo>
                  <a:lnTo>
                    <a:pt x="522" y="169"/>
                  </a:lnTo>
                  <a:lnTo>
                    <a:pt x="477" y="108"/>
                  </a:lnTo>
                  <a:lnTo>
                    <a:pt x="447" y="92"/>
                  </a:lnTo>
                  <a:lnTo>
                    <a:pt x="447" y="62"/>
                  </a:lnTo>
                  <a:lnTo>
                    <a:pt x="462" y="62"/>
                  </a:lnTo>
                  <a:lnTo>
                    <a:pt x="477" y="46"/>
                  </a:lnTo>
                  <a:lnTo>
                    <a:pt x="477" y="31"/>
                  </a:lnTo>
                  <a:lnTo>
                    <a:pt x="462" y="46"/>
                  </a:lnTo>
                  <a:lnTo>
                    <a:pt x="418" y="15"/>
                  </a:lnTo>
                  <a:lnTo>
                    <a:pt x="388" y="15"/>
                  </a:lnTo>
                  <a:lnTo>
                    <a:pt x="388" y="31"/>
                  </a:lnTo>
                  <a:lnTo>
                    <a:pt x="373" y="31"/>
                  </a:lnTo>
                  <a:lnTo>
                    <a:pt x="343" y="77"/>
                  </a:lnTo>
                  <a:lnTo>
                    <a:pt x="343" y="92"/>
                  </a:lnTo>
                  <a:lnTo>
                    <a:pt x="328" y="77"/>
                  </a:lnTo>
                  <a:lnTo>
                    <a:pt x="313" y="92"/>
                  </a:lnTo>
                  <a:lnTo>
                    <a:pt x="313" y="62"/>
                  </a:lnTo>
                  <a:lnTo>
                    <a:pt x="298" y="62"/>
                  </a:lnTo>
                  <a:lnTo>
                    <a:pt x="283" y="77"/>
                  </a:lnTo>
                  <a:lnTo>
                    <a:pt x="224" y="108"/>
                  </a:lnTo>
                  <a:lnTo>
                    <a:pt x="224" y="123"/>
                  </a:lnTo>
                  <a:lnTo>
                    <a:pt x="224" y="108"/>
                  </a:lnTo>
                  <a:lnTo>
                    <a:pt x="194" y="123"/>
                  </a:lnTo>
                  <a:lnTo>
                    <a:pt x="209" y="154"/>
                  </a:lnTo>
                  <a:lnTo>
                    <a:pt x="194" y="169"/>
                  </a:lnTo>
                  <a:lnTo>
                    <a:pt x="179" y="185"/>
                  </a:lnTo>
                  <a:lnTo>
                    <a:pt x="149" y="200"/>
                  </a:lnTo>
                  <a:lnTo>
                    <a:pt x="30" y="231"/>
                  </a:lnTo>
                  <a:lnTo>
                    <a:pt x="15" y="338"/>
                  </a:lnTo>
                  <a:lnTo>
                    <a:pt x="15" y="400"/>
                  </a:lnTo>
                  <a:lnTo>
                    <a:pt x="15" y="461"/>
                  </a:lnTo>
                  <a:lnTo>
                    <a:pt x="0" y="508"/>
                  </a:lnTo>
                  <a:lnTo>
                    <a:pt x="15" y="538"/>
                  </a:lnTo>
                  <a:lnTo>
                    <a:pt x="45" y="554"/>
                  </a:lnTo>
                  <a:lnTo>
                    <a:pt x="89" y="523"/>
                  </a:lnTo>
                  <a:lnTo>
                    <a:pt x="149" y="538"/>
                  </a:lnTo>
                  <a:lnTo>
                    <a:pt x="164" y="508"/>
                  </a:lnTo>
                  <a:lnTo>
                    <a:pt x="283" y="492"/>
                  </a:lnTo>
                  <a:lnTo>
                    <a:pt x="328" y="523"/>
                  </a:lnTo>
                  <a:lnTo>
                    <a:pt x="343" y="585"/>
                  </a:lnTo>
                  <a:lnTo>
                    <a:pt x="388" y="538"/>
                  </a:lnTo>
                  <a:lnTo>
                    <a:pt x="358" y="600"/>
                  </a:lnTo>
                  <a:lnTo>
                    <a:pt x="388" y="585"/>
                  </a:lnTo>
                  <a:lnTo>
                    <a:pt x="388" y="661"/>
                  </a:lnTo>
                  <a:lnTo>
                    <a:pt x="433" y="708"/>
                  </a:lnTo>
                  <a:lnTo>
                    <a:pt x="477" y="692"/>
                  </a:lnTo>
                  <a:lnTo>
                    <a:pt x="492" y="723"/>
                  </a:lnTo>
                  <a:lnTo>
                    <a:pt x="522" y="708"/>
                  </a:lnTo>
                  <a:lnTo>
                    <a:pt x="552" y="708"/>
                  </a:lnTo>
                  <a:lnTo>
                    <a:pt x="567" y="677"/>
                  </a:lnTo>
                  <a:lnTo>
                    <a:pt x="612" y="600"/>
                  </a:lnTo>
                  <a:lnTo>
                    <a:pt x="641" y="585"/>
                  </a:lnTo>
                  <a:lnTo>
                    <a:pt x="671" y="538"/>
                  </a:lnTo>
                  <a:lnTo>
                    <a:pt x="701" y="461"/>
                  </a:lnTo>
                  <a:lnTo>
                    <a:pt x="701" y="446"/>
                  </a:lnTo>
                  <a:lnTo>
                    <a:pt x="701" y="400"/>
                  </a:lnTo>
                  <a:lnTo>
                    <a:pt x="686" y="338"/>
                  </a:lnTo>
                  <a:lnTo>
                    <a:pt x="671" y="308"/>
                  </a:lnTo>
                  <a:lnTo>
                    <a:pt x="656" y="308"/>
                  </a:lnTo>
                  <a:lnTo>
                    <a:pt x="656" y="262"/>
                  </a:lnTo>
                  <a:lnTo>
                    <a:pt x="626" y="200"/>
                  </a:lnTo>
                  <a:lnTo>
                    <a:pt x="612" y="108"/>
                  </a:lnTo>
                  <a:lnTo>
                    <a:pt x="597" y="92"/>
                  </a:lnTo>
                  <a:lnTo>
                    <a:pt x="567"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62" name="Freeform 350">
              <a:extLst>
                <a:ext uri="{FF2B5EF4-FFF2-40B4-BE49-F238E27FC236}">
                  <a16:creationId xmlns:a16="http://schemas.microsoft.com/office/drawing/2014/main" id="{773B5C97-22B1-A6C8-C640-DDDFBF545CEE}"/>
                </a:ext>
              </a:extLst>
            </p:cNvPr>
            <p:cNvSpPr>
              <a:spLocks/>
            </p:cNvSpPr>
            <p:nvPr/>
          </p:nvSpPr>
          <p:spPr bwMode="auto">
            <a:xfrm>
              <a:off x="3283100" y="2992862"/>
              <a:ext cx="34636" cy="39238"/>
            </a:xfrm>
            <a:custGeom>
              <a:avLst/>
              <a:gdLst>
                <a:gd name="T0" fmla="*/ 0 w 60"/>
                <a:gd name="T1" fmla="*/ 0 h 78"/>
                <a:gd name="T2" fmla="*/ 0 w 60"/>
                <a:gd name="T3" fmla="*/ 0 h 78"/>
                <a:gd name="T4" fmla="*/ 0 w 60"/>
                <a:gd name="T5" fmla="*/ 0 h 78"/>
                <a:gd name="T6" fmla="*/ 0 w 60"/>
                <a:gd name="T7" fmla="*/ 0 h 78"/>
                <a:gd name="T8" fmla="*/ 0 w 60"/>
                <a:gd name="T9" fmla="*/ 0 h 78"/>
                <a:gd name="T10" fmla="*/ 0 w 60"/>
                <a:gd name="T11" fmla="*/ 0 h 78"/>
                <a:gd name="T12" fmla="*/ 0 w 60"/>
                <a:gd name="T13" fmla="*/ 0 h 78"/>
                <a:gd name="T14" fmla="*/ 0 w 60"/>
                <a:gd name="T15" fmla="*/ 0 h 78"/>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78"/>
                <a:gd name="T26" fmla="*/ 60 w 60"/>
                <a:gd name="T27" fmla="*/ 78 h 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78">
                  <a:moveTo>
                    <a:pt x="0" y="0"/>
                  </a:moveTo>
                  <a:lnTo>
                    <a:pt x="0" y="46"/>
                  </a:lnTo>
                  <a:lnTo>
                    <a:pt x="0" y="77"/>
                  </a:lnTo>
                  <a:lnTo>
                    <a:pt x="30" y="77"/>
                  </a:lnTo>
                  <a:lnTo>
                    <a:pt x="59" y="15"/>
                  </a:lnTo>
                  <a:lnTo>
                    <a:pt x="59" y="0"/>
                  </a:lnTo>
                  <a:lnTo>
                    <a:pt x="30" y="0"/>
                  </a:lnTo>
                  <a:lnTo>
                    <a:pt x="0"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63" name="Freeform 351">
              <a:extLst>
                <a:ext uri="{FF2B5EF4-FFF2-40B4-BE49-F238E27FC236}">
                  <a16:creationId xmlns:a16="http://schemas.microsoft.com/office/drawing/2014/main" id="{FC116640-E5AC-328F-9C8E-A67D4A28E92F}"/>
                </a:ext>
              </a:extLst>
            </p:cNvPr>
            <p:cNvSpPr>
              <a:spLocks/>
            </p:cNvSpPr>
            <p:nvPr/>
          </p:nvSpPr>
          <p:spPr bwMode="auto">
            <a:xfrm>
              <a:off x="3466175" y="3037986"/>
              <a:ext cx="103908" cy="87304"/>
            </a:xfrm>
            <a:custGeom>
              <a:avLst/>
              <a:gdLst>
                <a:gd name="T0" fmla="*/ 0 w 181"/>
                <a:gd name="T1" fmla="*/ 0 h 170"/>
                <a:gd name="T2" fmla="*/ 0 w 181"/>
                <a:gd name="T3" fmla="*/ 0 h 170"/>
                <a:gd name="T4" fmla="*/ 0 w 181"/>
                <a:gd name="T5" fmla="*/ 0 h 170"/>
                <a:gd name="T6" fmla="*/ 0 w 181"/>
                <a:gd name="T7" fmla="*/ 0 h 170"/>
                <a:gd name="T8" fmla="*/ 0 w 181"/>
                <a:gd name="T9" fmla="*/ 0 h 170"/>
                <a:gd name="T10" fmla="*/ 0 w 181"/>
                <a:gd name="T11" fmla="*/ 0 h 170"/>
                <a:gd name="T12" fmla="*/ 0 w 181"/>
                <a:gd name="T13" fmla="*/ 0 h 170"/>
                <a:gd name="T14" fmla="*/ 0 w 181"/>
                <a:gd name="T15" fmla="*/ 0 h 170"/>
                <a:gd name="T16" fmla="*/ 0 w 181"/>
                <a:gd name="T17" fmla="*/ 0 h 170"/>
                <a:gd name="T18" fmla="*/ 0 w 181"/>
                <a:gd name="T19" fmla="*/ 0 h 170"/>
                <a:gd name="T20" fmla="*/ 0 w 181"/>
                <a:gd name="T21" fmla="*/ 0 h 170"/>
                <a:gd name="T22" fmla="*/ 0 w 181"/>
                <a:gd name="T23" fmla="*/ 0 h 170"/>
                <a:gd name="T24" fmla="*/ 0 w 181"/>
                <a:gd name="T25" fmla="*/ 0 h 170"/>
                <a:gd name="T26" fmla="*/ 0 w 181"/>
                <a:gd name="T27" fmla="*/ 0 h 170"/>
                <a:gd name="T28" fmla="*/ 0 w 181"/>
                <a:gd name="T29" fmla="*/ 0 h 170"/>
                <a:gd name="T30" fmla="*/ 0 w 181"/>
                <a:gd name="T31" fmla="*/ 0 h 170"/>
                <a:gd name="T32" fmla="*/ 0 w 181"/>
                <a:gd name="T33" fmla="*/ 0 h 170"/>
                <a:gd name="T34" fmla="*/ 0 w 181"/>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1"/>
                <a:gd name="T55" fmla="*/ 0 h 170"/>
                <a:gd name="T56" fmla="*/ 181 w 181"/>
                <a:gd name="T57" fmla="*/ 170 h 1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1" h="170">
                  <a:moveTo>
                    <a:pt x="30" y="169"/>
                  </a:moveTo>
                  <a:lnTo>
                    <a:pt x="45" y="154"/>
                  </a:lnTo>
                  <a:lnTo>
                    <a:pt x="60" y="138"/>
                  </a:lnTo>
                  <a:lnTo>
                    <a:pt x="90" y="108"/>
                  </a:lnTo>
                  <a:lnTo>
                    <a:pt x="120" y="92"/>
                  </a:lnTo>
                  <a:lnTo>
                    <a:pt x="135" y="92"/>
                  </a:lnTo>
                  <a:lnTo>
                    <a:pt x="135" y="77"/>
                  </a:lnTo>
                  <a:lnTo>
                    <a:pt x="180" y="31"/>
                  </a:lnTo>
                  <a:lnTo>
                    <a:pt x="180" y="15"/>
                  </a:lnTo>
                  <a:lnTo>
                    <a:pt x="165" y="15"/>
                  </a:lnTo>
                  <a:lnTo>
                    <a:pt x="165" y="0"/>
                  </a:lnTo>
                  <a:lnTo>
                    <a:pt x="120" y="46"/>
                  </a:lnTo>
                  <a:lnTo>
                    <a:pt x="75" y="61"/>
                  </a:lnTo>
                  <a:lnTo>
                    <a:pt x="60" y="61"/>
                  </a:lnTo>
                  <a:lnTo>
                    <a:pt x="30" y="92"/>
                  </a:lnTo>
                  <a:lnTo>
                    <a:pt x="0" y="123"/>
                  </a:lnTo>
                  <a:lnTo>
                    <a:pt x="15" y="138"/>
                  </a:lnTo>
                  <a:lnTo>
                    <a:pt x="30" y="169"/>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64" name="Freeform 352">
              <a:extLst>
                <a:ext uri="{FF2B5EF4-FFF2-40B4-BE49-F238E27FC236}">
                  <a16:creationId xmlns:a16="http://schemas.microsoft.com/office/drawing/2014/main" id="{8AFB1EA0-9BA1-0C9B-A71B-F4835E7BCD92}"/>
                </a:ext>
              </a:extLst>
            </p:cNvPr>
            <p:cNvSpPr>
              <a:spLocks/>
            </p:cNvSpPr>
            <p:nvPr/>
          </p:nvSpPr>
          <p:spPr bwMode="auto">
            <a:xfrm>
              <a:off x="3577505" y="2944796"/>
              <a:ext cx="63087" cy="110847"/>
            </a:xfrm>
            <a:custGeom>
              <a:avLst/>
              <a:gdLst>
                <a:gd name="T0" fmla="*/ 0 w 106"/>
                <a:gd name="T1" fmla="*/ 0 h 217"/>
                <a:gd name="T2" fmla="*/ 0 w 106"/>
                <a:gd name="T3" fmla="*/ 0 h 217"/>
                <a:gd name="T4" fmla="*/ 0 w 106"/>
                <a:gd name="T5" fmla="*/ 0 h 217"/>
                <a:gd name="T6" fmla="*/ 0 w 106"/>
                <a:gd name="T7" fmla="*/ 0 h 217"/>
                <a:gd name="T8" fmla="*/ 0 w 106"/>
                <a:gd name="T9" fmla="*/ 0 h 217"/>
                <a:gd name="T10" fmla="*/ 0 w 106"/>
                <a:gd name="T11" fmla="*/ 0 h 217"/>
                <a:gd name="T12" fmla="*/ 0 w 106"/>
                <a:gd name="T13" fmla="*/ 0 h 217"/>
                <a:gd name="T14" fmla="*/ 0 w 106"/>
                <a:gd name="T15" fmla="*/ 0 h 217"/>
                <a:gd name="T16" fmla="*/ 0 w 106"/>
                <a:gd name="T17" fmla="*/ 0 h 217"/>
                <a:gd name="T18" fmla="*/ 0 w 106"/>
                <a:gd name="T19" fmla="*/ 0 h 217"/>
                <a:gd name="T20" fmla="*/ 0 w 106"/>
                <a:gd name="T21" fmla="*/ 0 h 217"/>
                <a:gd name="T22" fmla="*/ 0 w 106"/>
                <a:gd name="T23" fmla="*/ 0 h 217"/>
                <a:gd name="T24" fmla="*/ 0 w 106"/>
                <a:gd name="T25" fmla="*/ 0 h 217"/>
                <a:gd name="T26" fmla="*/ 0 w 106"/>
                <a:gd name="T27" fmla="*/ 0 h 217"/>
                <a:gd name="T28" fmla="*/ 0 w 106"/>
                <a:gd name="T29" fmla="*/ 0 h 217"/>
                <a:gd name="T30" fmla="*/ 0 w 106"/>
                <a:gd name="T31" fmla="*/ 0 h 217"/>
                <a:gd name="T32" fmla="*/ 0 w 106"/>
                <a:gd name="T33" fmla="*/ 0 h 2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6"/>
                <a:gd name="T52" fmla="*/ 0 h 217"/>
                <a:gd name="T53" fmla="*/ 106 w 106"/>
                <a:gd name="T54" fmla="*/ 217 h 2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6" h="217">
                  <a:moveTo>
                    <a:pt x="45" y="0"/>
                  </a:moveTo>
                  <a:lnTo>
                    <a:pt x="30" y="0"/>
                  </a:lnTo>
                  <a:lnTo>
                    <a:pt x="45" y="62"/>
                  </a:lnTo>
                  <a:lnTo>
                    <a:pt x="30" y="123"/>
                  </a:lnTo>
                  <a:lnTo>
                    <a:pt x="0" y="139"/>
                  </a:lnTo>
                  <a:lnTo>
                    <a:pt x="15" y="185"/>
                  </a:lnTo>
                  <a:lnTo>
                    <a:pt x="0" y="201"/>
                  </a:lnTo>
                  <a:lnTo>
                    <a:pt x="0" y="216"/>
                  </a:lnTo>
                  <a:lnTo>
                    <a:pt x="60" y="170"/>
                  </a:lnTo>
                  <a:lnTo>
                    <a:pt x="60" y="139"/>
                  </a:lnTo>
                  <a:lnTo>
                    <a:pt x="75" y="139"/>
                  </a:lnTo>
                  <a:lnTo>
                    <a:pt x="105" y="93"/>
                  </a:lnTo>
                  <a:lnTo>
                    <a:pt x="75" y="93"/>
                  </a:lnTo>
                  <a:lnTo>
                    <a:pt x="75" y="62"/>
                  </a:lnTo>
                  <a:lnTo>
                    <a:pt x="75" y="77"/>
                  </a:lnTo>
                  <a:lnTo>
                    <a:pt x="60" y="46"/>
                  </a:lnTo>
                  <a:lnTo>
                    <a:pt x="45"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5717" name="Oval 353">
              <a:extLst>
                <a:ext uri="{FF2B5EF4-FFF2-40B4-BE49-F238E27FC236}">
                  <a16:creationId xmlns:a16="http://schemas.microsoft.com/office/drawing/2014/main" id="{85713720-BEF9-4064-2A5A-4B9BF8951404}"/>
                </a:ext>
              </a:extLst>
            </p:cNvPr>
            <p:cNvSpPr>
              <a:spLocks noChangeArrowheads="1"/>
            </p:cNvSpPr>
            <p:nvPr/>
          </p:nvSpPr>
          <p:spPr bwMode="auto">
            <a:xfrm>
              <a:off x="3613283" y="2650814"/>
              <a:ext cx="8127" cy="6683"/>
            </a:xfrm>
            <a:prstGeom prst="ellipse">
              <a:avLst/>
            </a:prstGeom>
            <a:solidFill>
              <a:srgbClr val="C0C0C0"/>
            </a:solidFill>
            <a:ln w="3175" cap="rnd">
              <a:solidFill>
                <a:schemeClr val="bg1"/>
              </a:solidFill>
              <a:round/>
              <a:headEnd/>
              <a:tailEnd/>
            </a:ln>
          </p:spPr>
          <p:txBody>
            <a:bodyPr/>
            <a:lstStyle>
              <a:lvl1pPr defTabSz="6858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endParaRPr lang="fr-FR" altLang="en-US" sz="3000">
                <a:solidFill>
                  <a:srgbClr val="000000"/>
                </a:solidFill>
                <a:latin typeface="Calibri" panose="020F0502020204030204" pitchFamily="34" charset="0"/>
              </a:endParaRPr>
            </a:p>
          </p:txBody>
        </p:sp>
        <p:sp>
          <p:nvSpPr>
            <p:cNvPr id="85718" name="Oval 354">
              <a:extLst>
                <a:ext uri="{FF2B5EF4-FFF2-40B4-BE49-F238E27FC236}">
                  <a16:creationId xmlns:a16="http://schemas.microsoft.com/office/drawing/2014/main" id="{61E8B17C-E1BB-7B3E-5D78-DDB153ACAB15}"/>
                </a:ext>
              </a:extLst>
            </p:cNvPr>
            <p:cNvSpPr>
              <a:spLocks noChangeArrowheads="1"/>
            </p:cNvSpPr>
            <p:nvPr/>
          </p:nvSpPr>
          <p:spPr bwMode="auto">
            <a:xfrm>
              <a:off x="3579422" y="2768431"/>
              <a:ext cx="8127" cy="6683"/>
            </a:xfrm>
            <a:prstGeom prst="ellipse">
              <a:avLst/>
            </a:prstGeom>
            <a:solidFill>
              <a:srgbClr val="C0C0C0"/>
            </a:solidFill>
            <a:ln w="3175" cap="rnd">
              <a:solidFill>
                <a:schemeClr val="bg1"/>
              </a:solidFill>
              <a:round/>
              <a:headEnd/>
              <a:tailEnd/>
            </a:ln>
          </p:spPr>
          <p:txBody>
            <a:bodyPr/>
            <a:lstStyle>
              <a:lvl1pPr defTabSz="6858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endParaRPr lang="fr-FR" altLang="en-US" sz="3000">
                <a:solidFill>
                  <a:srgbClr val="000000"/>
                </a:solidFill>
                <a:latin typeface="Calibri" panose="020F0502020204030204" pitchFamily="34" charset="0"/>
              </a:endParaRPr>
            </a:p>
          </p:txBody>
        </p:sp>
        <p:sp>
          <p:nvSpPr>
            <p:cNvPr id="85719" name="Oval 355">
              <a:extLst>
                <a:ext uri="{FF2B5EF4-FFF2-40B4-BE49-F238E27FC236}">
                  <a16:creationId xmlns:a16="http://schemas.microsoft.com/office/drawing/2014/main" id="{20262E58-611D-5B98-E0A6-40C21A4D1BAD}"/>
                </a:ext>
              </a:extLst>
            </p:cNvPr>
            <p:cNvSpPr>
              <a:spLocks noChangeArrowheads="1"/>
            </p:cNvSpPr>
            <p:nvPr/>
          </p:nvSpPr>
          <p:spPr bwMode="auto">
            <a:xfrm>
              <a:off x="3656626" y="2682892"/>
              <a:ext cx="6772" cy="6683"/>
            </a:xfrm>
            <a:prstGeom prst="ellipse">
              <a:avLst/>
            </a:prstGeom>
            <a:solidFill>
              <a:srgbClr val="C0C0C0"/>
            </a:solidFill>
            <a:ln w="3175" cap="rnd">
              <a:solidFill>
                <a:schemeClr val="bg1"/>
              </a:solidFill>
              <a:round/>
              <a:headEnd/>
              <a:tailEnd/>
            </a:ln>
          </p:spPr>
          <p:txBody>
            <a:bodyPr/>
            <a:lstStyle>
              <a:lvl1pPr defTabSz="6858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endParaRPr lang="fr-FR" altLang="en-US" sz="3000">
                <a:solidFill>
                  <a:srgbClr val="000000"/>
                </a:solidFill>
                <a:latin typeface="Calibri" panose="020F0502020204030204" pitchFamily="34" charset="0"/>
              </a:endParaRPr>
            </a:p>
          </p:txBody>
        </p:sp>
        <p:sp>
          <p:nvSpPr>
            <p:cNvPr id="85720" name="Oval 356">
              <a:extLst>
                <a:ext uri="{FF2B5EF4-FFF2-40B4-BE49-F238E27FC236}">
                  <a16:creationId xmlns:a16="http://schemas.microsoft.com/office/drawing/2014/main" id="{0025DEF9-593D-8556-39E5-825084A531CE}"/>
                </a:ext>
              </a:extLst>
            </p:cNvPr>
            <p:cNvSpPr>
              <a:spLocks noChangeArrowheads="1"/>
            </p:cNvSpPr>
            <p:nvPr/>
          </p:nvSpPr>
          <p:spPr bwMode="auto">
            <a:xfrm>
              <a:off x="3691841" y="2704277"/>
              <a:ext cx="8127" cy="8019"/>
            </a:xfrm>
            <a:prstGeom prst="ellipse">
              <a:avLst/>
            </a:prstGeom>
            <a:solidFill>
              <a:srgbClr val="C0C0C0"/>
            </a:solidFill>
            <a:ln w="3175" cap="rnd">
              <a:solidFill>
                <a:schemeClr val="bg1"/>
              </a:solidFill>
              <a:round/>
              <a:headEnd/>
              <a:tailEnd/>
            </a:ln>
          </p:spPr>
          <p:txBody>
            <a:bodyPr/>
            <a:lstStyle>
              <a:lvl1pPr defTabSz="6858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endParaRPr lang="fr-FR" altLang="en-US" sz="3000">
                <a:solidFill>
                  <a:srgbClr val="000000"/>
                </a:solidFill>
                <a:latin typeface="Calibri" panose="020F0502020204030204" pitchFamily="34" charset="0"/>
              </a:endParaRPr>
            </a:p>
          </p:txBody>
        </p:sp>
        <p:sp>
          <p:nvSpPr>
            <p:cNvPr id="85721" name="Oval 357">
              <a:extLst>
                <a:ext uri="{FF2B5EF4-FFF2-40B4-BE49-F238E27FC236}">
                  <a16:creationId xmlns:a16="http://schemas.microsoft.com/office/drawing/2014/main" id="{438B587E-BC03-34A7-946A-5B9AECFF68DD}"/>
                </a:ext>
              </a:extLst>
            </p:cNvPr>
            <p:cNvSpPr>
              <a:spLocks noChangeArrowheads="1"/>
            </p:cNvSpPr>
            <p:nvPr/>
          </p:nvSpPr>
          <p:spPr bwMode="auto">
            <a:xfrm>
              <a:off x="3691841" y="2728334"/>
              <a:ext cx="8127" cy="8019"/>
            </a:xfrm>
            <a:prstGeom prst="ellipse">
              <a:avLst/>
            </a:prstGeom>
            <a:solidFill>
              <a:srgbClr val="C0C0C0"/>
            </a:solidFill>
            <a:ln w="3175" cap="rnd">
              <a:solidFill>
                <a:schemeClr val="bg1"/>
              </a:solidFill>
              <a:round/>
              <a:headEnd/>
              <a:tailEnd/>
            </a:ln>
          </p:spPr>
          <p:txBody>
            <a:bodyPr/>
            <a:lstStyle>
              <a:lvl1pPr defTabSz="6858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endParaRPr lang="fr-FR" altLang="en-US" sz="3000">
                <a:solidFill>
                  <a:srgbClr val="000000"/>
                </a:solidFill>
                <a:latin typeface="Calibri" panose="020F0502020204030204" pitchFamily="34" charset="0"/>
              </a:endParaRPr>
            </a:p>
          </p:txBody>
        </p:sp>
        <p:sp>
          <p:nvSpPr>
            <p:cNvPr id="370" name="Freeform 358">
              <a:extLst>
                <a:ext uri="{FF2B5EF4-FFF2-40B4-BE49-F238E27FC236}">
                  <a16:creationId xmlns:a16="http://schemas.microsoft.com/office/drawing/2014/main" id="{C8CB0752-7749-FB36-64B5-67C29472935E}"/>
                </a:ext>
              </a:extLst>
            </p:cNvPr>
            <p:cNvSpPr>
              <a:spLocks/>
            </p:cNvSpPr>
            <p:nvPr/>
          </p:nvSpPr>
          <p:spPr bwMode="auto">
            <a:xfrm>
              <a:off x="3568846" y="2767244"/>
              <a:ext cx="27214" cy="15695"/>
            </a:xfrm>
            <a:custGeom>
              <a:avLst/>
              <a:gdLst>
                <a:gd name="T0" fmla="*/ 0 w 46"/>
                <a:gd name="T1" fmla="*/ 0 h 32"/>
                <a:gd name="T2" fmla="*/ 0 w 46"/>
                <a:gd name="T3" fmla="*/ 0 h 32"/>
                <a:gd name="T4" fmla="*/ 0 w 46"/>
                <a:gd name="T5" fmla="*/ 0 h 32"/>
                <a:gd name="T6" fmla="*/ 0 w 46"/>
                <a:gd name="T7" fmla="*/ 0 h 32"/>
                <a:gd name="T8" fmla="*/ 0 60000 65536"/>
                <a:gd name="T9" fmla="*/ 0 60000 65536"/>
                <a:gd name="T10" fmla="*/ 0 60000 65536"/>
                <a:gd name="T11" fmla="*/ 0 60000 65536"/>
                <a:gd name="T12" fmla="*/ 0 w 46"/>
                <a:gd name="T13" fmla="*/ 0 h 32"/>
                <a:gd name="T14" fmla="*/ 46 w 46"/>
                <a:gd name="T15" fmla="*/ 32 h 32"/>
              </a:gdLst>
              <a:ahLst/>
              <a:cxnLst>
                <a:cxn ang="T8">
                  <a:pos x="T0" y="T1"/>
                </a:cxn>
                <a:cxn ang="T9">
                  <a:pos x="T2" y="T3"/>
                </a:cxn>
                <a:cxn ang="T10">
                  <a:pos x="T4" y="T5"/>
                </a:cxn>
                <a:cxn ang="T11">
                  <a:pos x="T6" y="T7"/>
                </a:cxn>
              </a:cxnLst>
              <a:rect l="T12" t="T13" r="T14" b="T15"/>
              <a:pathLst>
                <a:path w="46" h="32">
                  <a:moveTo>
                    <a:pt x="0" y="0"/>
                  </a:moveTo>
                  <a:lnTo>
                    <a:pt x="30" y="31"/>
                  </a:lnTo>
                  <a:lnTo>
                    <a:pt x="45" y="31"/>
                  </a:lnTo>
                  <a:lnTo>
                    <a:pt x="0" y="0"/>
                  </a:lnTo>
                </a:path>
              </a:pathLst>
            </a:custGeom>
            <a:solidFill>
              <a:srgbClr val="C0C0C0"/>
            </a:solidFill>
            <a:ln w="3175" cap="rnd">
              <a:solidFill>
                <a:schemeClr val="bg1"/>
              </a:solidFill>
              <a:round/>
              <a:headEnd/>
              <a:tailEnd/>
            </a:ln>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71" name="Freeform 359">
              <a:extLst>
                <a:ext uri="{FF2B5EF4-FFF2-40B4-BE49-F238E27FC236}">
                  <a16:creationId xmlns:a16="http://schemas.microsoft.com/office/drawing/2014/main" id="{582C9258-525F-3A40-C458-14F0C3A7EED7}"/>
                </a:ext>
              </a:extLst>
            </p:cNvPr>
            <p:cNvSpPr>
              <a:spLocks/>
            </p:cNvSpPr>
            <p:nvPr/>
          </p:nvSpPr>
          <p:spPr bwMode="auto">
            <a:xfrm>
              <a:off x="3361031" y="2494541"/>
              <a:ext cx="95248" cy="102999"/>
            </a:xfrm>
            <a:custGeom>
              <a:avLst/>
              <a:gdLst>
                <a:gd name="T0" fmla="*/ 0 w 164"/>
                <a:gd name="T1" fmla="*/ 0 h 201"/>
                <a:gd name="T2" fmla="*/ 0 w 164"/>
                <a:gd name="T3" fmla="*/ 0 h 201"/>
                <a:gd name="T4" fmla="*/ 0 w 164"/>
                <a:gd name="T5" fmla="*/ 0 h 201"/>
                <a:gd name="T6" fmla="*/ 0 w 164"/>
                <a:gd name="T7" fmla="*/ 0 h 201"/>
                <a:gd name="T8" fmla="*/ 0 w 164"/>
                <a:gd name="T9" fmla="*/ 0 h 201"/>
                <a:gd name="T10" fmla="*/ 0 w 164"/>
                <a:gd name="T11" fmla="*/ 0 h 201"/>
                <a:gd name="T12" fmla="*/ 0 w 164"/>
                <a:gd name="T13" fmla="*/ 0 h 201"/>
                <a:gd name="T14" fmla="*/ 0 w 164"/>
                <a:gd name="T15" fmla="*/ 0 h 201"/>
                <a:gd name="T16" fmla="*/ 0 w 164"/>
                <a:gd name="T17" fmla="*/ 0 h 201"/>
                <a:gd name="T18" fmla="*/ 0 w 164"/>
                <a:gd name="T19" fmla="*/ 0 h 201"/>
                <a:gd name="T20" fmla="*/ 0 w 164"/>
                <a:gd name="T21" fmla="*/ 0 h 201"/>
                <a:gd name="T22" fmla="*/ 0 w 164"/>
                <a:gd name="T23" fmla="*/ 0 h 201"/>
                <a:gd name="T24" fmla="*/ 0 w 164"/>
                <a:gd name="T25" fmla="*/ 0 h 201"/>
                <a:gd name="T26" fmla="*/ 0 w 164"/>
                <a:gd name="T27" fmla="*/ 0 h 201"/>
                <a:gd name="T28" fmla="*/ 0 w 164"/>
                <a:gd name="T29" fmla="*/ 0 h 201"/>
                <a:gd name="T30" fmla="*/ 0 w 164"/>
                <a:gd name="T31" fmla="*/ 0 h 2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4"/>
                <a:gd name="T49" fmla="*/ 0 h 201"/>
                <a:gd name="T50" fmla="*/ 164 w 164"/>
                <a:gd name="T51" fmla="*/ 201 h 20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4" h="201">
                  <a:moveTo>
                    <a:pt x="0" y="0"/>
                  </a:moveTo>
                  <a:lnTo>
                    <a:pt x="0" y="154"/>
                  </a:lnTo>
                  <a:lnTo>
                    <a:pt x="30" y="154"/>
                  </a:lnTo>
                  <a:lnTo>
                    <a:pt x="15" y="138"/>
                  </a:lnTo>
                  <a:lnTo>
                    <a:pt x="44" y="138"/>
                  </a:lnTo>
                  <a:lnTo>
                    <a:pt x="74" y="138"/>
                  </a:lnTo>
                  <a:lnTo>
                    <a:pt x="104" y="185"/>
                  </a:lnTo>
                  <a:lnTo>
                    <a:pt x="133" y="200"/>
                  </a:lnTo>
                  <a:lnTo>
                    <a:pt x="163" y="200"/>
                  </a:lnTo>
                  <a:lnTo>
                    <a:pt x="119" y="154"/>
                  </a:lnTo>
                  <a:lnTo>
                    <a:pt x="104" y="138"/>
                  </a:lnTo>
                  <a:lnTo>
                    <a:pt x="89" y="108"/>
                  </a:lnTo>
                  <a:lnTo>
                    <a:pt x="104" y="108"/>
                  </a:lnTo>
                  <a:lnTo>
                    <a:pt x="104" y="92"/>
                  </a:lnTo>
                  <a:lnTo>
                    <a:pt x="74" y="62"/>
                  </a:lnTo>
                  <a:lnTo>
                    <a:pt x="0" y="0"/>
                  </a:lnTo>
                </a:path>
              </a:pathLst>
            </a:custGeom>
            <a:solidFill>
              <a:srgbClr val="C0C0C0"/>
            </a:solidFill>
            <a:ln w="3175">
              <a:solidFill>
                <a:schemeClr val="bg1"/>
              </a:solidFill>
              <a:round/>
              <a:headEnd/>
              <a:tailEnd/>
            </a:ln>
          </p:spPr>
          <p:txBody>
            <a:bodyPr wrap="none" lIns="67866" tIns="33338" rIns="67866" bIns="33338"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72" name="Freeform 360">
              <a:extLst>
                <a:ext uri="{FF2B5EF4-FFF2-40B4-BE49-F238E27FC236}">
                  <a16:creationId xmlns:a16="http://schemas.microsoft.com/office/drawing/2014/main" id="{C8C15D81-41C6-961C-FE3E-60954AB00AAA}"/>
                </a:ext>
              </a:extLst>
            </p:cNvPr>
            <p:cNvSpPr>
              <a:spLocks/>
            </p:cNvSpPr>
            <p:nvPr/>
          </p:nvSpPr>
          <p:spPr bwMode="auto">
            <a:xfrm>
              <a:off x="3440199" y="2518084"/>
              <a:ext cx="34636" cy="24523"/>
            </a:xfrm>
            <a:custGeom>
              <a:avLst/>
              <a:gdLst>
                <a:gd name="T0" fmla="*/ 0 w 61"/>
                <a:gd name="T1" fmla="*/ 0 h 47"/>
                <a:gd name="T2" fmla="*/ 0 w 61"/>
                <a:gd name="T3" fmla="*/ 0 h 47"/>
                <a:gd name="T4" fmla="*/ 0 w 61"/>
                <a:gd name="T5" fmla="*/ 0 h 47"/>
                <a:gd name="T6" fmla="*/ 0 w 61"/>
                <a:gd name="T7" fmla="*/ 0 h 47"/>
                <a:gd name="T8" fmla="*/ 0 w 61"/>
                <a:gd name="T9" fmla="*/ 0 h 47"/>
                <a:gd name="T10" fmla="*/ 0 w 61"/>
                <a:gd name="T11" fmla="*/ 0 h 47"/>
                <a:gd name="T12" fmla="*/ 0 w 61"/>
                <a:gd name="T13" fmla="*/ 0 h 47"/>
                <a:gd name="T14" fmla="*/ 0 w 61"/>
                <a:gd name="T15" fmla="*/ 0 h 47"/>
                <a:gd name="T16" fmla="*/ 0 w 61"/>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47"/>
                <a:gd name="T29" fmla="*/ 61 w 61"/>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47">
                  <a:moveTo>
                    <a:pt x="0" y="31"/>
                  </a:moveTo>
                  <a:lnTo>
                    <a:pt x="0" y="46"/>
                  </a:lnTo>
                  <a:lnTo>
                    <a:pt x="30" y="46"/>
                  </a:lnTo>
                  <a:lnTo>
                    <a:pt x="45" y="31"/>
                  </a:lnTo>
                  <a:lnTo>
                    <a:pt x="60" y="15"/>
                  </a:lnTo>
                  <a:lnTo>
                    <a:pt x="60" y="0"/>
                  </a:lnTo>
                  <a:lnTo>
                    <a:pt x="45" y="15"/>
                  </a:lnTo>
                  <a:lnTo>
                    <a:pt x="30" y="31"/>
                  </a:lnTo>
                  <a:lnTo>
                    <a:pt x="0" y="31"/>
                  </a:lnTo>
                </a:path>
              </a:pathLst>
            </a:custGeom>
            <a:solidFill>
              <a:srgbClr val="C0C0C0"/>
            </a:solidFill>
            <a:ln w="3175">
              <a:solidFill>
                <a:schemeClr val="bg1"/>
              </a:solidFill>
              <a:round/>
              <a:headEnd/>
              <a:tailEnd/>
            </a:ln>
          </p:spPr>
          <p:txBody>
            <a:bodyPr wrap="none" lIns="67866" tIns="33338" rIns="67866" bIns="33338"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73" name="Freeform 361">
              <a:extLst>
                <a:ext uri="{FF2B5EF4-FFF2-40B4-BE49-F238E27FC236}">
                  <a16:creationId xmlns:a16="http://schemas.microsoft.com/office/drawing/2014/main" id="{D96DCD88-0C92-D5AE-F91D-EB8B7478F086}"/>
                </a:ext>
              </a:extLst>
            </p:cNvPr>
            <p:cNvSpPr>
              <a:spLocks/>
            </p:cNvSpPr>
            <p:nvPr/>
          </p:nvSpPr>
          <p:spPr bwMode="auto">
            <a:xfrm>
              <a:off x="3466175" y="2494541"/>
              <a:ext cx="24740" cy="32371"/>
            </a:xfrm>
            <a:custGeom>
              <a:avLst/>
              <a:gdLst>
                <a:gd name="T0" fmla="*/ 0 w 46"/>
                <a:gd name="T1" fmla="*/ 0 h 63"/>
                <a:gd name="T2" fmla="*/ 0 w 46"/>
                <a:gd name="T3" fmla="*/ 0 h 63"/>
                <a:gd name="T4" fmla="*/ 0 w 46"/>
                <a:gd name="T5" fmla="*/ 0 h 63"/>
                <a:gd name="T6" fmla="*/ 0 w 46"/>
                <a:gd name="T7" fmla="*/ 0 h 63"/>
                <a:gd name="T8" fmla="*/ 0 w 46"/>
                <a:gd name="T9" fmla="*/ 0 h 63"/>
                <a:gd name="T10" fmla="*/ 0 w 46"/>
                <a:gd name="T11" fmla="*/ 0 h 63"/>
                <a:gd name="T12" fmla="*/ 0 w 46"/>
                <a:gd name="T13" fmla="*/ 0 h 63"/>
                <a:gd name="T14" fmla="*/ 0 w 46"/>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46"/>
                <a:gd name="T25" fmla="*/ 0 h 63"/>
                <a:gd name="T26" fmla="*/ 46 w 46"/>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 h="63">
                  <a:moveTo>
                    <a:pt x="0" y="0"/>
                  </a:moveTo>
                  <a:lnTo>
                    <a:pt x="0" y="31"/>
                  </a:lnTo>
                  <a:lnTo>
                    <a:pt x="30" y="31"/>
                  </a:lnTo>
                  <a:lnTo>
                    <a:pt x="30" y="47"/>
                  </a:lnTo>
                  <a:lnTo>
                    <a:pt x="45" y="62"/>
                  </a:lnTo>
                  <a:lnTo>
                    <a:pt x="45" y="47"/>
                  </a:lnTo>
                  <a:lnTo>
                    <a:pt x="30" y="31"/>
                  </a:lnTo>
                  <a:lnTo>
                    <a:pt x="0" y="0"/>
                  </a:lnTo>
                </a:path>
              </a:pathLst>
            </a:custGeom>
            <a:solidFill>
              <a:srgbClr val="C0C0C0"/>
            </a:solidFill>
            <a:ln w="3175">
              <a:solidFill>
                <a:schemeClr val="bg1"/>
              </a:solidFill>
              <a:round/>
              <a:headEnd/>
              <a:tailEnd/>
            </a:ln>
          </p:spPr>
          <p:txBody>
            <a:bodyPr wrap="none" lIns="67866" tIns="33338" rIns="67866" bIns="33338"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5726" name="Oval 362">
              <a:extLst>
                <a:ext uri="{FF2B5EF4-FFF2-40B4-BE49-F238E27FC236}">
                  <a16:creationId xmlns:a16="http://schemas.microsoft.com/office/drawing/2014/main" id="{35526EC6-92FC-32FC-AB4B-EF41A9ACBE81}"/>
                </a:ext>
              </a:extLst>
            </p:cNvPr>
            <p:cNvSpPr>
              <a:spLocks noChangeArrowheads="1"/>
            </p:cNvSpPr>
            <p:nvPr/>
          </p:nvSpPr>
          <p:spPr bwMode="auto">
            <a:xfrm>
              <a:off x="3406053" y="2332715"/>
              <a:ext cx="6772" cy="8019"/>
            </a:xfrm>
            <a:prstGeom prst="ellipse">
              <a:avLst/>
            </a:prstGeom>
            <a:solidFill>
              <a:srgbClr val="C0C0C0"/>
            </a:solidFill>
            <a:ln w="3175">
              <a:solidFill>
                <a:schemeClr val="bg1"/>
              </a:solidFill>
              <a:round/>
              <a:headEnd/>
              <a:tailEnd/>
            </a:ln>
          </p:spPr>
          <p:txBody>
            <a:bodyPr wrap="none" lIns="67866" tIns="33338" rIns="67866" bIns="33338" anchor="ctr"/>
            <a:lstStyle>
              <a:lvl1pPr defTabSz="6858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endParaRPr lang="fr-FR" altLang="en-US" sz="3000">
                <a:solidFill>
                  <a:srgbClr val="000000"/>
                </a:solidFill>
                <a:latin typeface="Calibri" panose="020F0502020204030204" pitchFamily="34" charset="0"/>
              </a:endParaRPr>
            </a:p>
          </p:txBody>
        </p:sp>
        <p:sp>
          <p:nvSpPr>
            <p:cNvPr id="375" name="Freeform 363">
              <a:extLst>
                <a:ext uri="{FF2B5EF4-FFF2-40B4-BE49-F238E27FC236}">
                  <a16:creationId xmlns:a16="http://schemas.microsoft.com/office/drawing/2014/main" id="{D01A1115-0FF2-60E1-F850-E0E94BA2381E}"/>
                </a:ext>
              </a:extLst>
            </p:cNvPr>
            <p:cNvSpPr>
              <a:spLocks/>
            </p:cNvSpPr>
            <p:nvPr/>
          </p:nvSpPr>
          <p:spPr bwMode="auto">
            <a:xfrm>
              <a:off x="3536684" y="2556340"/>
              <a:ext cx="7422" cy="16676"/>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 name="T12" fmla="*/ 0 w 17"/>
                <a:gd name="T13" fmla="*/ 0 h 32"/>
                <a:gd name="T14" fmla="*/ 17 w 17"/>
                <a:gd name="T15" fmla="*/ 32 h 32"/>
              </a:gdLst>
              <a:ahLst/>
              <a:cxnLst>
                <a:cxn ang="T8">
                  <a:pos x="T0" y="T1"/>
                </a:cxn>
                <a:cxn ang="T9">
                  <a:pos x="T2" y="T3"/>
                </a:cxn>
                <a:cxn ang="T10">
                  <a:pos x="T4" y="T5"/>
                </a:cxn>
                <a:cxn ang="T11">
                  <a:pos x="T6" y="T7"/>
                </a:cxn>
              </a:cxnLst>
              <a:rect l="T12" t="T13" r="T14" b="T15"/>
              <a:pathLst>
                <a:path w="17" h="32">
                  <a:moveTo>
                    <a:pt x="0" y="0"/>
                  </a:moveTo>
                  <a:lnTo>
                    <a:pt x="16" y="31"/>
                  </a:lnTo>
                  <a:lnTo>
                    <a:pt x="16" y="0"/>
                  </a:lnTo>
                  <a:lnTo>
                    <a:pt x="0" y="0"/>
                  </a:lnTo>
                </a:path>
              </a:pathLst>
            </a:custGeom>
            <a:solidFill>
              <a:srgbClr val="C0C0C0"/>
            </a:solidFill>
            <a:ln w="3175">
              <a:solidFill>
                <a:schemeClr val="bg1"/>
              </a:solidFill>
              <a:round/>
              <a:headEnd/>
              <a:tailEnd/>
            </a:ln>
          </p:spPr>
          <p:txBody>
            <a:bodyPr wrap="none" lIns="67866" tIns="33338" rIns="67866" bIns="33338"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76" name="Freeform 364">
              <a:extLst>
                <a:ext uri="{FF2B5EF4-FFF2-40B4-BE49-F238E27FC236}">
                  <a16:creationId xmlns:a16="http://schemas.microsoft.com/office/drawing/2014/main" id="{F1CCEFF5-8BBA-1B08-F437-C72220D3878E}"/>
                </a:ext>
              </a:extLst>
            </p:cNvPr>
            <p:cNvSpPr>
              <a:spLocks/>
            </p:cNvSpPr>
            <p:nvPr/>
          </p:nvSpPr>
          <p:spPr bwMode="auto">
            <a:xfrm>
              <a:off x="3526788" y="2541626"/>
              <a:ext cx="17318" cy="8828"/>
            </a:xfrm>
            <a:custGeom>
              <a:avLst/>
              <a:gdLst>
                <a:gd name="T0" fmla="*/ 0 w 31"/>
                <a:gd name="T1" fmla="*/ 0 h 17"/>
                <a:gd name="T2" fmla="*/ 0 w 31"/>
                <a:gd name="T3" fmla="*/ 0 h 17"/>
                <a:gd name="T4" fmla="*/ 0 w 31"/>
                <a:gd name="T5" fmla="*/ 0 h 17"/>
                <a:gd name="T6" fmla="*/ 0 w 31"/>
                <a:gd name="T7" fmla="*/ 0 h 17"/>
                <a:gd name="T8" fmla="*/ 0 60000 65536"/>
                <a:gd name="T9" fmla="*/ 0 60000 65536"/>
                <a:gd name="T10" fmla="*/ 0 60000 65536"/>
                <a:gd name="T11" fmla="*/ 0 60000 65536"/>
                <a:gd name="T12" fmla="*/ 0 w 31"/>
                <a:gd name="T13" fmla="*/ 0 h 17"/>
                <a:gd name="T14" fmla="*/ 31 w 31"/>
                <a:gd name="T15" fmla="*/ 17 h 17"/>
              </a:gdLst>
              <a:ahLst/>
              <a:cxnLst>
                <a:cxn ang="T8">
                  <a:pos x="T0" y="T1"/>
                </a:cxn>
                <a:cxn ang="T9">
                  <a:pos x="T2" y="T3"/>
                </a:cxn>
                <a:cxn ang="T10">
                  <a:pos x="T4" y="T5"/>
                </a:cxn>
                <a:cxn ang="T11">
                  <a:pos x="T6" y="T7"/>
                </a:cxn>
              </a:cxnLst>
              <a:rect l="T12" t="T13" r="T14" b="T15"/>
              <a:pathLst>
                <a:path w="31" h="17">
                  <a:moveTo>
                    <a:pt x="0" y="0"/>
                  </a:moveTo>
                  <a:lnTo>
                    <a:pt x="15" y="16"/>
                  </a:lnTo>
                  <a:lnTo>
                    <a:pt x="30" y="0"/>
                  </a:lnTo>
                  <a:lnTo>
                    <a:pt x="0" y="0"/>
                  </a:lnTo>
                </a:path>
              </a:pathLst>
            </a:custGeom>
            <a:solidFill>
              <a:srgbClr val="C0C0C0"/>
            </a:solidFill>
            <a:ln w="3175">
              <a:solidFill>
                <a:schemeClr val="bg1"/>
              </a:solidFill>
              <a:round/>
              <a:headEnd/>
              <a:tailEnd/>
            </a:ln>
          </p:spPr>
          <p:txBody>
            <a:bodyPr wrap="none" lIns="67866" tIns="33338" rIns="67866" bIns="33338"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77" name="Freeform 365">
              <a:extLst>
                <a:ext uri="{FF2B5EF4-FFF2-40B4-BE49-F238E27FC236}">
                  <a16:creationId xmlns:a16="http://schemas.microsoft.com/office/drawing/2014/main" id="{A8E5BB85-0048-383B-3DA2-DB5CFCE1B417}"/>
                </a:ext>
              </a:extLst>
            </p:cNvPr>
            <p:cNvSpPr>
              <a:spLocks/>
            </p:cNvSpPr>
            <p:nvPr/>
          </p:nvSpPr>
          <p:spPr bwMode="auto">
            <a:xfrm>
              <a:off x="3552765" y="2572035"/>
              <a:ext cx="9896" cy="882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16" y="0"/>
                  </a:lnTo>
                  <a:lnTo>
                    <a:pt x="0" y="0"/>
                  </a:lnTo>
                </a:path>
              </a:pathLst>
            </a:custGeom>
            <a:solidFill>
              <a:srgbClr val="FFFF00"/>
            </a:solidFill>
            <a:ln w="3175">
              <a:solidFill>
                <a:schemeClr val="bg1"/>
              </a:solidFill>
              <a:round/>
              <a:headEnd/>
              <a:tailEnd/>
            </a:ln>
          </p:spPr>
          <p:txBody>
            <a:bodyPr wrap="none" lIns="67866" tIns="33338" rIns="67866" bIns="33338"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78" name="Freeform 366">
              <a:extLst>
                <a:ext uri="{FF2B5EF4-FFF2-40B4-BE49-F238E27FC236}">
                  <a16:creationId xmlns:a16="http://schemas.microsoft.com/office/drawing/2014/main" id="{5C98E153-2A63-F610-FBA7-0C0DE1C6DC47}"/>
                </a:ext>
              </a:extLst>
            </p:cNvPr>
            <p:cNvSpPr>
              <a:spLocks/>
            </p:cNvSpPr>
            <p:nvPr/>
          </p:nvSpPr>
          <p:spPr bwMode="auto">
            <a:xfrm>
              <a:off x="3560187" y="2556340"/>
              <a:ext cx="11133" cy="882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0" y="16"/>
                  </a:lnTo>
                  <a:lnTo>
                    <a:pt x="0" y="0"/>
                  </a:lnTo>
                </a:path>
              </a:pathLst>
            </a:custGeom>
            <a:solidFill>
              <a:srgbClr val="FFFF00"/>
            </a:solidFill>
            <a:ln w="3175">
              <a:solidFill>
                <a:schemeClr val="bg1"/>
              </a:solidFill>
              <a:round/>
              <a:headEnd/>
              <a:tailEnd/>
            </a:ln>
          </p:spPr>
          <p:txBody>
            <a:bodyPr wrap="none" lIns="67866" tIns="33338" rIns="67866" bIns="33338"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379" name="Line 367">
              <a:extLst>
                <a:ext uri="{FF2B5EF4-FFF2-40B4-BE49-F238E27FC236}">
                  <a16:creationId xmlns:a16="http://schemas.microsoft.com/office/drawing/2014/main" id="{0961F526-E6A8-9AF3-4583-C02759786B48}"/>
                </a:ext>
              </a:extLst>
            </p:cNvPr>
            <p:cNvSpPr>
              <a:spLocks noChangeShapeType="1"/>
            </p:cNvSpPr>
            <p:nvPr/>
          </p:nvSpPr>
          <p:spPr bwMode="auto">
            <a:xfrm>
              <a:off x="3568846" y="2579883"/>
              <a:ext cx="8659" cy="0"/>
            </a:xfrm>
            <a:prstGeom prst="line">
              <a:avLst/>
            </a:prstGeom>
            <a:noFill/>
            <a:ln w="3175">
              <a:solidFill>
                <a:schemeClr val="bg1"/>
              </a:solidFill>
              <a:round/>
              <a:headEnd/>
              <a:tailEnd/>
            </a:ln>
          </p:spPr>
          <p:txBody>
            <a:bodyPr wrap="none" lIns="67866" tIns="33338" rIns="67866" bIns="33338" anchor="ct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5732" name="Oval 368">
              <a:extLst>
                <a:ext uri="{FF2B5EF4-FFF2-40B4-BE49-F238E27FC236}">
                  <a16:creationId xmlns:a16="http://schemas.microsoft.com/office/drawing/2014/main" id="{191F9F58-FAB9-C796-ECCD-6182191023CA}"/>
                </a:ext>
              </a:extLst>
            </p:cNvPr>
            <p:cNvSpPr>
              <a:spLocks noChangeArrowheads="1"/>
            </p:cNvSpPr>
            <p:nvPr/>
          </p:nvSpPr>
          <p:spPr bwMode="auto">
            <a:xfrm>
              <a:off x="3587549" y="2471717"/>
              <a:ext cx="8127" cy="8019"/>
            </a:xfrm>
            <a:prstGeom prst="ellipse">
              <a:avLst/>
            </a:prstGeom>
            <a:solidFill>
              <a:srgbClr val="C0C0C0"/>
            </a:solidFill>
            <a:ln w="3175" cap="rnd">
              <a:solidFill>
                <a:schemeClr val="bg1"/>
              </a:solidFill>
              <a:round/>
              <a:headEnd/>
              <a:tailEnd/>
            </a:ln>
          </p:spPr>
          <p:txBody>
            <a:bodyPr/>
            <a:lstStyle>
              <a:lvl1pPr defTabSz="6858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endParaRPr lang="fr-FR" altLang="en-US" sz="3000">
                <a:solidFill>
                  <a:srgbClr val="000000"/>
                </a:solidFill>
                <a:latin typeface="Calibri" panose="020F0502020204030204" pitchFamily="34" charset="0"/>
              </a:endParaRPr>
            </a:p>
          </p:txBody>
        </p:sp>
        <p:sp>
          <p:nvSpPr>
            <p:cNvPr id="85733" name="Oval 369">
              <a:extLst>
                <a:ext uri="{FF2B5EF4-FFF2-40B4-BE49-F238E27FC236}">
                  <a16:creationId xmlns:a16="http://schemas.microsoft.com/office/drawing/2014/main" id="{1A581671-FC92-467F-F56A-017B432D98AA}"/>
                </a:ext>
              </a:extLst>
            </p:cNvPr>
            <p:cNvSpPr>
              <a:spLocks noChangeArrowheads="1"/>
            </p:cNvSpPr>
            <p:nvPr/>
          </p:nvSpPr>
          <p:spPr bwMode="auto">
            <a:xfrm>
              <a:off x="3691841" y="2571958"/>
              <a:ext cx="0" cy="8019"/>
            </a:xfrm>
            <a:prstGeom prst="ellipse">
              <a:avLst/>
            </a:prstGeom>
            <a:solidFill>
              <a:srgbClr val="C0C0C0"/>
            </a:solidFill>
            <a:ln w="3175" cap="rnd">
              <a:solidFill>
                <a:schemeClr val="bg1"/>
              </a:solidFill>
              <a:round/>
              <a:headEnd/>
              <a:tailEnd/>
            </a:ln>
          </p:spPr>
          <p:txBody>
            <a:bodyPr/>
            <a:lstStyle>
              <a:lvl1pPr defTabSz="6858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endParaRPr lang="fr-FR" altLang="en-US" sz="3000">
                <a:solidFill>
                  <a:srgbClr val="000000"/>
                </a:solidFill>
                <a:latin typeface="Calibri" panose="020F0502020204030204" pitchFamily="34" charset="0"/>
              </a:endParaRPr>
            </a:p>
          </p:txBody>
        </p:sp>
        <p:sp>
          <p:nvSpPr>
            <p:cNvPr id="85734" name="Oval 370">
              <a:extLst>
                <a:ext uri="{FF2B5EF4-FFF2-40B4-BE49-F238E27FC236}">
                  <a16:creationId xmlns:a16="http://schemas.microsoft.com/office/drawing/2014/main" id="{838EA4DF-35E7-5735-C61D-11818FBD005A}"/>
                </a:ext>
              </a:extLst>
            </p:cNvPr>
            <p:cNvSpPr>
              <a:spLocks noChangeArrowheads="1"/>
            </p:cNvSpPr>
            <p:nvPr/>
          </p:nvSpPr>
          <p:spPr bwMode="auto">
            <a:xfrm>
              <a:off x="3595676" y="2379495"/>
              <a:ext cx="0" cy="6683"/>
            </a:xfrm>
            <a:prstGeom prst="ellipse">
              <a:avLst/>
            </a:prstGeom>
            <a:solidFill>
              <a:srgbClr val="C0C0C0"/>
            </a:solidFill>
            <a:ln w="3175" cap="rnd">
              <a:solidFill>
                <a:schemeClr val="bg1"/>
              </a:solidFill>
              <a:round/>
              <a:headEnd/>
              <a:tailEnd/>
            </a:ln>
          </p:spPr>
          <p:txBody>
            <a:bodyPr/>
            <a:lstStyle>
              <a:lvl1pPr defTabSz="6858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endParaRPr lang="fr-FR" altLang="en-US" sz="3000">
                <a:solidFill>
                  <a:srgbClr val="000000"/>
                </a:solidFill>
                <a:latin typeface="Calibri" panose="020F0502020204030204" pitchFamily="34" charset="0"/>
              </a:endParaRPr>
            </a:p>
          </p:txBody>
        </p:sp>
        <p:sp>
          <p:nvSpPr>
            <p:cNvPr id="85735" name="Oval 371">
              <a:extLst>
                <a:ext uri="{FF2B5EF4-FFF2-40B4-BE49-F238E27FC236}">
                  <a16:creationId xmlns:a16="http://schemas.microsoft.com/office/drawing/2014/main" id="{06FD92CF-C59B-FD66-67E1-829B31482C99}"/>
                </a:ext>
              </a:extLst>
            </p:cNvPr>
            <p:cNvSpPr>
              <a:spLocks noChangeArrowheads="1"/>
            </p:cNvSpPr>
            <p:nvPr/>
          </p:nvSpPr>
          <p:spPr bwMode="auto">
            <a:xfrm>
              <a:off x="3630891" y="2534535"/>
              <a:ext cx="8127" cy="6683"/>
            </a:xfrm>
            <a:prstGeom prst="ellipse">
              <a:avLst/>
            </a:prstGeom>
            <a:solidFill>
              <a:srgbClr val="C0C0C0"/>
            </a:solidFill>
            <a:ln w="3175" cap="rnd">
              <a:solidFill>
                <a:schemeClr val="bg1"/>
              </a:solidFill>
              <a:round/>
              <a:headEnd/>
              <a:tailEnd/>
            </a:ln>
          </p:spPr>
          <p:txBody>
            <a:bodyPr/>
            <a:lstStyle>
              <a:lvl1pPr defTabSz="6858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endParaRPr lang="fr-FR" altLang="en-US" sz="3000">
                <a:solidFill>
                  <a:srgbClr val="000000"/>
                </a:solidFill>
                <a:latin typeface="Calibri" panose="020F0502020204030204" pitchFamily="34" charset="0"/>
              </a:endParaRPr>
            </a:p>
          </p:txBody>
        </p:sp>
        <p:sp>
          <p:nvSpPr>
            <p:cNvPr id="85736" name="Oval 372">
              <a:extLst>
                <a:ext uri="{FF2B5EF4-FFF2-40B4-BE49-F238E27FC236}">
                  <a16:creationId xmlns:a16="http://schemas.microsoft.com/office/drawing/2014/main" id="{BCD911D1-C6EE-242A-3FB3-21140BA2F7F9}"/>
                </a:ext>
              </a:extLst>
            </p:cNvPr>
            <p:cNvSpPr>
              <a:spLocks noChangeArrowheads="1"/>
            </p:cNvSpPr>
            <p:nvPr/>
          </p:nvSpPr>
          <p:spPr bwMode="auto">
            <a:xfrm>
              <a:off x="3691841" y="2542554"/>
              <a:ext cx="0" cy="5346"/>
            </a:xfrm>
            <a:prstGeom prst="ellipse">
              <a:avLst/>
            </a:prstGeom>
            <a:solidFill>
              <a:srgbClr val="C0C0C0"/>
            </a:solidFill>
            <a:ln w="3175" cap="rnd">
              <a:solidFill>
                <a:schemeClr val="bg1"/>
              </a:solidFill>
              <a:round/>
              <a:headEnd/>
              <a:tailEnd/>
            </a:ln>
          </p:spPr>
          <p:txBody>
            <a:bodyPr/>
            <a:lstStyle>
              <a:lvl1pPr defTabSz="6858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endParaRPr lang="fr-FR" altLang="en-US" sz="3000">
                <a:solidFill>
                  <a:srgbClr val="000000"/>
                </a:solidFill>
                <a:latin typeface="Calibri" panose="020F0502020204030204" pitchFamily="34" charset="0"/>
              </a:endParaRPr>
            </a:p>
          </p:txBody>
        </p:sp>
        <p:sp>
          <p:nvSpPr>
            <p:cNvPr id="85737" name="Oval 373">
              <a:extLst>
                <a:ext uri="{FF2B5EF4-FFF2-40B4-BE49-F238E27FC236}">
                  <a16:creationId xmlns:a16="http://schemas.microsoft.com/office/drawing/2014/main" id="{7A1F690A-D2CE-6E9A-F002-91957858D78E}"/>
                </a:ext>
              </a:extLst>
            </p:cNvPr>
            <p:cNvSpPr>
              <a:spLocks noChangeArrowheads="1"/>
            </p:cNvSpPr>
            <p:nvPr/>
          </p:nvSpPr>
          <p:spPr bwMode="auto">
            <a:xfrm>
              <a:off x="3691841" y="2596016"/>
              <a:ext cx="8127" cy="8019"/>
            </a:xfrm>
            <a:prstGeom prst="ellipse">
              <a:avLst/>
            </a:prstGeom>
            <a:solidFill>
              <a:srgbClr val="C0C0C0"/>
            </a:solidFill>
            <a:ln w="3175" cap="rnd">
              <a:solidFill>
                <a:schemeClr val="bg1"/>
              </a:solidFill>
              <a:round/>
              <a:headEnd/>
              <a:tailEnd/>
            </a:ln>
          </p:spPr>
          <p:txBody>
            <a:bodyPr/>
            <a:lstStyle>
              <a:lvl1pPr defTabSz="6858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endParaRPr lang="fr-FR" altLang="en-US" sz="3000">
                <a:solidFill>
                  <a:srgbClr val="000000"/>
                </a:solidFill>
                <a:latin typeface="Calibri" panose="020F0502020204030204" pitchFamily="34" charset="0"/>
              </a:endParaRPr>
            </a:p>
          </p:txBody>
        </p:sp>
        <p:sp>
          <p:nvSpPr>
            <p:cNvPr id="85738" name="Oval 374">
              <a:extLst>
                <a:ext uri="{FF2B5EF4-FFF2-40B4-BE49-F238E27FC236}">
                  <a16:creationId xmlns:a16="http://schemas.microsoft.com/office/drawing/2014/main" id="{BB201912-D65D-D9B1-2AFB-93185AFCF483}"/>
                </a:ext>
              </a:extLst>
            </p:cNvPr>
            <p:cNvSpPr>
              <a:spLocks noChangeArrowheads="1"/>
            </p:cNvSpPr>
            <p:nvPr/>
          </p:nvSpPr>
          <p:spPr bwMode="auto">
            <a:xfrm>
              <a:off x="3691841" y="2618737"/>
              <a:ext cx="8127" cy="8019"/>
            </a:xfrm>
            <a:prstGeom prst="ellipse">
              <a:avLst/>
            </a:prstGeom>
            <a:solidFill>
              <a:srgbClr val="C0C0C0"/>
            </a:solidFill>
            <a:ln w="3175" cap="rnd">
              <a:solidFill>
                <a:schemeClr val="bg1"/>
              </a:solidFill>
              <a:round/>
              <a:headEnd/>
              <a:tailEnd/>
            </a:ln>
          </p:spPr>
          <p:txBody>
            <a:bodyPr/>
            <a:lstStyle>
              <a:lvl1pPr defTabSz="6858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endParaRPr lang="fr-FR" altLang="en-US" sz="3000">
                <a:solidFill>
                  <a:srgbClr val="000000"/>
                </a:solidFill>
                <a:latin typeface="Calibri" panose="020F0502020204030204" pitchFamily="34" charset="0"/>
              </a:endParaRPr>
            </a:p>
          </p:txBody>
        </p:sp>
        <p:sp>
          <p:nvSpPr>
            <p:cNvPr id="85739" name="Oval 375">
              <a:extLst>
                <a:ext uri="{FF2B5EF4-FFF2-40B4-BE49-F238E27FC236}">
                  <a16:creationId xmlns:a16="http://schemas.microsoft.com/office/drawing/2014/main" id="{B37B323C-A462-EC63-52BB-5F7EF1D85F9B}"/>
                </a:ext>
              </a:extLst>
            </p:cNvPr>
            <p:cNvSpPr>
              <a:spLocks noChangeArrowheads="1"/>
            </p:cNvSpPr>
            <p:nvPr/>
          </p:nvSpPr>
          <p:spPr bwMode="auto">
            <a:xfrm>
              <a:off x="3630891" y="2448995"/>
              <a:ext cx="0" cy="6683"/>
            </a:xfrm>
            <a:prstGeom prst="ellipse">
              <a:avLst/>
            </a:prstGeom>
            <a:solidFill>
              <a:srgbClr val="C0C0C0"/>
            </a:solidFill>
            <a:ln w="3175" cap="rnd">
              <a:solidFill>
                <a:schemeClr val="bg1"/>
              </a:solidFill>
              <a:round/>
              <a:headEnd/>
              <a:tailEnd/>
            </a:ln>
          </p:spPr>
          <p:txBody>
            <a:bodyPr/>
            <a:lstStyle>
              <a:lvl1pPr defTabSz="6858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endParaRPr lang="fr-FR" altLang="en-US" sz="3000">
                <a:solidFill>
                  <a:srgbClr val="000000"/>
                </a:solidFill>
                <a:latin typeface="Calibri" panose="020F0502020204030204" pitchFamily="34" charset="0"/>
              </a:endParaRPr>
            </a:p>
          </p:txBody>
        </p:sp>
      </p:grpSp>
      <p:grpSp>
        <p:nvGrpSpPr>
          <p:cNvPr id="761" name="Group 760">
            <a:extLst>
              <a:ext uri="{FF2B5EF4-FFF2-40B4-BE49-F238E27FC236}">
                <a16:creationId xmlns:a16="http://schemas.microsoft.com/office/drawing/2014/main" id="{FE2CA843-3D5B-25E1-4815-E36221C0E9A9}"/>
              </a:ext>
            </a:extLst>
          </p:cNvPr>
          <p:cNvGrpSpPr>
            <a:grpSpLocks/>
          </p:cNvGrpSpPr>
          <p:nvPr/>
        </p:nvGrpSpPr>
        <p:grpSpPr bwMode="auto">
          <a:xfrm>
            <a:off x="6883400" y="2782888"/>
            <a:ext cx="4300538" cy="2779712"/>
            <a:chOff x="3427384" y="3508319"/>
            <a:chExt cx="5489994" cy="2848161"/>
          </a:xfrm>
        </p:grpSpPr>
        <p:sp>
          <p:nvSpPr>
            <p:cNvPr id="762" name="Freeform 378">
              <a:extLst>
                <a:ext uri="{FF2B5EF4-FFF2-40B4-BE49-F238E27FC236}">
                  <a16:creationId xmlns:a16="http://schemas.microsoft.com/office/drawing/2014/main" id="{B315AA6F-8F2E-CB64-3E43-CA49642B8862}"/>
                </a:ext>
              </a:extLst>
            </p:cNvPr>
            <p:cNvSpPr>
              <a:spLocks/>
            </p:cNvSpPr>
            <p:nvPr/>
          </p:nvSpPr>
          <p:spPr bwMode="auto">
            <a:xfrm>
              <a:off x="3427384" y="3854782"/>
              <a:ext cx="18240" cy="13013"/>
            </a:xfrm>
            <a:custGeom>
              <a:avLst/>
              <a:gdLst>
                <a:gd name="T0" fmla="*/ 0 w 18"/>
                <a:gd name="T1" fmla="*/ 0 h 17"/>
                <a:gd name="T2" fmla="*/ 0 w 18"/>
                <a:gd name="T3" fmla="*/ 0 h 17"/>
                <a:gd name="T4" fmla="*/ 0 w 18"/>
                <a:gd name="T5" fmla="*/ 0 h 17"/>
                <a:gd name="T6" fmla="*/ 0 w 18"/>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7">
                  <a:moveTo>
                    <a:pt x="17" y="0"/>
                  </a:moveTo>
                  <a:lnTo>
                    <a:pt x="17" y="16"/>
                  </a:lnTo>
                  <a:lnTo>
                    <a:pt x="0" y="16"/>
                  </a:lnTo>
                  <a:lnTo>
                    <a:pt x="17"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63" name="Freeform 379">
              <a:extLst>
                <a:ext uri="{FF2B5EF4-FFF2-40B4-BE49-F238E27FC236}">
                  <a16:creationId xmlns:a16="http://schemas.microsoft.com/office/drawing/2014/main" id="{23ED7031-1B59-7609-9F3F-23D18308F30B}"/>
                </a:ext>
              </a:extLst>
            </p:cNvPr>
            <p:cNvSpPr>
              <a:spLocks/>
            </p:cNvSpPr>
            <p:nvPr/>
          </p:nvSpPr>
          <p:spPr bwMode="auto">
            <a:xfrm>
              <a:off x="3857018" y="3968644"/>
              <a:ext cx="28372" cy="40665"/>
            </a:xfrm>
            <a:custGeom>
              <a:avLst/>
              <a:gdLst>
                <a:gd name="T0" fmla="*/ 0 w 31"/>
                <a:gd name="T1" fmla="*/ 0 h 47"/>
                <a:gd name="T2" fmla="*/ 0 w 31"/>
                <a:gd name="T3" fmla="*/ 0 h 47"/>
                <a:gd name="T4" fmla="*/ 0 w 31"/>
                <a:gd name="T5" fmla="*/ 0 h 47"/>
                <a:gd name="T6" fmla="*/ 0 w 31"/>
                <a:gd name="T7" fmla="*/ 0 h 47"/>
                <a:gd name="T8" fmla="*/ 0 w 31"/>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47">
                  <a:moveTo>
                    <a:pt x="0" y="15"/>
                  </a:moveTo>
                  <a:lnTo>
                    <a:pt x="15" y="46"/>
                  </a:lnTo>
                  <a:lnTo>
                    <a:pt x="30" y="46"/>
                  </a:lnTo>
                  <a:lnTo>
                    <a:pt x="30" y="0"/>
                  </a:lnTo>
                  <a:lnTo>
                    <a:pt x="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64" name="Freeform 380">
              <a:extLst>
                <a:ext uri="{FF2B5EF4-FFF2-40B4-BE49-F238E27FC236}">
                  <a16:creationId xmlns:a16="http://schemas.microsoft.com/office/drawing/2014/main" id="{6D890A7D-67BB-AA64-4E98-4333E18F792F}"/>
                </a:ext>
              </a:extLst>
            </p:cNvPr>
            <p:cNvSpPr>
              <a:spLocks/>
            </p:cNvSpPr>
            <p:nvPr/>
          </p:nvSpPr>
          <p:spPr bwMode="auto">
            <a:xfrm>
              <a:off x="3857018" y="4035335"/>
              <a:ext cx="18240" cy="26025"/>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2">
                  <a:moveTo>
                    <a:pt x="16" y="0"/>
                  </a:moveTo>
                  <a:lnTo>
                    <a:pt x="0" y="16"/>
                  </a:lnTo>
                  <a:lnTo>
                    <a:pt x="16" y="31"/>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65" name="Freeform 381">
              <a:extLst>
                <a:ext uri="{FF2B5EF4-FFF2-40B4-BE49-F238E27FC236}">
                  <a16:creationId xmlns:a16="http://schemas.microsoft.com/office/drawing/2014/main" id="{5A6489C0-C74A-50A9-FDFB-C5CA65D3751A}"/>
                </a:ext>
              </a:extLst>
            </p:cNvPr>
            <p:cNvSpPr>
              <a:spLocks/>
            </p:cNvSpPr>
            <p:nvPr/>
          </p:nvSpPr>
          <p:spPr bwMode="auto">
            <a:xfrm>
              <a:off x="3857018" y="4071120"/>
              <a:ext cx="18240" cy="27652"/>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2">
                  <a:moveTo>
                    <a:pt x="0" y="0"/>
                  </a:moveTo>
                  <a:lnTo>
                    <a:pt x="16" y="0"/>
                  </a:lnTo>
                  <a:lnTo>
                    <a:pt x="16"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66" name="Freeform 382">
              <a:extLst>
                <a:ext uri="{FF2B5EF4-FFF2-40B4-BE49-F238E27FC236}">
                  <a16:creationId xmlns:a16="http://schemas.microsoft.com/office/drawing/2014/main" id="{CF43B050-C619-4A83-AC2C-CD2D232011F3}"/>
                </a:ext>
              </a:extLst>
            </p:cNvPr>
            <p:cNvSpPr>
              <a:spLocks/>
            </p:cNvSpPr>
            <p:nvPr/>
          </p:nvSpPr>
          <p:spPr bwMode="auto">
            <a:xfrm>
              <a:off x="4704127" y="5429323"/>
              <a:ext cx="212791" cy="235856"/>
            </a:xfrm>
            <a:custGeom>
              <a:avLst/>
              <a:gdLst>
                <a:gd name="T0" fmla="*/ 0 w 224"/>
                <a:gd name="T1" fmla="*/ 0 h 279"/>
                <a:gd name="T2" fmla="*/ 0 w 224"/>
                <a:gd name="T3" fmla="*/ 0 h 279"/>
                <a:gd name="T4" fmla="*/ 0 w 224"/>
                <a:gd name="T5" fmla="*/ 0 h 279"/>
                <a:gd name="T6" fmla="*/ 0 w 224"/>
                <a:gd name="T7" fmla="*/ 0 h 279"/>
                <a:gd name="T8" fmla="*/ 0 w 224"/>
                <a:gd name="T9" fmla="*/ 0 h 279"/>
                <a:gd name="T10" fmla="*/ 0 w 224"/>
                <a:gd name="T11" fmla="*/ 0 h 279"/>
                <a:gd name="T12" fmla="*/ 0 w 224"/>
                <a:gd name="T13" fmla="*/ 0 h 279"/>
                <a:gd name="T14" fmla="*/ 0 w 224"/>
                <a:gd name="T15" fmla="*/ 0 h 279"/>
                <a:gd name="T16" fmla="*/ 0 w 224"/>
                <a:gd name="T17" fmla="*/ 0 h 279"/>
                <a:gd name="T18" fmla="*/ 0 w 224"/>
                <a:gd name="T19" fmla="*/ 0 h 279"/>
                <a:gd name="T20" fmla="*/ 0 w 224"/>
                <a:gd name="T21" fmla="*/ 0 h 279"/>
                <a:gd name="T22" fmla="*/ 0 w 224"/>
                <a:gd name="T23" fmla="*/ 0 h 279"/>
                <a:gd name="T24" fmla="*/ 0 w 224"/>
                <a:gd name="T25" fmla="*/ 0 h 279"/>
                <a:gd name="T26" fmla="*/ 0 w 224"/>
                <a:gd name="T27" fmla="*/ 0 h 279"/>
                <a:gd name="T28" fmla="*/ 0 w 224"/>
                <a:gd name="T29" fmla="*/ 0 h 279"/>
                <a:gd name="T30" fmla="*/ 0 w 224"/>
                <a:gd name="T31" fmla="*/ 0 h 279"/>
                <a:gd name="T32" fmla="*/ 0 w 224"/>
                <a:gd name="T33" fmla="*/ 0 h 279"/>
                <a:gd name="T34" fmla="*/ 0 w 224"/>
                <a:gd name="T35" fmla="*/ 0 h 279"/>
                <a:gd name="T36" fmla="*/ 0 w 224"/>
                <a:gd name="T37" fmla="*/ 0 h 279"/>
                <a:gd name="T38" fmla="*/ 0 w 224"/>
                <a:gd name="T39" fmla="*/ 0 h 279"/>
                <a:gd name="T40" fmla="*/ 0 w 224"/>
                <a:gd name="T41" fmla="*/ 0 h 279"/>
                <a:gd name="T42" fmla="*/ 0 w 224"/>
                <a:gd name="T43" fmla="*/ 0 h 279"/>
                <a:gd name="T44" fmla="*/ 0 w 224"/>
                <a:gd name="T45" fmla="*/ 0 h 279"/>
                <a:gd name="T46" fmla="*/ 0 w 224"/>
                <a:gd name="T47" fmla="*/ 0 h 279"/>
                <a:gd name="T48" fmla="*/ 0 w 224"/>
                <a:gd name="T49" fmla="*/ 0 h 279"/>
                <a:gd name="T50" fmla="*/ 0 w 224"/>
                <a:gd name="T51" fmla="*/ 0 h 279"/>
                <a:gd name="T52" fmla="*/ 0 w 224"/>
                <a:gd name="T53" fmla="*/ 0 h 279"/>
                <a:gd name="T54" fmla="*/ 0 w 224"/>
                <a:gd name="T55" fmla="*/ 0 h 279"/>
                <a:gd name="T56" fmla="*/ 0 w 224"/>
                <a:gd name="T57" fmla="*/ 0 h 279"/>
                <a:gd name="T58" fmla="*/ 0 w 224"/>
                <a:gd name="T59" fmla="*/ 0 h 279"/>
                <a:gd name="T60" fmla="*/ 0 w 224"/>
                <a:gd name="T61" fmla="*/ 0 h 279"/>
                <a:gd name="T62" fmla="*/ 0 w 224"/>
                <a:gd name="T63" fmla="*/ 0 h 279"/>
                <a:gd name="T64" fmla="*/ 0 w 224"/>
                <a:gd name="T65" fmla="*/ 0 h 2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4" h="279">
                  <a:moveTo>
                    <a:pt x="74" y="0"/>
                  </a:moveTo>
                  <a:lnTo>
                    <a:pt x="59" y="0"/>
                  </a:lnTo>
                  <a:lnTo>
                    <a:pt x="45" y="15"/>
                  </a:lnTo>
                  <a:lnTo>
                    <a:pt x="30" y="31"/>
                  </a:lnTo>
                  <a:lnTo>
                    <a:pt x="15" y="15"/>
                  </a:lnTo>
                  <a:lnTo>
                    <a:pt x="0" y="15"/>
                  </a:lnTo>
                  <a:lnTo>
                    <a:pt x="15" y="46"/>
                  </a:lnTo>
                  <a:lnTo>
                    <a:pt x="15" y="77"/>
                  </a:lnTo>
                  <a:lnTo>
                    <a:pt x="15" y="93"/>
                  </a:lnTo>
                  <a:lnTo>
                    <a:pt x="15" y="108"/>
                  </a:lnTo>
                  <a:lnTo>
                    <a:pt x="15" y="124"/>
                  </a:lnTo>
                  <a:lnTo>
                    <a:pt x="30" y="124"/>
                  </a:lnTo>
                  <a:lnTo>
                    <a:pt x="30" y="139"/>
                  </a:lnTo>
                  <a:lnTo>
                    <a:pt x="15" y="154"/>
                  </a:lnTo>
                  <a:lnTo>
                    <a:pt x="30" y="201"/>
                  </a:lnTo>
                  <a:lnTo>
                    <a:pt x="59" y="263"/>
                  </a:lnTo>
                  <a:lnTo>
                    <a:pt x="59" y="278"/>
                  </a:lnTo>
                  <a:lnTo>
                    <a:pt x="74" y="232"/>
                  </a:lnTo>
                  <a:lnTo>
                    <a:pt x="89" y="247"/>
                  </a:lnTo>
                  <a:lnTo>
                    <a:pt x="104" y="247"/>
                  </a:lnTo>
                  <a:lnTo>
                    <a:pt x="104" y="263"/>
                  </a:lnTo>
                  <a:lnTo>
                    <a:pt x="134" y="247"/>
                  </a:lnTo>
                  <a:lnTo>
                    <a:pt x="149" y="201"/>
                  </a:lnTo>
                  <a:lnTo>
                    <a:pt x="208" y="185"/>
                  </a:lnTo>
                  <a:lnTo>
                    <a:pt x="223" y="201"/>
                  </a:lnTo>
                  <a:lnTo>
                    <a:pt x="223" y="154"/>
                  </a:lnTo>
                  <a:lnTo>
                    <a:pt x="193" y="124"/>
                  </a:lnTo>
                  <a:lnTo>
                    <a:pt x="178" y="124"/>
                  </a:lnTo>
                  <a:lnTo>
                    <a:pt x="149" y="77"/>
                  </a:lnTo>
                  <a:lnTo>
                    <a:pt x="119" y="46"/>
                  </a:lnTo>
                  <a:lnTo>
                    <a:pt x="104" y="46"/>
                  </a:lnTo>
                  <a:lnTo>
                    <a:pt x="74" y="31"/>
                  </a:lnTo>
                  <a:lnTo>
                    <a:pt x="7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67" name="Freeform 383">
              <a:extLst>
                <a:ext uri="{FF2B5EF4-FFF2-40B4-BE49-F238E27FC236}">
                  <a16:creationId xmlns:a16="http://schemas.microsoft.com/office/drawing/2014/main" id="{640DB083-0334-FE4F-CF15-1CA18B663279}"/>
                </a:ext>
              </a:extLst>
            </p:cNvPr>
            <p:cNvSpPr>
              <a:spLocks/>
            </p:cNvSpPr>
            <p:nvPr/>
          </p:nvSpPr>
          <p:spPr bwMode="auto">
            <a:xfrm>
              <a:off x="4489310" y="5265038"/>
              <a:ext cx="243189" cy="309052"/>
            </a:xfrm>
            <a:custGeom>
              <a:avLst/>
              <a:gdLst>
                <a:gd name="T0" fmla="*/ 0 w 253"/>
                <a:gd name="T1" fmla="*/ 0 h 370"/>
                <a:gd name="T2" fmla="*/ 0 w 253"/>
                <a:gd name="T3" fmla="*/ 0 h 370"/>
                <a:gd name="T4" fmla="*/ 0 w 253"/>
                <a:gd name="T5" fmla="*/ 0 h 370"/>
                <a:gd name="T6" fmla="*/ 0 w 253"/>
                <a:gd name="T7" fmla="*/ 0 h 370"/>
                <a:gd name="T8" fmla="*/ 0 w 253"/>
                <a:gd name="T9" fmla="*/ 0 h 370"/>
                <a:gd name="T10" fmla="*/ 0 w 253"/>
                <a:gd name="T11" fmla="*/ 0 h 370"/>
                <a:gd name="T12" fmla="*/ 0 w 253"/>
                <a:gd name="T13" fmla="*/ 0 h 370"/>
                <a:gd name="T14" fmla="*/ 0 w 253"/>
                <a:gd name="T15" fmla="*/ 0 h 370"/>
                <a:gd name="T16" fmla="*/ 0 w 253"/>
                <a:gd name="T17" fmla="*/ 0 h 370"/>
                <a:gd name="T18" fmla="*/ 0 w 253"/>
                <a:gd name="T19" fmla="*/ 0 h 370"/>
                <a:gd name="T20" fmla="*/ 0 w 253"/>
                <a:gd name="T21" fmla="*/ 0 h 370"/>
                <a:gd name="T22" fmla="*/ 0 w 253"/>
                <a:gd name="T23" fmla="*/ 0 h 370"/>
                <a:gd name="T24" fmla="*/ 0 w 253"/>
                <a:gd name="T25" fmla="*/ 0 h 370"/>
                <a:gd name="T26" fmla="*/ 0 w 253"/>
                <a:gd name="T27" fmla="*/ 0 h 370"/>
                <a:gd name="T28" fmla="*/ 0 w 253"/>
                <a:gd name="T29" fmla="*/ 0 h 370"/>
                <a:gd name="T30" fmla="*/ 0 w 253"/>
                <a:gd name="T31" fmla="*/ 0 h 370"/>
                <a:gd name="T32" fmla="*/ 0 w 253"/>
                <a:gd name="T33" fmla="*/ 0 h 370"/>
                <a:gd name="T34" fmla="*/ 0 w 253"/>
                <a:gd name="T35" fmla="*/ 0 h 370"/>
                <a:gd name="T36" fmla="*/ 0 w 253"/>
                <a:gd name="T37" fmla="*/ 0 h 370"/>
                <a:gd name="T38" fmla="*/ 0 w 253"/>
                <a:gd name="T39" fmla="*/ 0 h 370"/>
                <a:gd name="T40" fmla="*/ 0 w 253"/>
                <a:gd name="T41" fmla="*/ 0 h 370"/>
                <a:gd name="T42" fmla="*/ 0 w 253"/>
                <a:gd name="T43" fmla="*/ 0 h 370"/>
                <a:gd name="T44" fmla="*/ 0 w 253"/>
                <a:gd name="T45" fmla="*/ 0 h 370"/>
                <a:gd name="T46" fmla="*/ 0 w 253"/>
                <a:gd name="T47" fmla="*/ 0 h 370"/>
                <a:gd name="T48" fmla="*/ 0 w 253"/>
                <a:gd name="T49" fmla="*/ 0 h 370"/>
                <a:gd name="T50" fmla="*/ 0 w 253"/>
                <a:gd name="T51" fmla="*/ 0 h 370"/>
                <a:gd name="T52" fmla="*/ 0 w 253"/>
                <a:gd name="T53" fmla="*/ 0 h 370"/>
                <a:gd name="T54" fmla="*/ 0 w 253"/>
                <a:gd name="T55" fmla="*/ 0 h 370"/>
                <a:gd name="T56" fmla="*/ 0 w 253"/>
                <a:gd name="T57" fmla="*/ 0 h 370"/>
                <a:gd name="T58" fmla="*/ 0 w 253"/>
                <a:gd name="T59" fmla="*/ 0 h 370"/>
                <a:gd name="T60" fmla="*/ 0 w 253"/>
                <a:gd name="T61" fmla="*/ 0 h 370"/>
                <a:gd name="T62" fmla="*/ 0 w 253"/>
                <a:gd name="T63" fmla="*/ 0 h 370"/>
                <a:gd name="T64" fmla="*/ 0 w 253"/>
                <a:gd name="T65" fmla="*/ 0 h 370"/>
                <a:gd name="T66" fmla="*/ 0 w 253"/>
                <a:gd name="T67" fmla="*/ 0 h 370"/>
                <a:gd name="T68" fmla="*/ 0 w 253"/>
                <a:gd name="T69" fmla="*/ 0 h 370"/>
                <a:gd name="T70" fmla="*/ 0 w 253"/>
                <a:gd name="T71" fmla="*/ 0 h 370"/>
                <a:gd name="T72" fmla="*/ 0 w 253"/>
                <a:gd name="T73" fmla="*/ 0 h 370"/>
                <a:gd name="T74" fmla="*/ 0 w 253"/>
                <a:gd name="T75" fmla="*/ 0 h 370"/>
                <a:gd name="T76" fmla="*/ 0 w 253"/>
                <a:gd name="T77" fmla="*/ 0 h 370"/>
                <a:gd name="T78" fmla="*/ 0 w 253"/>
                <a:gd name="T79" fmla="*/ 0 h 370"/>
                <a:gd name="T80" fmla="*/ 0 w 253"/>
                <a:gd name="T81" fmla="*/ 0 h 370"/>
                <a:gd name="T82" fmla="*/ 0 w 253"/>
                <a:gd name="T83" fmla="*/ 0 h 370"/>
                <a:gd name="T84" fmla="*/ 0 w 253"/>
                <a:gd name="T85" fmla="*/ 0 h 3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53" h="370">
                  <a:moveTo>
                    <a:pt x="119" y="0"/>
                  </a:moveTo>
                  <a:lnTo>
                    <a:pt x="133" y="15"/>
                  </a:lnTo>
                  <a:lnTo>
                    <a:pt x="119" y="31"/>
                  </a:lnTo>
                  <a:lnTo>
                    <a:pt x="59" y="77"/>
                  </a:lnTo>
                  <a:lnTo>
                    <a:pt x="44" y="92"/>
                  </a:lnTo>
                  <a:lnTo>
                    <a:pt x="30" y="77"/>
                  </a:lnTo>
                  <a:lnTo>
                    <a:pt x="15" y="92"/>
                  </a:lnTo>
                  <a:lnTo>
                    <a:pt x="15" y="62"/>
                  </a:lnTo>
                  <a:lnTo>
                    <a:pt x="0" y="77"/>
                  </a:lnTo>
                  <a:lnTo>
                    <a:pt x="15" y="123"/>
                  </a:lnTo>
                  <a:lnTo>
                    <a:pt x="30" y="138"/>
                  </a:lnTo>
                  <a:lnTo>
                    <a:pt x="59" y="200"/>
                  </a:lnTo>
                  <a:lnTo>
                    <a:pt x="104" y="277"/>
                  </a:lnTo>
                  <a:lnTo>
                    <a:pt x="148" y="338"/>
                  </a:lnTo>
                  <a:lnTo>
                    <a:pt x="178" y="338"/>
                  </a:lnTo>
                  <a:lnTo>
                    <a:pt x="193" y="354"/>
                  </a:lnTo>
                  <a:lnTo>
                    <a:pt x="193" y="369"/>
                  </a:lnTo>
                  <a:lnTo>
                    <a:pt x="208" y="369"/>
                  </a:lnTo>
                  <a:lnTo>
                    <a:pt x="222" y="354"/>
                  </a:lnTo>
                  <a:lnTo>
                    <a:pt x="237" y="354"/>
                  </a:lnTo>
                  <a:lnTo>
                    <a:pt x="237" y="338"/>
                  </a:lnTo>
                  <a:lnTo>
                    <a:pt x="252" y="338"/>
                  </a:lnTo>
                  <a:lnTo>
                    <a:pt x="237" y="338"/>
                  </a:lnTo>
                  <a:lnTo>
                    <a:pt x="237" y="323"/>
                  </a:lnTo>
                  <a:lnTo>
                    <a:pt x="237" y="308"/>
                  </a:lnTo>
                  <a:lnTo>
                    <a:pt x="237" y="292"/>
                  </a:lnTo>
                  <a:lnTo>
                    <a:pt x="237" y="277"/>
                  </a:lnTo>
                  <a:lnTo>
                    <a:pt x="237" y="246"/>
                  </a:lnTo>
                  <a:lnTo>
                    <a:pt x="222" y="215"/>
                  </a:lnTo>
                  <a:lnTo>
                    <a:pt x="193" y="215"/>
                  </a:lnTo>
                  <a:lnTo>
                    <a:pt x="193" y="200"/>
                  </a:lnTo>
                  <a:lnTo>
                    <a:pt x="178" y="200"/>
                  </a:lnTo>
                  <a:lnTo>
                    <a:pt x="148" y="169"/>
                  </a:lnTo>
                  <a:lnTo>
                    <a:pt x="148" y="138"/>
                  </a:lnTo>
                  <a:lnTo>
                    <a:pt x="163" y="108"/>
                  </a:lnTo>
                  <a:lnTo>
                    <a:pt x="193" y="77"/>
                  </a:lnTo>
                  <a:lnTo>
                    <a:pt x="222" y="77"/>
                  </a:lnTo>
                  <a:lnTo>
                    <a:pt x="208" y="46"/>
                  </a:lnTo>
                  <a:lnTo>
                    <a:pt x="178" y="31"/>
                  </a:lnTo>
                  <a:lnTo>
                    <a:pt x="163" y="31"/>
                  </a:lnTo>
                  <a:lnTo>
                    <a:pt x="148" y="31"/>
                  </a:lnTo>
                  <a:lnTo>
                    <a:pt x="133" y="0"/>
                  </a:lnTo>
                  <a:lnTo>
                    <a:pt x="11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68" name="Freeform 384">
              <a:extLst>
                <a:ext uri="{FF2B5EF4-FFF2-40B4-BE49-F238E27FC236}">
                  <a16:creationId xmlns:a16="http://schemas.microsoft.com/office/drawing/2014/main" id="{5F11E139-3A56-CECD-D80C-8980F79BDCD2}"/>
                </a:ext>
              </a:extLst>
            </p:cNvPr>
            <p:cNvSpPr>
              <a:spLocks/>
            </p:cNvSpPr>
            <p:nvPr/>
          </p:nvSpPr>
          <p:spPr bwMode="auto">
            <a:xfrm>
              <a:off x="4501469" y="5240638"/>
              <a:ext cx="115515" cy="100849"/>
            </a:xfrm>
            <a:custGeom>
              <a:avLst/>
              <a:gdLst>
                <a:gd name="T0" fmla="*/ 0 w 120"/>
                <a:gd name="T1" fmla="*/ 0 h 124"/>
                <a:gd name="T2" fmla="*/ 0 w 120"/>
                <a:gd name="T3" fmla="*/ 0 h 124"/>
                <a:gd name="T4" fmla="*/ 0 w 120"/>
                <a:gd name="T5" fmla="*/ 0 h 124"/>
                <a:gd name="T6" fmla="*/ 0 w 120"/>
                <a:gd name="T7" fmla="*/ 0 h 124"/>
                <a:gd name="T8" fmla="*/ 0 w 120"/>
                <a:gd name="T9" fmla="*/ 0 h 124"/>
                <a:gd name="T10" fmla="*/ 0 w 120"/>
                <a:gd name="T11" fmla="*/ 0 h 124"/>
                <a:gd name="T12" fmla="*/ 0 w 120"/>
                <a:gd name="T13" fmla="*/ 0 h 124"/>
                <a:gd name="T14" fmla="*/ 0 w 120"/>
                <a:gd name="T15" fmla="*/ 0 h 124"/>
                <a:gd name="T16" fmla="*/ 0 w 120"/>
                <a:gd name="T17" fmla="*/ 0 h 124"/>
                <a:gd name="T18" fmla="*/ 0 w 120"/>
                <a:gd name="T19" fmla="*/ 0 h 124"/>
                <a:gd name="T20" fmla="*/ 0 w 120"/>
                <a:gd name="T21" fmla="*/ 0 h 124"/>
                <a:gd name="T22" fmla="*/ 0 w 120"/>
                <a:gd name="T23" fmla="*/ 0 h 124"/>
                <a:gd name="T24" fmla="*/ 0 w 120"/>
                <a:gd name="T25" fmla="*/ 0 h 124"/>
                <a:gd name="T26" fmla="*/ 0 w 120"/>
                <a:gd name="T27" fmla="*/ 0 h 124"/>
                <a:gd name="T28" fmla="*/ 0 w 120"/>
                <a:gd name="T29" fmla="*/ 0 h 124"/>
                <a:gd name="T30" fmla="*/ 0 w 120"/>
                <a:gd name="T31" fmla="*/ 0 h 124"/>
                <a:gd name="T32" fmla="*/ 0 w 120"/>
                <a:gd name="T33" fmla="*/ 0 h 1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0" h="124">
                  <a:moveTo>
                    <a:pt x="0" y="15"/>
                  </a:moveTo>
                  <a:lnTo>
                    <a:pt x="0" y="46"/>
                  </a:lnTo>
                  <a:lnTo>
                    <a:pt x="0" y="77"/>
                  </a:lnTo>
                  <a:lnTo>
                    <a:pt x="15" y="77"/>
                  </a:lnTo>
                  <a:lnTo>
                    <a:pt x="15" y="92"/>
                  </a:lnTo>
                  <a:lnTo>
                    <a:pt x="0" y="92"/>
                  </a:lnTo>
                  <a:lnTo>
                    <a:pt x="0" y="123"/>
                  </a:lnTo>
                  <a:lnTo>
                    <a:pt x="15" y="108"/>
                  </a:lnTo>
                  <a:lnTo>
                    <a:pt x="30" y="123"/>
                  </a:lnTo>
                  <a:lnTo>
                    <a:pt x="45" y="108"/>
                  </a:lnTo>
                  <a:lnTo>
                    <a:pt x="104" y="62"/>
                  </a:lnTo>
                  <a:lnTo>
                    <a:pt x="119" y="46"/>
                  </a:lnTo>
                  <a:lnTo>
                    <a:pt x="104" y="31"/>
                  </a:lnTo>
                  <a:lnTo>
                    <a:pt x="89" y="15"/>
                  </a:lnTo>
                  <a:lnTo>
                    <a:pt x="30" y="0"/>
                  </a:lnTo>
                  <a:lnTo>
                    <a:pt x="15" y="0"/>
                  </a:lnTo>
                  <a:lnTo>
                    <a:pt x="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69" name="Freeform 385">
              <a:extLst>
                <a:ext uri="{FF2B5EF4-FFF2-40B4-BE49-F238E27FC236}">
                  <a16:creationId xmlns:a16="http://schemas.microsoft.com/office/drawing/2014/main" id="{354227F8-916E-FC07-0CAA-50BDF15583D9}"/>
                </a:ext>
              </a:extLst>
            </p:cNvPr>
            <p:cNvSpPr>
              <a:spLocks/>
            </p:cNvSpPr>
            <p:nvPr/>
          </p:nvSpPr>
          <p:spPr bwMode="auto">
            <a:xfrm>
              <a:off x="3885390" y="4264683"/>
              <a:ext cx="946411" cy="541655"/>
            </a:xfrm>
            <a:custGeom>
              <a:avLst/>
              <a:gdLst>
                <a:gd name="T0" fmla="*/ 0 w 985"/>
                <a:gd name="T1" fmla="*/ 0 h 647"/>
                <a:gd name="T2" fmla="*/ 0 w 985"/>
                <a:gd name="T3" fmla="*/ 0 h 647"/>
                <a:gd name="T4" fmla="*/ 0 w 985"/>
                <a:gd name="T5" fmla="*/ 0 h 647"/>
                <a:gd name="T6" fmla="*/ 0 w 985"/>
                <a:gd name="T7" fmla="*/ 0 h 647"/>
                <a:gd name="T8" fmla="*/ 0 w 985"/>
                <a:gd name="T9" fmla="*/ 0 h 647"/>
                <a:gd name="T10" fmla="*/ 0 w 985"/>
                <a:gd name="T11" fmla="*/ 0 h 647"/>
                <a:gd name="T12" fmla="*/ 0 w 985"/>
                <a:gd name="T13" fmla="*/ 0 h 647"/>
                <a:gd name="T14" fmla="*/ 0 w 985"/>
                <a:gd name="T15" fmla="*/ 0 h 647"/>
                <a:gd name="T16" fmla="*/ 0 w 985"/>
                <a:gd name="T17" fmla="*/ 0 h 647"/>
                <a:gd name="T18" fmla="*/ 0 w 985"/>
                <a:gd name="T19" fmla="*/ 0 h 647"/>
                <a:gd name="T20" fmla="*/ 0 w 985"/>
                <a:gd name="T21" fmla="*/ 0 h 647"/>
                <a:gd name="T22" fmla="*/ 0 w 985"/>
                <a:gd name="T23" fmla="*/ 0 h 647"/>
                <a:gd name="T24" fmla="*/ 0 w 985"/>
                <a:gd name="T25" fmla="*/ 0 h 647"/>
                <a:gd name="T26" fmla="*/ 0 w 985"/>
                <a:gd name="T27" fmla="*/ 0 h 647"/>
                <a:gd name="T28" fmla="*/ 0 w 985"/>
                <a:gd name="T29" fmla="*/ 0 h 647"/>
                <a:gd name="T30" fmla="*/ 0 w 985"/>
                <a:gd name="T31" fmla="*/ 0 h 647"/>
                <a:gd name="T32" fmla="*/ 0 w 985"/>
                <a:gd name="T33" fmla="*/ 0 h 647"/>
                <a:gd name="T34" fmla="*/ 0 w 985"/>
                <a:gd name="T35" fmla="*/ 0 h 647"/>
                <a:gd name="T36" fmla="*/ 0 w 985"/>
                <a:gd name="T37" fmla="*/ 0 h 647"/>
                <a:gd name="T38" fmla="*/ 0 w 985"/>
                <a:gd name="T39" fmla="*/ 0 h 647"/>
                <a:gd name="T40" fmla="*/ 0 w 985"/>
                <a:gd name="T41" fmla="*/ 0 h 647"/>
                <a:gd name="T42" fmla="*/ 0 w 985"/>
                <a:gd name="T43" fmla="*/ 0 h 647"/>
                <a:gd name="T44" fmla="*/ 0 w 985"/>
                <a:gd name="T45" fmla="*/ 0 h 647"/>
                <a:gd name="T46" fmla="*/ 0 w 985"/>
                <a:gd name="T47" fmla="*/ 0 h 647"/>
                <a:gd name="T48" fmla="*/ 0 w 985"/>
                <a:gd name="T49" fmla="*/ 0 h 647"/>
                <a:gd name="T50" fmla="*/ 0 w 985"/>
                <a:gd name="T51" fmla="*/ 0 h 647"/>
                <a:gd name="T52" fmla="*/ 0 w 985"/>
                <a:gd name="T53" fmla="*/ 0 h 647"/>
                <a:gd name="T54" fmla="*/ 0 w 985"/>
                <a:gd name="T55" fmla="*/ 0 h 647"/>
                <a:gd name="T56" fmla="*/ 0 w 985"/>
                <a:gd name="T57" fmla="*/ 0 h 647"/>
                <a:gd name="T58" fmla="*/ 0 w 985"/>
                <a:gd name="T59" fmla="*/ 0 h 647"/>
                <a:gd name="T60" fmla="*/ 0 w 985"/>
                <a:gd name="T61" fmla="*/ 0 h 647"/>
                <a:gd name="T62" fmla="*/ 0 w 985"/>
                <a:gd name="T63" fmla="*/ 0 h 647"/>
                <a:gd name="T64" fmla="*/ 0 w 985"/>
                <a:gd name="T65" fmla="*/ 0 h 647"/>
                <a:gd name="T66" fmla="*/ 0 w 985"/>
                <a:gd name="T67" fmla="*/ 0 h 647"/>
                <a:gd name="T68" fmla="*/ 0 w 985"/>
                <a:gd name="T69" fmla="*/ 0 h 647"/>
                <a:gd name="T70" fmla="*/ 0 w 985"/>
                <a:gd name="T71" fmla="*/ 0 h 647"/>
                <a:gd name="T72" fmla="*/ 0 w 985"/>
                <a:gd name="T73" fmla="*/ 0 h 647"/>
                <a:gd name="T74" fmla="*/ 0 w 985"/>
                <a:gd name="T75" fmla="*/ 0 h 647"/>
                <a:gd name="T76" fmla="*/ 0 w 985"/>
                <a:gd name="T77" fmla="*/ 0 h 647"/>
                <a:gd name="T78" fmla="*/ 0 w 985"/>
                <a:gd name="T79" fmla="*/ 0 h 647"/>
                <a:gd name="T80" fmla="*/ 0 w 985"/>
                <a:gd name="T81" fmla="*/ 0 h 647"/>
                <a:gd name="T82" fmla="*/ 0 w 985"/>
                <a:gd name="T83" fmla="*/ 0 h 647"/>
                <a:gd name="T84" fmla="*/ 0 w 985"/>
                <a:gd name="T85" fmla="*/ 0 h 647"/>
                <a:gd name="T86" fmla="*/ 0 w 985"/>
                <a:gd name="T87" fmla="*/ 0 h 647"/>
                <a:gd name="T88" fmla="*/ 0 w 985"/>
                <a:gd name="T89" fmla="*/ 0 h 647"/>
                <a:gd name="T90" fmla="*/ 0 w 985"/>
                <a:gd name="T91" fmla="*/ 0 h 647"/>
                <a:gd name="T92" fmla="*/ 0 w 985"/>
                <a:gd name="T93" fmla="*/ 0 h 647"/>
                <a:gd name="T94" fmla="*/ 0 w 985"/>
                <a:gd name="T95" fmla="*/ 0 h 647"/>
                <a:gd name="T96" fmla="*/ 0 w 985"/>
                <a:gd name="T97" fmla="*/ 0 h 647"/>
                <a:gd name="T98" fmla="*/ 0 w 985"/>
                <a:gd name="T99" fmla="*/ 0 h 647"/>
                <a:gd name="T100" fmla="*/ 0 w 985"/>
                <a:gd name="T101" fmla="*/ 0 h 647"/>
                <a:gd name="T102" fmla="*/ 0 w 985"/>
                <a:gd name="T103" fmla="*/ 0 h 647"/>
                <a:gd name="T104" fmla="*/ 0 w 985"/>
                <a:gd name="T105" fmla="*/ 0 h 647"/>
                <a:gd name="T106" fmla="*/ 0 w 985"/>
                <a:gd name="T107" fmla="*/ 0 h 647"/>
                <a:gd name="T108" fmla="*/ 0 w 985"/>
                <a:gd name="T109" fmla="*/ 0 h 647"/>
                <a:gd name="T110" fmla="*/ 0 w 985"/>
                <a:gd name="T111" fmla="*/ 0 h 647"/>
                <a:gd name="T112" fmla="*/ 0 w 985"/>
                <a:gd name="T113" fmla="*/ 0 h 64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85" h="647">
                  <a:moveTo>
                    <a:pt x="60" y="431"/>
                  </a:moveTo>
                  <a:lnTo>
                    <a:pt x="104" y="446"/>
                  </a:lnTo>
                  <a:lnTo>
                    <a:pt x="179" y="461"/>
                  </a:lnTo>
                  <a:lnTo>
                    <a:pt x="224" y="477"/>
                  </a:lnTo>
                  <a:lnTo>
                    <a:pt x="224" y="461"/>
                  </a:lnTo>
                  <a:lnTo>
                    <a:pt x="253" y="461"/>
                  </a:lnTo>
                  <a:lnTo>
                    <a:pt x="283" y="538"/>
                  </a:lnTo>
                  <a:lnTo>
                    <a:pt x="298" y="523"/>
                  </a:lnTo>
                  <a:lnTo>
                    <a:pt x="328" y="523"/>
                  </a:lnTo>
                  <a:lnTo>
                    <a:pt x="343" y="554"/>
                  </a:lnTo>
                  <a:lnTo>
                    <a:pt x="358" y="584"/>
                  </a:lnTo>
                  <a:lnTo>
                    <a:pt x="358" y="615"/>
                  </a:lnTo>
                  <a:lnTo>
                    <a:pt x="388" y="615"/>
                  </a:lnTo>
                  <a:lnTo>
                    <a:pt x="388" y="584"/>
                  </a:lnTo>
                  <a:lnTo>
                    <a:pt x="432" y="569"/>
                  </a:lnTo>
                  <a:lnTo>
                    <a:pt x="432" y="554"/>
                  </a:lnTo>
                  <a:lnTo>
                    <a:pt x="462" y="538"/>
                  </a:lnTo>
                  <a:lnTo>
                    <a:pt x="492" y="554"/>
                  </a:lnTo>
                  <a:lnTo>
                    <a:pt x="507" y="569"/>
                  </a:lnTo>
                  <a:lnTo>
                    <a:pt x="537" y="554"/>
                  </a:lnTo>
                  <a:lnTo>
                    <a:pt x="537" y="569"/>
                  </a:lnTo>
                  <a:lnTo>
                    <a:pt x="537" y="538"/>
                  </a:lnTo>
                  <a:lnTo>
                    <a:pt x="552" y="538"/>
                  </a:lnTo>
                  <a:lnTo>
                    <a:pt x="567" y="538"/>
                  </a:lnTo>
                  <a:lnTo>
                    <a:pt x="611" y="538"/>
                  </a:lnTo>
                  <a:lnTo>
                    <a:pt x="611" y="554"/>
                  </a:lnTo>
                  <a:lnTo>
                    <a:pt x="626" y="538"/>
                  </a:lnTo>
                  <a:lnTo>
                    <a:pt x="656" y="569"/>
                  </a:lnTo>
                  <a:lnTo>
                    <a:pt x="641" y="600"/>
                  </a:lnTo>
                  <a:lnTo>
                    <a:pt x="671" y="646"/>
                  </a:lnTo>
                  <a:lnTo>
                    <a:pt x="686" y="646"/>
                  </a:lnTo>
                  <a:lnTo>
                    <a:pt x="686" y="631"/>
                  </a:lnTo>
                  <a:lnTo>
                    <a:pt x="686" y="600"/>
                  </a:lnTo>
                  <a:lnTo>
                    <a:pt x="671" y="569"/>
                  </a:lnTo>
                  <a:lnTo>
                    <a:pt x="686" y="523"/>
                  </a:lnTo>
                  <a:lnTo>
                    <a:pt x="701" y="508"/>
                  </a:lnTo>
                  <a:lnTo>
                    <a:pt x="716" y="492"/>
                  </a:lnTo>
                  <a:lnTo>
                    <a:pt x="745" y="477"/>
                  </a:lnTo>
                  <a:lnTo>
                    <a:pt x="760" y="461"/>
                  </a:lnTo>
                  <a:lnTo>
                    <a:pt x="775" y="446"/>
                  </a:lnTo>
                  <a:lnTo>
                    <a:pt x="790" y="446"/>
                  </a:lnTo>
                  <a:lnTo>
                    <a:pt x="790" y="415"/>
                  </a:lnTo>
                  <a:lnTo>
                    <a:pt x="790" y="400"/>
                  </a:lnTo>
                  <a:lnTo>
                    <a:pt x="790" y="385"/>
                  </a:lnTo>
                  <a:lnTo>
                    <a:pt x="790" y="354"/>
                  </a:lnTo>
                  <a:lnTo>
                    <a:pt x="790" y="400"/>
                  </a:lnTo>
                  <a:lnTo>
                    <a:pt x="820" y="369"/>
                  </a:lnTo>
                  <a:lnTo>
                    <a:pt x="820" y="354"/>
                  </a:lnTo>
                  <a:lnTo>
                    <a:pt x="820" y="369"/>
                  </a:lnTo>
                  <a:lnTo>
                    <a:pt x="835" y="338"/>
                  </a:lnTo>
                  <a:lnTo>
                    <a:pt x="835" y="323"/>
                  </a:lnTo>
                  <a:lnTo>
                    <a:pt x="850" y="308"/>
                  </a:lnTo>
                  <a:lnTo>
                    <a:pt x="865" y="308"/>
                  </a:lnTo>
                  <a:lnTo>
                    <a:pt x="895" y="292"/>
                  </a:lnTo>
                  <a:lnTo>
                    <a:pt x="909" y="308"/>
                  </a:lnTo>
                  <a:lnTo>
                    <a:pt x="909" y="292"/>
                  </a:lnTo>
                  <a:lnTo>
                    <a:pt x="909" y="261"/>
                  </a:lnTo>
                  <a:lnTo>
                    <a:pt x="939" y="246"/>
                  </a:lnTo>
                  <a:lnTo>
                    <a:pt x="984" y="231"/>
                  </a:lnTo>
                  <a:lnTo>
                    <a:pt x="969" y="200"/>
                  </a:lnTo>
                  <a:lnTo>
                    <a:pt x="969" y="185"/>
                  </a:lnTo>
                  <a:lnTo>
                    <a:pt x="954" y="169"/>
                  </a:lnTo>
                  <a:lnTo>
                    <a:pt x="954" y="185"/>
                  </a:lnTo>
                  <a:lnTo>
                    <a:pt x="939" y="200"/>
                  </a:lnTo>
                  <a:lnTo>
                    <a:pt x="909" y="231"/>
                  </a:lnTo>
                  <a:lnTo>
                    <a:pt x="895" y="215"/>
                  </a:lnTo>
                  <a:lnTo>
                    <a:pt x="880" y="231"/>
                  </a:lnTo>
                  <a:lnTo>
                    <a:pt x="865" y="215"/>
                  </a:lnTo>
                  <a:lnTo>
                    <a:pt x="835" y="231"/>
                  </a:lnTo>
                  <a:lnTo>
                    <a:pt x="805" y="261"/>
                  </a:lnTo>
                  <a:lnTo>
                    <a:pt x="805" y="246"/>
                  </a:lnTo>
                  <a:lnTo>
                    <a:pt x="775" y="246"/>
                  </a:lnTo>
                  <a:lnTo>
                    <a:pt x="775" y="261"/>
                  </a:lnTo>
                  <a:lnTo>
                    <a:pt x="760" y="277"/>
                  </a:lnTo>
                  <a:lnTo>
                    <a:pt x="731" y="292"/>
                  </a:lnTo>
                  <a:lnTo>
                    <a:pt x="701" y="292"/>
                  </a:lnTo>
                  <a:lnTo>
                    <a:pt x="701" y="277"/>
                  </a:lnTo>
                  <a:lnTo>
                    <a:pt x="716" y="246"/>
                  </a:lnTo>
                  <a:lnTo>
                    <a:pt x="716" y="231"/>
                  </a:lnTo>
                  <a:lnTo>
                    <a:pt x="701" y="231"/>
                  </a:lnTo>
                  <a:lnTo>
                    <a:pt x="716" y="200"/>
                  </a:lnTo>
                  <a:lnTo>
                    <a:pt x="716" y="185"/>
                  </a:lnTo>
                  <a:lnTo>
                    <a:pt x="701" y="185"/>
                  </a:lnTo>
                  <a:lnTo>
                    <a:pt x="671" y="200"/>
                  </a:lnTo>
                  <a:lnTo>
                    <a:pt x="656" y="215"/>
                  </a:lnTo>
                  <a:lnTo>
                    <a:pt x="656" y="231"/>
                  </a:lnTo>
                  <a:lnTo>
                    <a:pt x="626" y="277"/>
                  </a:lnTo>
                  <a:lnTo>
                    <a:pt x="626" y="261"/>
                  </a:lnTo>
                  <a:lnTo>
                    <a:pt x="626" y="231"/>
                  </a:lnTo>
                  <a:lnTo>
                    <a:pt x="656" y="200"/>
                  </a:lnTo>
                  <a:lnTo>
                    <a:pt x="641" y="200"/>
                  </a:lnTo>
                  <a:lnTo>
                    <a:pt x="671" y="169"/>
                  </a:lnTo>
                  <a:lnTo>
                    <a:pt x="716" y="169"/>
                  </a:lnTo>
                  <a:lnTo>
                    <a:pt x="716" y="154"/>
                  </a:lnTo>
                  <a:lnTo>
                    <a:pt x="656" y="138"/>
                  </a:lnTo>
                  <a:lnTo>
                    <a:pt x="626" y="138"/>
                  </a:lnTo>
                  <a:lnTo>
                    <a:pt x="581" y="138"/>
                  </a:lnTo>
                  <a:lnTo>
                    <a:pt x="626" y="108"/>
                  </a:lnTo>
                  <a:lnTo>
                    <a:pt x="537" y="77"/>
                  </a:lnTo>
                  <a:lnTo>
                    <a:pt x="507" y="77"/>
                  </a:lnTo>
                  <a:lnTo>
                    <a:pt x="373" y="46"/>
                  </a:lnTo>
                  <a:lnTo>
                    <a:pt x="224" y="31"/>
                  </a:lnTo>
                  <a:lnTo>
                    <a:pt x="119" y="0"/>
                  </a:lnTo>
                  <a:lnTo>
                    <a:pt x="104" y="31"/>
                  </a:lnTo>
                  <a:lnTo>
                    <a:pt x="104" y="46"/>
                  </a:lnTo>
                  <a:lnTo>
                    <a:pt x="104" y="31"/>
                  </a:lnTo>
                  <a:lnTo>
                    <a:pt x="75" y="15"/>
                  </a:lnTo>
                  <a:lnTo>
                    <a:pt x="60" y="77"/>
                  </a:lnTo>
                  <a:lnTo>
                    <a:pt x="30" y="154"/>
                  </a:lnTo>
                  <a:lnTo>
                    <a:pt x="15" y="215"/>
                  </a:lnTo>
                  <a:lnTo>
                    <a:pt x="0" y="231"/>
                  </a:lnTo>
                  <a:lnTo>
                    <a:pt x="15" y="338"/>
                  </a:lnTo>
                  <a:lnTo>
                    <a:pt x="30" y="385"/>
                  </a:lnTo>
                  <a:lnTo>
                    <a:pt x="60" y="400"/>
                  </a:lnTo>
                  <a:lnTo>
                    <a:pt x="60" y="4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70" name="Freeform 386">
              <a:extLst>
                <a:ext uri="{FF2B5EF4-FFF2-40B4-BE49-F238E27FC236}">
                  <a16:creationId xmlns:a16="http://schemas.microsoft.com/office/drawing/2014/main" id="{EB3C671D-08F1-3863-AC9C-43A1960D24A3}"/>
                </a:ext>
              </a:extLst>
            </p:cNvPr>
            <p:cNvSpPr>
              <a:spLocks/>
            </p:cNvSpPr>
            <p:nvPr/>
          </p:nvSpPr>
          <p:spPr bwMode="auto">
            <a:xfrm>
              <a:off x="3484128" y="3584768"/>
              <a:ext cx="603920" cy="500990"/>
            </a:xfrm>
            <a:custGeom>
              <a:avLst/>
              <a:gdLst>
                <a:gd name="T0" fmla="*/ 0 w 627"/>
                <a:gd name="T1" fmla="*/ 0 h 600"/>
                <a:gd name="T2" fmla="*/ 0 w 627"/>
                <a:gd name="T3" fmla="*/ 0 h 600"/>
                <a:gd name="T4" fmla="*/ 0 w 627"/>
                <a:gd name="T5" fmla="*/ 0 h 600"/>
                <a:gd name="T6" fmla="*/ 0 w 627"/>
                <a:gd name="T7" fmla="*/ 0 h 600"/>
                <a:gd name="T8" fmla="*/ 0 w 627"/>
                <a:gd name="T9" fmla="*/ 0 h 600"/>
                <a:gd name="T10" fmla="*/ 0 w 627"/>
                <a:gd name="T11" fmla="*/ 0 h 600"/>
                <a:gd name="T12" fmla="*/ 0 w 627"/>
                <a:gd name="T13" fmla="*/ 0 h 600"/>
                <a:gd name="T14" fmla="*/ 0 w 627"/>
                <a:gd name="T15" fmla="*/ 0 h 600"/>
                <a:gd name="T16" fmla="*/ 0 w 627"/>
                <a:gd name="T17" fmla="*/ 0 h 600"/>
                <a:gd name="T18" fmla="*/ 0 w 627"/>
                <a:gd name="T19" fmla="*/ 0 h 600"/>
                <a:gd name="T20" fmla="*/ 0 w 627"/>
                <a:gd name="T21" fmla="*/ 0 h 600"/>
                <a:gd name="T22" fmla="*/ 0 w 627"/>
                <a:gd name="T23" fmla="*/ 0 h 600"/>
                <a:gd name="T24" fmla="*/ 0 w 627"/>
                <a:gd name="T25" fmla="*/ 0 h 600"/>
                <a:gd name="T26" fmla="*/ 0 w 627"/>
                <a:gd name="T27" fmla="*/ 0 h 600"/>
                <a:gd name="T28" fmla="*/ 0 w 627"/>
                <a:gd name="T29" fmla="*/ 0 h 600"/>
                <a:gd name="T30" fmla="*/ 0 w 627"/>
                <a:gd name="T31" fmla="*/ 0 h 600"/>
                <a:gd name="T32" fmla="*/ 0 w 627"/>
                <a:gd name="T33" fmla="*/ 0 h 600"/>
                <a:gd name="T34" fmla="*/ 0 w 627"/>
                <a:gd name="T35" fmla="*/ 0 h 600"/>
                <a:gd name="T36" fmla="*/ 0 w 627"/>
                <a:gd name="T37" fmla="*/ 0 h 600"/>
                <a:gd name="T38" fmla="*/ 0 w 627"/>
                <a:gd name="T39" fmla="*/ 0 h 600"/>
                <a:gd name="T40" fmla="*/ 0 w 627"/>
                <a:gd name="T41" fmla="*/ 0 h 600"/>
                <a:gd name="T42" fmla="*/ 0 w 627"/>
                <a:gd name="T43" fmla="*/ 0 h 600"/>
                <a:gd name="T44" fmla="*/ 0 w 627"/>
                <a:gd name="T45" fmla="*/ 0 h 600"/>
                <a:gd name="T46" fmla="*/ 0 w 627"/>
                <a:gd name="T47" fmla="*/ 0 h 600"/>
                <a:gd name="T48" fmla="*/ 0 w 627"/>
                <a:gd name="T49" fmla="*/ 0 h 600"/>
                <a:gd name="T50" fmla="*/ 0 w 627"/>
                <a:gd name="T51" fmla="*/ 0 h 600"/>
                <a:gd name="T52" fmla="*/ 0 w 627"/>
                <a:gd name="T53" fmla="*/ 0 h 600"/>
                <a:gd name="T54" fmla="*/ 0 w 627"/>
                <a:gd name="T55" fmla="*/ 0 h 600"/>
                <a:gd name="T56" fmla="*/ 0 w 627"/>
                <a:gd name="T57" fmla="*/ 0 h 600"/>
                <a:gd name="T58" fmla="*/ 0 w 627"/>
                <a:gd name="T59" fmla="*/ 0 h 600"/>
                <a:gd name="T60" fmla="*/ 0 w 627"/>
                <a:gd name="T61" fmla="*/ 0 h 600"/>
                <a:gd name="T62" fmla="*/ 0 w 627"/>
                <a:gd name="T63" fmla="*/ 0 h 600"/>
                <a:gd name="T64" fmla="*/ 0 w 627"/>
                <a:gd name="T65" fmla="*/ 0 h 600"/>
                <a:gd name="T66" fmla="*/ 0 w 627"/>
                <a:gd name="T67" fmla="*/ 0 h 600"/>
                <a:gd name="T68" fmla="*/ 0 w 627"/>
                <a:gd name="T69" fmla="*/ 0 h 600"/>
                <a:gd name="T70" fmla="*/ 0 w 627"/>
                <a:gd name="T71" fmla="*/ 0 h 600"/>
                <a:gd name="T72" fmla="*/ 0 w 627"/>
                <a:gd name="T73" fmla="*/ 0 h 600"/>
                <a:gd name="T74" fmla="*/ 0 w 627"/>
                <a:gd name="T75" fmla="*/ 0 h 600"/>
                <a:gd name="T76" fmla="*/ 0 w 627"/>
                <a:gd name="T77" fmla="*/ 0 h 600"/>
                <a:gd name="T78" fmla="*/ 0 w 627"/>
                <a:gd name="T79" fmla="*/ 0 h 600"/>
                <a:gd name="T80" fmla="*/ 0 w 627"/>
                <a:gd name="T81" fmla="*/ 0 h 600"/>
                <a:gd name="T82" fmla="*/ 0 w 627"/>
                <a:gd name="T83" fmla="*/ 0 h 600"/>
                <a:gd name="T84" fmla="*/ 0 w 627"/>
                <a:gd name="T85" fmla="*/ 0 h 600"/>
                <a:gd name="T86" fmla="*/ 0 w 627"/>
                <a:gd name="T87" fmla="*/ 0 h 600"/>
                <a:gd name="T88" fmla="*/ 0 w 627"/>
                <a:gd name="T89" fmla="*/ 0 h 600"/>
                <a:gd name="T90" fmla="*/ 0 w 627"/>
                <a:gd name="T91" fmla="*/ 0 h 600"/>
                <a:gd name="T92" fmla="*/ 0 w 627"/>
                <a:gd name="T93" fmla="*/ 0 h 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27" h="600">
                  <a:moveTo>
                    <a:pt x="507" y="599"/>
                  </a:moveTo>
                  <a:lnTo>
                    <a:pt x="507" y="584"/>
                  </a:lnTo>
                  <a:lnTo>
                    <a:pt x="492" y="553"/>
                  </a:lnTo>
                  <a:lnTo>
                    <a:pt x="492" y="491"/>
                  </a:lnTo>
                  <a:lnTo>
                    <a:pt x="477" y="461"/>
                  </a:lnTo>
                  <a:lnTo>
                    <a:pt x="447" y="461"/>
                  </a:lnTo>
                  <a:lnTo>
                    <a:pt x="432" y="415"/>
                  </a:lnTo>
                  <a:lnTo>
                    <a:pt x="417" y="415"/>
                  </a:lnTo>
                  <a:lnTo>
                    <a:pt x="417" y="399"/>
                  </a:lnTo>
                  <a:lnTo>
                    <a:pt x="626" y="92"/>
                  </a:lnTo>
                  <a:lnTo>
                    <a:pt x="581" y="61"/>
                  </a:lnTo>
                  <a:lnTo>
                    <a:pt x="537" y="31"/>
                  </a:lnTo>
                  <a:lnTo>
                    <a:pt x="507" y="46"/>
                  </a:lnTo>
                  <a:lnTo>
                    <a:pt x="477" y="46"/>
                  </a:lnTo>
                  <a:lnTo>
                    <a:pt x="447" y="46"/>
                  </a:lnTo>
                  <a:lnTo>
                    <a:pt x="402" y="0"/>
                  </a:lnTo>
                  <a:lnTo>
                    <a:pt x="388" y="0"/>
                  </a:lnTo>
                  <a:lnTo>
                    <a:pt x="388" y="92"/>
                  </a:lnTo>
                  <a:lnTo>
                    <a:pt x="358" y="108"/>
                  </a:lnTo>
                  <a:lnTo>
                    <a:pt x="343" y="108"/>
                  </a:lnTo>
                  <a:lnTo>
                    <a:pt x="313" y="61"/>
                  </a:lnTo>
                  <a:lnTo>
                    <a:pt x="253" y="77"/>
                  </a:lnTo>
                  <a:lnTo>
                    <a:pt x="283" y="108"/>
                  </a:lnTo>
                  <a:lnTo>
                    <a:pt x="313" y="138"/>
                  </a:lnTo>
                  <a:lnTo>
                    <a:pt x="268" y="169"/>
                  </a:lnTo>
                  <a:lnTo>
                    <a:pt x="209" y="138"/>
                  </a:lnTo>
                  <a:lnTo>
                    <a:pt x="134" y="154"/>
                  </a:lnTo>
                  <a:lnTo>
                    <a:pt x="134" y="215"/>
                  </a:lnTo>
                  <a:lnTo>
                    <a:pt x="164" y="246"/>
                  </a:lnTo>
                  <a:lnTo>
                    <a:pt x="119" y="261"/>
                  </a:lnTo>
                  <a:lnTo>
                    <a:pt x="75" y="276"/>
                  </a:lnTo>
                  <a:lnTo>
                    <a:pt x="0" y="323"/>
                  </a:lnTo>
                  <a:lnTo>
                    <a:pt x="45" y="323"/>
                  </a:lnTo>
                  <a:lnTo>
                    <a:pt x="119" y="323"/>
                  </a:lnTo>
                  <a:lnTo>
                    <a:pt x="224" y="292"/>
                  </a:lnTo>
                  <a:lnTo>
                    <a:pt x="224" y="261"/>
                  </a:lnTo>
                  <a:lnTo>
                    <a:pt x="328" y="261"/>
                  </a:lnTo>
                  <a:lnTo>
                    <a:pt x="328" y="292"/>
                  </a:lnTo>
                  <a:lnTo>
                    <a:pt x="253" y="292"/>
                  </a:lnTo>
                  <a:lnTo>
                    <a:pt x="253" y="307"/>
                  </a:lnTo>
                  <a:lnTo>
                    <a:pt x="313" y="323"/>
                  </a:lnTo>
                  <a:lnTo>
                    <a:pt x="343" y="323"/>
                  </a:lnTo>
                  <a:lnTo>
                    <a:pt x="388" y="369"/>
                  </a:lnTo>
                  <a:lnTo>
                    <a:pt x="402" y="415"/>
                  </a:lnTo>
                  <a:lnTo>
                    <a:pt x="432" y="461"/>
                  </a:lnTo>
                  <a:lnTo>
                    <a:pt x="462" y="599"/>
                  </a:lnTo>
                  <a:lnTo>
                    <a:pt x="507" y="59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71" name="Freeform 387">
              <a:extLst>
                <a:ext uri="{FF2B5EF4-FFF2-40B4-BE49-F238E27FC236}">
                  <a16:creationId xmlns:a16="http://schemas.microsoft.com/office/drawing/2014/main" id="{13FE283D-D1A2-E50E-9314-E1C2FB65E46E}"/>
                </a:ext>
              </a:extLst>
            </p:cNvPr>
            <p:cNvSpPr>
              <a:spLocks/>
            </p:cNvSpPr>
            <p:nvPr/>
          </p:nvSpPr>
          <p:spPr bwMode="auto">
            <a:xfrm>
              <a:off x="4158978" y="3828757"/>
              <a:ext cx="87142" cy="52051"/>
            </a:xfrm>
            <a:custGeom>
              <a:avLst/>
              <a:gdLst>
                <a:gd name="T0" fmla="*/ 0 w 90"/>
                <a:gd name="T1" fmla="*/ 0 h 62"/>
                <a:gd name="T2" fmla="*/ 0 w 90"/>
                <a:gd name="T3" fmla="*/ 0 h 62"/>
                <a:gd name="T4" fmla="*/ 0 w 90"/>
                <a:gd name="T5" fmla="*/ 0 h 62"/>
                <a:gd name="T6" fmla="*/ 0 w 90"/>
                <a:gd name="T7" fmla="*/ 0 h 62"/>
                <a:gd name="T8" fmla="*/ 0 w 90"/>
                <a:gd name="T9" fmla="*/ 0 h 62"/>
                <a:gd name="T10" fmla="*/ 0 w 90"/>
                <a:gd name="T11" fmla="*/ 0 h 62"/>
                <a:gd name="T12" fmla="*/ 0 w 90"/>
                <a:gd name="T13" fmla="*/ 0 h 62"/>
                <a:gd name="T14" fmla="*/ 0 w 90"/>
                <a:gd name="T15" fmla="*/ 0 h 62"/>
                <a:gd name="T16" fmla="*/ 0 w 90"/>
                <a:gd name="T17" fmla="*/ 0 h 62"/>
                <a:gd name="T18" fmla="*/ 0 w 90"/>
                <a:gd name="T19" fmla="*/ 0 h 62"/>
                <a:gd name="T20" fmla="*/ 0 w 90"/>
                <a:gd name="T21" fmla="*/ 0 h 62"/>
                <a:gd name="T22" fmla="*/ 0 w 90"/>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0" h="62">
                  <a:moveTo>
                    <a:pt x="15" y="0"/>
                  </a:moveTo>
                  <a:lnTo>
                    <a:pt x="89" y="0"/>
                  </a:lnTo>
                  <a:lnTo>
                    <a:pt x="74" y="15"/>
                  </a:lnTo>
                  <a:lnTo>
                    <a:pt x="89" y="46"/>
                  </a:lnTo>
                  <a:lnTo>
                    <a:pt x="74" y="61"/>
                  </a:lnTo>
                  <a:lnTo>
                    <a:pt x="59" y="46"/>
                  </a:lnTo>
                  <a:lnTo>
                    <a:pt x="45" y="61"/>
                  </a:lnTo>
                  <a:lnTo>
                    <a:pt x="30" y="46"/>
                  </a:lnTo>
                  <a:lnTo>
                    <a:pt x="15" y="61"/>
                  </a:lnTo>
                  <a:lnTo>
                    <a:pt x="0" y="46"/>
                  </a:lnTo>
                  <a:lnTo>
                    <a:pt x="30" y="31"/>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72" name="Freeform 388">
              <a:extLst>
                <a:ext uri="{FF2B5EF4-FFF2-40B4-BE49-F238E27FC236}">
                  <a16:creationId xmlns:a16="http://schemas.microsoft.com/office/drawing/2014/main" id="{6C1F718D-8359-9E7D-BB3B-DF4907160615}"/>
                </a:ext>
              </a:extLst>
            </p:cNvPr>
            <p:cNvSpPr>
              <a:spLocks/>
            </p:cNvSpPr>
            <p:nvPr/>
          </p:nvSpPr>
          <p:spPr bwMode="auto">
            <a:xfrm>
              <a:off x="4185323" y="3931233"/>
              <a:ext cx="74984" cy="53677"/>
            </a:xfrm>
            <a:custGeom>
              <a:avLst/>
              <a:gdLst>
                <a:gd name="T0" fmla="*/ 0 w 77"/>
                <a:gd name="T1" fmla="*/ 0 h 63"/>
                <a:gd name="T2" fmla="*/ 0 w 77"/>
                <a:gd name="T3" fmla="*/ 0 h 63"/>
                <a:gd name="T4" fmla="*/ 0 w 77"/>
                <a:gd name="T5" fmla="*/ 0 h 63"/>
                <a:gd name="T6" fmla="*/ 0 w 77"/>
                <a:gd name="T7" fmla="*/ 0 h 63"/>
                <a:gd name="T8" fmla="*/ 0 w 77"/>
                <a:gd name="T9" fmla="*/ 0 h 63"/>
                <a:gd name="T10" fmla="*/ 0 w 77"/>
                <a:gd name="T11" fmla="*/ 0 h 63"/>
                <a:gd name="T12" fmla="*/ 0 w 77"/>
                <a:gd name="T13" fmla="*/ 0 h 63"/>
                <a:gd name="T14" fmla="*/ 0 w 77"/>
                <a:gd name="T15" fmla="*/ 0 h 63"/>
                <a:gd name="T16" fmla="*/ 0 w 77"/>
                <a:gd name="T17" fmla="*/ 0 h 63"/>
                <a:gd name="T18" fmla="*/ 0 w 77"/>
                <a:gd name="T19" fmla="*/ 0 h 63"/>
                <a:gd name="T20" fmla="*/ 0 w 77"/>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7" h="63">
                  <a:moveTo>
                    <a:pt x="30" y="0"/>
                  </a:moveTo>
                  <a:lnTo>
                    <a:pt x="46" y="16"/>
                  </a:lnTo>
                  <a:lnTo>
                    <a:pt x="46" y="31"/>
                  </a:lnTo>
                  <a:lnTo>
                    <a:pt x="61" y="16"/>
                  </a:lnTo>
                  <a:lnTo>
                    <a:pt x="76" y="47"/>
                  </a:lnTo>
                  <a:lnTo>
                    <a:pt x="46" y="47"/>
                  </a:lnTo>
                  <a:lnTo>
                    <a:pt x="30" y="62"/>
                  </a:lnTo>
                  <a:lnTo>
                    <a:pt x="0" y="47"/>
                  </a:lnTo>
                  <a:lnTo>
                    <a:pt x="15" y="31"/>
                  </a:lnTo>
                  <a:lnTo>
                    <a:pt x="30" y="31"/>
                  </a:lnTo>
                  <a:lnTo>
                    <a:pt x="3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73" name="Freeform 389">
              <a:extLst>
                <a:ext uri="{FF2B5EF4-FFF2-40B4-BE49-F238E27FC236}">
                  <a16:creationId xmlns:a16="http://schemas.microsoft.com/office/drawing/2014/main" id="{713F4E73-CC3B-3889-1838-4A8D8D38ED5B}"/>
                </a:ext>
              </a:extLst>
            </p:cNvPr>
            <p:cNvSpPr>
              <a:spLocks/>
            </p:cNvSpPr>
            <p:nvPr/>
          </p:nvSpPr>
          <p:spPr bwMode="auto">
            <a:xfrm>
              <a:off x="4286652" y="4212633"/>
              <a:ext cx="16213" cy="40665"/>
            </a:xfrm>
            <a:custGeom>
              <a:avLst/>
              <a:gdLst>
                <a:gd name="T0" fmla="*/ 0 w 17"/>
                <a:gd name="T1" fmla="*/ 0 h 47"/>
                <a:gd name="T2" fmla="*/ 0 w 17"/>
                <a:gd name="T3" fmla="*/ 0 h 47"/>
                <a:gd name="T4" fmla="*/ 0 w 17"/>
                <a:gd name="T5" fmla="*/ 0 h 47"/>
                <a:gd name="T6" fmla="*/ 0 w 17"/>
                <a:gd name="T7" fmla="*/ 0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47">
                  <a:moveTo>
                    <a:pt x="0" y="0"/>
                  </a:moveTo>
                  <a:lnTo>
                    <a:pt x="16" y="0"/>
                  </a:lnTo>
                  <a:lnTo>
                    <a:pt x="16" y="4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74" name="Freeform 390">
              <a:extLst>
                <a:ext uri="{FF2B5EF4-FFF2-40B4-BE49-F238E27FC236}">
                  <a16:creationId xmlns:a16="http://schemas.microsoft.com/office/drawing/2014/main" id="{6CB3FCD2-FF55-F729-292C-61630305E109}"/>
                </a:ext>
              </a:extLst>
            </p:cNvPr>
            <p:cNvSpPr>
              <a:spLocks/>
            </p:cNvSpPr>
            <p:nvPr/>
          </p:nvSpPr>
          <p:spPr bwMode="auto">
            <a:xfrm>
              <a:off x="4414327" y="5073100"/>
              <a:ext cx="60797" cy="52051"/>
            </a:xfrm>
            <a:custGeom>
              <a:avLst/>
              <a:gdLst>
                <a:gd name="T0" fmla="*/ 0 w 61"/>
                <a:gd name="T1" fmla="*/ 0 h 62"/>
                <a:gd name="T2" fmla="*/ 0 w 61"/>
                <a:gd name="T3" fmla="*/ 0 h 62"/>
                <a:gd name="T4" fmla="*/ 0 w 61"/>
                <a:gd name="T5" fmla="*/ 0 h 62"/>
                <a:gd name="T6" fmla="*/ 0 w 61"/>
                <a:gd name="T7" fmla="*/ 0 h 62"/>
                <a:gd name="T8" fmla="*/ 0 w 61"/>
                <a:gd name="T9" fmla="*/ 0 h 62"/>
                <a:gd name="T10" fmla="*/ 0 w 61"/>
                <a:gd name="T11" fmla="*/ 0 h 62"/>
                <a:gd name="T12" fmla="*/ 0 w 61"/>
                <a:gd name="T13" fmla="*/ 0 h 62"/>
                <a:gd name="T14" fmla="*/ 0 w 61"/>
                <a:gd name="T15" fmla="*/ 0 h 62"/>
                <a:gd name="T16" fmla="*/ 0 w 61"/>
                <a:gd name="T17" fmla="*/ 0 h 62"/>
                <a:gd name="T18" fmla="*/ 0 w 61"/>
                <a:gd name="T19" fmla="*/ 0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62">
                  <a:moveTo>
                    <a:pt x="60" y="31"/>
                  </a:moveTo>
                  <a:lnTo>
                    <a:pt x="45" y="0"/>
                  </a:lnTo>
                  <a:lnTo>
                    <a:pt x="15" y="0"/>
                  </a:lnTo>
                  <a:lnTo>
                    <a:pt x="0" y="0"/>
                  </a:lnTo>
                  <a:lnTo>
                    <a:pt x="0" y="15"/>
                  </a:lnTo>
                  <a:lnTo>
                    <a:pt x="15" y="31"/>
                  </a:lnTo>
                  <a:lnTo>
                    <a:pt x="30" y="31"/>
                  </a:lnTo>
                  <a:lnTo>
                    <a:pt x="30" y="46"/>
                  </a:lnTo>
                  <a:lnTo>
                    <a:pt x="45" y="61"/>
                  </a:lnTo>
                  <a:lnTo>
                    <a:pt x="6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75" name="Freeform 391">
              <a:extLst>
                <a:ext uri="{FF2B5EF4-FFF2-40B4-BE49-F238E27FC236}">
                  <a16:creationId xmlns:a16="http://schemas.microsoft.com/office/drawing/2014/main" id="{7DA49BAC-403B-3702-FA37-40FD0386ED0F}"/>
                </a:ext>
              </a:extLst>
            </p:cNvPr>
            <p:cNvSpPr>
              <a:spLocks/>
            </p:cNvSpPr>
            <p:nvPr/>
          </p:nvSpPr>
          <p:spPr bwMode="auto">
            <a:xfrm>
              <a:off x="4387981" y="5008036"/>
              <a:ext cx="72957" cy="66690"/>
            </a:xfrm>
            <a:custGeom>
              <a:avLst/>
              <a:gdLst>
                <a:gd name="T0" fmla="*/ 0 w 76"/>
                <a:gd name="T1" fmla="*/ 0 h 78"/>
                <a:gd name="T2" fmla="*/ 0 w 76"/>
                <a:gd name="T3" fmla="*/ 0 h 78"/>
                <a:gd name="T4" fmla="*/ 0 w 76"/>
                <a:gd name="T5" fmla="*/ 0 h 78"/>
                <a:gd name="T6" fmla="*/ 0 w 76"/>
                <a:gd name="T7" fmla="*/ 0 h 78"/>
                <a:gd name="T8" fmla="*/ 0 w 76"/>
                <a:gd name="T9" fmla="*/ 0 h 78"/>
                <a:gd name="T10" fmla="*/ 0 w 76"/>
                <a:gd name="T11" fmla="*/ 0 h 78"/>
                <a:gd name="T12" fmla="*/ 0 w 76"/>
                <a:gd name="T13" fmla="*/ 0 h 78"/>
                <a:gd name="T14" fmla="*/ 0 w 76"/>
                <a:gd name="T15" fmla="*/ 0 h 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6" h="78">
                  <a:moveTo>
                    <a:pt x="30" y="77"/>
                  </a:moveTo>
                  <a:lnTo>
                    <a:pt x="45" y="77"/>
                  </a:lnTo>
                  <a:lnTo>
                    <a:pt x="75" y="77"/>
                  </a:lnTo>
                  <a:lnTo>
                    <a:pt x="75" y="0"/>
                  </a:lnTo>
                  <a:lnTo>
                    <a:pt x="30" y="15"/>
                  </a:lnTo>
                  <a:lnTo>
                    <a:pt x="15" y="31"/>
                  </a:lnTo>
                  <a:lnTo>
                    <a:pt x="0" y="31"/>
                  </a:lnTo>
                  <a:lnTo>
                    <a:pt x="30"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76" name="Freeform 392">
              <a:extLst>
                <a:ext uri="{FF2B5EF4-FFF2-40B4-BE49-F238E27FC236}">
                  <a16:creationId xmlns:a16="http://schemas.microsoft.com/office/drawing/2014/main" id="{34A6586D-7FFA-81B2-76E2-87C2D67AAAD3}"/>
                </a:ext>
              </a:extLst>
            </p:cNvPr>
            <p:cNvSpPr>
              <a:spLocks/>
            </p:cNvSpPr>
            <p:nvPr/>
          </p:nvSpPr>
          <p:spPr bwMode="auto">
            <a:xfrm>
              <a:off x="4357583" y="4982011"/>
              <a:ext cx="103355" cy="53677"/>
            </a:xfrm>
            <a:custGeom>
              <a:avLst/>
              <a:gdLst>
                <a:gd name="T0" fmla="*/ 0 w 106"/>
                <a:gd name="T1" fmla="*/ 0 h 63"/>
                <a:gd name="T2" fmla="*/ 0 w 106"/>
                <a:gd name="T3" fmla="*/ 0 h 63"/>
                <a:gd name="T4" fmla="*/ 0 w 106"/>
                <a:gd name="T5" fmla="*/ 0 h 63"/>
                <a:gd name="T6" fmla="*/ 0 w 106"/>
                <a:gd name="T7" fmla="*/ 0 h 63"/>
                <a:gd name="T8" fmla="*/ 0 w 106"/>
                <a:gd name="T9" fmla="*/ 0 h 63"/>
                <a:gd name="T10" fmla="*/ 0 w 106"/>
                <a:gd name="T11" fmla="*/ 0 h 63"/>
                <a:gd name="T12" fmla="*/ 0 w 106"/>
                <a:gd name="T13" fmla="*/ 0 h 63"/>
                <a:gd name="T14" fmla="*/ 0 w 106"/>
                <a:gd name="T15" fmla="*/ 0 h 63"/>
                <a:gd name="T16" fmla="*/ 0 w 106"/>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 h="63">
                  <a:moveTo>
                    <a:pt x="105" y="31"/>
                  </a:moveTo>
                  <a:lnTo>
                    <a:pt x="90" y="16"/>
                  </a:lnTo>
                  <a:lnTo>
                    <a:pt x="30" y="0"/>
                  </a:lnTo>
                  <a:lnTo>
                    <a:pt x="0" y="31"/>
                  </a:lnTo>
                  <a:lnTo>
                    <a:pt x="30" y="47"/>
                  </a:lnTo>
                  <a:lnTo>
                    <a:pt x="30" y="62"/>
                  </a:lnTo>
                  <a:lnTo>
                    <a:pt x="45" y="62"/>
                  </a:lnTo>
                  <a:lnTo>
                    <a:pt x="60" y="47"/>
                  </a:lnTo>
                  <a:lnTo>
                    <a:pt x="105"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77" name="Freeform 393">
              <a:extLst>
                <a:ext uri="{FF2B5EF4-FFF2-40B4-BE49-F238E27FC236}">
                  <a16:creationId xmlns:a16="http://schemas.microsoft.com/office/drawing/2014/main" id="{AE569D50-72E7-1857-970B-F281892945B5}"/>
                </a:ext>
              </a:extLst>
            </p:cNvPr>
            <p:cNvSpPr>
              <a:spLocks/>
            </p:cNvSpPr>
            <p:nvPr/>
          </p:nvSpPr>
          <p:spPr bwMode="auto">
            <a:xfrm>
              <a:off x="4345423" y="5008036"/>
              <a:ext cx="42557" cy="27652"/>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32">
                  <a:moveTo>
                    <a:pt x="45" y="31"/>
                  </a:moveTo>
                  <a:lnTo>
                    <a:pt x="45" y="16"/>
                  </a:lnTo>
                  <a:lnTo>
                    <a:pt x="15" y="0"/>
                  </a:lnTo>
                  <a:lnTo>
                    <a:pt x="0" y="16"/>
                  </a:lnTo>
                  <a:lnTo>
                    <a:pt x="30" y="31"/>
                  </a:lnTo>
                  <a:lnTo>
                    <a:pt x="45"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78" name="Freeform 394">
              <a:extLst>
                <a:ext uri="{FF2B5EF4-FFF2-40B4-BE49-F238E27FC236}">
                  <a16:creationId xmlns:a16="http://schemas.microsoft.com/office/drawing/2014/main" id="{EFEF399E-EAE2-5D57-F1D9-99782970D9D0}"/>
                </a:ext>
              </a:extLst>
            </p:cNvPr>
            <p:cNvSpPr>
              <a:spLocks/>
            </p:cNvSpPr>
            <p:nvPr/>
          </p:nvSpPr>
          <p:spPr bwMode="auto">
            <a:xfrm>
              <a:off x="4315024" y="4944599"/>
              <a:ext cx="72957" cy="76450"/>
            </a:xfrm>
            <a:custGeom>
              <a:avLst/>
              <a:gdLst>
                <a:gd name="T0" fmla="*/ 0 w 75"/>
                <a:gd name="T1" fmla="*/ 0 h 93"/>
                <a:gd name="T2" fmla="*/ 0 w 75"/>
                <a:gd name="T3" fmla="*/ 0 h 93"/>
                <a:gd name="T4" fmla="*/ 0 w 75"/>
                <a:gd name="T5" fmla="*/ 0 h 93"/>
                <a:gd name="T6" fmla="*/ 0 w 75"/>
                <a:gd name="T7" fmla="*/ 0 h 93"/>
                <a:gd name="T8" fmla="*/ 0 w 75"/>
                <a:gd name="T9" fmla="*/ 0 h 93"/>
                <a:gd name="T10" fmla="*/ 0 w 75"/>
                <a:gd name="T11" fmla="*/ 0 h 93"/>
                <a:gd name="T12" fmla="*/ 0 w 75"/>
                <a:gd name="T13" fmla="*/ 0 h 93"/>
                <a:gd name="T14" fmla="*/ 0 w 75"/>
                <a:gd name="T15" fmla="*/ 0 h 93"/>
                <a:gd name="T16" fmla="*/ 0 w 75"/>
                <a:gd name="T17" fmla="*/ 0 h 93"/>
                <a:gd name="T18" fmla="*/ 0 w 75"/>
                <a:gd name="T19" fmla="*/ 0 h 93"/>
                <a:gd name="T20" fmla="*/ 0 w 75"/>
                <a:gd name="T21" fmla="*/ 0 h 93"/>
                <a:gd name="T22" fmla="*/ 0 w 75"/>
                <a:gd name="T23" fmla="*/ 0 h 93"/>
                <a:gd name="T24" fmla="*/ 0 w 75"/>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 h="93">
                  <a:moveTo>
                    <a:pt x="30" y="92"/>
                  </a:moveTo>
                  <a:lnTo>
                    <a:pt x="44" y="77"/>
                  </a:lnTo>
                  <a:lnTo>
                    <a:pt x="74" y="46"/>
                  </a:lnTo>
                  <a:lnTo>
                    <a:pt x="74" y="31"/>
                  </a:lnTo>
                  <a:lnTo>
                    <a:pt x="59" y="31"/>
                  </a:lnTo>
                  <a:lnTo>
                    <a:pt x="59" y="0"/>
                  </a:lnTo>
                  <a:lnTo>
                    <a:pt x="30" y="0"/>
                  </a:lnTo>
                  <a:lnTo>
                    <a:pt x="15" y="15"/>
                  </a:lnTo>
                  <a:lnTo>
                    <a:pt x="30" y="31"/>
                  </a:lnTo>
                  <a:lnTo>
                    <a:pt x="15" y="31"/>
                  </a:lnTo>
                  <a:lnTo>
                    <a:pt x="0" y="61"/>
                  </a:lnTo>
                  <a:lnTo>
                    <a:pt x="0" y="77"/>
                  </a:lnTo>
                  <a:lnTo>
                    <a:pt x="30" y="9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79" name="Freeform 395">
              <a:extLst>
                <a:ext uri="{FF2B5EF4-FFF2-40B4-BE49-F238E27FC236}">
                  <a16:creationId xmlns:a16="http://schemas.microsoft.com/office/drawing/2014/main" id="{28BBEF10-99D8-18BB-2575-FFA8CF837439}"/>
                </a:ext>
              </a:extLst>
            </p:cNvPr>
            <p:cNvSpPr>
              <a:spLocks/>
            </p:cNvSpPr>
            <p:nvPr/>
          </p:nvSpPr>
          <p:spPr bwMode="auto">
            <a:xfrm>
              <a:off x="4373795" y="4944599"/>
              <a:ext cx="16213" cy="26025"/>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32">
                  <a:moveTo>
                    <a:pt x="0" y="0"/>
                  </a:moveTo>
                  <a:lnTo>
                    <a:pt x="0" y="31"/>
                  </a:lnTo>
                  <a:lnTo>
                    <a:pt x="16" y="31"/>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80" name="Freeform 396">
              <a:extLst>
                <a:ext uri="{FF2B5EF4-FFF2-40B4-BE49-F238E27FC236}">
                  <a16:creationId xmlns:a16="http://schemas.microsoft.com/office/drawing/2014/main" id="{6A161E5A-0FE8-C936-D247-452D196886F4}"/>
                </a:ext>
              </a:extLst>
            </p:cNvPr>
            <p:cNvSpPr>
              <a:spLocks/>
            </p:cNvSpPr>
            <p:nvPr/>
          </p:nvSpPr>
          <p:spPr bwMode="auto">
            <a:xfrm>
              <a:off x="3942134" y="4624161"/>
              <a:ext cx="474219" cy="387129"/>
            </a:xfrm>
            <a:custGeom>
              <a:avLst/>
              <a:gdLst>
                <a:gd name="T0" fmla="*/ 0 w 492"/>
                <a:gd name="T1" fmla="*/ 0 h 462"/>
                <a:gd name="T2" fmla="*/ 0 w 492"/>
                <a:gd name="T3" fmla="*/ 0 h 462"/>
                <a:gd name="T4" fmla="*/ 0 w 492"/>
                <a:gd name="T5" fmla="*/ 0 h 462"/>
                <a:gd name="T6" fmla="*/ 0 w 492"/>
                <a:gd name="T7" fmla="*/ 0 h 462"/>
                <a:gd name="T8" fmla="*/ 0 w 492"/>
                <a:gd name="T9" fmla="*/ 0 h 462"/>
                <a:gd name="T10" fmla="*/ 0 w 492"/>
                <a:gd name="T11" fmla="*/ 0 h 462"/>
                <a:gd name="T12" fmla="*/ 0 w 492"/>
                <a:gd name="T13" fmla="*/ 0 h 462"/>
                <a:gd name="T14" fmla="*/ 0 w 492"/>
                <a:gd name="T15" fmla="*/ 0 h 462"/>
                <a:gd name="T16" fmla="*/ 0 w 492"/>
                <a:gd name="T17" fmla="*/ 0 h 462"/>
                <a:gd name="T18" fmla="*/ 0 w 492"/>
                <a:gd name="T19" fmla="*/ 0 h 462"/>
                <a:gd name="T20" fmla="*/ 0 w 492"/>
                <a:gd name="T21" fmla="*/ 0 h 462"/>
                <a:gd name="T22" fmla="*/ 0 w 492"/>
                <a:gd name="T23" fmla="*/ 0 h 462"/>
                <a:gd name="T24" fmla="*/ 0 w 492"/>
                <a:gd name="T25" fmla="*/ 0 h 462"/>
                <a:gd name="T26" fmla="*/ 0 w 492"/>
                <a:gd name="T27" fmla="*/ 0 h 462"/>
                <a:gd name="T28" fmla="*/ 0 w 492"/>
                <a:gd name="T29" fmla="*/ 0 h 462"/>
                <a:gd name="T30" fmla="*/ 0 w 492"/>
                <a:gd name="T31" fmla="*/ 0 h 462"/>
                <a:gd name="T32" fmla="*/ 0 w 492"/>
                <a:gd name="T33" fmla="*/ 0 h 462"/>
                <a:gd name="T34" fmla="*/ 0 w 492"/>
                <a:gd name="T35" fmla="*/ 0 h 462"/>
                <a:gd name="T36" fmla="*/ 0 w 492"/>
                <a:gd name="T37" fmla="*/ 0 h 462"/>
                <a:gd name="T38" fmla="*/ 0 w 492"/>
                <a:gd name="T39" fmla="*/ 0 h 462"/>
                <a:gd name="T40" fmla="*/ 0 w 492"/>
                <a:gd name="T41" fmla="*/ 0 h 462"/>
                <a:gd name="T42" fmla="*/ 0 w 492"/>
                <a:gd name="T43" fmla="*/ 0 h 462"/>
                <a:gd name="T44" fmla="*/ 0 w 492"/>
                <a:gd name="T45" fmla="*/ 0 h 462"/>
                <a:gd name="T46" fmla="*/ 0 w 492"/>
                <a:gd name="T47" fmla="*/ 0 h 462"/>
                <a:gd name="T48" fmla="*/ 0 w 492"/>
                <a:gd name="T49" fmla="*/ 0 h 462"/>
                <a:gd name="T50" fmla="*/ 0 w 492"/>
                <a:gd name="T51" fmla="*/ 0 h 462"/>
                <a:gd name="T52" fmla="*/ 0 w 492"/>
                <a:gd name="T53" fmla="*/ 0 h 462"/>
                <a:gd name="T54" fmla="*/ 0 w 492"/>
                <a:gd name="T55" fmla="*/ 0 h 462"/>
                <a:gd name="T56" fmla="*/ 0 w 492"/>
                <a:gd name="T57" fmla="*/ 0 h 462"/>
                <a:gd name="T58" fmla="*/ 0 w 492"/>
                <a:gd name="T59" fmla="*/ 0 h 462"/>
                <a:gd name="T60" fmla="*/ 0 w 492"/>
                <a:gd name="T61" fmla="*/ 0 h 462"/>
                <a:gd name="T62" fmla="*/ 0 w 492"/>
                <a:gd name="T63" fmla="*/ 0 h 462"/>
                <a:gd name="T64" fmla="*/ 0 w 492"/>
                <a:gd name="T65" fmla="*/ 0 h 462"/>
                <a:gd name="T66" fmla="*/ 0 w 492"/>
                <a:gd name="T67" fmla="*/ 0 h 462"/>
                <a:gd name="T68" fmla="*/ 0 w 492"/>
                <a:gd name="T69" fmla="*/ 0 h 462"/>
                <a:gd name="T70" fmla="*/ 0 w 492"/>
                <a:gd name="T71" fmla="*/ 0 h 462"/>
                <a:gd name="T72" fmla="*/ 0 w 492"/>
                <a:gd name="T73" fmla="*/ 0 h 462"/>
                <a:gd name="T74" fmla="*/ 0 w 492"/>
                <a:gd name="T75" fmla="*/ 0 h 462"/>
                <a:gd name="T76" fmla="*/ 0 w 492"/>
                <a:gd name="T77" fmla="*/ 0 h 462"/>
                <a:gd name="T78" fmla="*/ 0 w 492"/>
                <a:gd name="T79" fmla="*/ 0 h 462"/>
                <a:gd name="T80" fmla="*/ 0 w 492"/>
                <a:gd name="T81" fmla="*/ 0 h 462"/>
                <a:gd name="T82" fmla="*/ 0 w 492"/>
                <a:gd name="T83" fmla="*/ 0 h 462"/>
                <a:gd name="T84" fmla="*/ 0 w 492"/>
                <a:gd name="T85" fmla="*/ 0 h 462"/>
                <a:gd name="T86" fmla="*/ 0 w 492"/>
                <a:gd name="T87" fmla="*/ 0 h 462"/>
                <a:gd name="T88" fmla="*/ 0 w 492"/>
                <a:gd name="T89" fmla="*/ 0 h 462"/>
                <a:gd name="T90" fmla="*/ 0 w 492"/>
                <a:gd name="T91" fmla="*/ 0 h 462"/>
                <a:gd name="T92" fmla="*/ 0 w 492"/>
                <a:gd name="T93" fmla="*/ 0 h 462"/>
                <a:gd name="T94" fmla="*/ 0 w 492"/>
                <a:gd name="T95" fmla="*/ 0 h 462"/>
                <a:gd name="T96" fmla="*/ 0 w 492"/>
                <a:gd name="T97" fmla="*/ 0 h 462"/>
                <a:gd name="T98" fmla="*/ 0 w 492"/>
                <a:gd name="T99" fmla="*/ 0 h 462"/>
                <a:gd name="T100" fmla="*/ 0 w 492"/>
                <a:gd name="T101" fmla="*/ 0 h 462"/>
                <a:gd name="T102" fmla="*/ 0 w 492"/>
                <a:gd name="T103" fmla="*/ 0 h 462"/>
                <a:gd name="T104" fmla="*/ 0 w 492"/>
                <a:gd name="T105" fmla="*/ 0 h 462"/>
                <a:gd name="T106" fmla="*/ 0 w 492"/>
                <a:gd name="T107" fmla="*/ 0 h 462"/>
                <a:gd name="T108" fmla="*/ 0 w 492"/>
                <a:gd name="T109" fmla="*/ 0 h 462"/>
                <a:gd name="T110" fmla="*/ 0 w 492"/>
                <a:gd name="T111" fmla="*/ 0 h 462"/>
                <a:gd name="T112" fmla="*/ 0 w 492"/>
                <a:gd name="T113" fmla="*/ 0 h 462"/>
                <a:gd name="T114" fmla="*/ 0 w 492"/>
                <a:gd name="T115" fmla="*/ 0 h 462"/>
                <a:gd name="T116" fmla="*/ 0 w 492"/>
                <a:gd name="T117" fmla="*/ 0 h 4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92" h="462">
                  <a:moveTo>
                    <a:pt x="387" y="461"/>
                  </a:moveTo>
                  <a:lnTo>
                    <a:pt x="387" y="446"/>
                  </a:lnTo>
                  <a:lnTo>
                    <a:pt x="402" y="415"/>
                  </a:lnTo>
                  <a:lnTo>
                    <a:pt x="417" y="415"/>
                  </a:lnTo>
                  <a:lnTo>
                    <a:pt x="402" y="400"/>
                  </a:lnTo>
                  <a:lnTo>
                    <a:pt x="417" y="384"/>
                  </a:lnTo>
                  <a:lnTo>
                    <a:pt x="446" y="384"/>
                  </a:lnTo>
                  <a:lnTo>
                    <a:pt x="461" y="384"/>
                  </a:lnTo>
                  <a:lnTo>
                    <a:pt x="476" y="338"/>
                  </a:lnTo>
                  <a:lnTo>
                    <a:pt x="491" y="307"/>
                  </a:lnTo>
                  <a:lnTo>
                    <a:pt x="431" y="307"/>
                  </a:lnTo>
                  <a:lnTo>
                    <a:pt x="402" y="369"/>
                  </a:lnTo>
                  <a:lnTo>
                    <a:pt x="372" y="369"/>
                  </a:lnTo>
                  <a:lnTo>
                    <a:pt x="357" y="384"/>
                  </a:lnTo>
                  <a:lnTo>
                    <a:pt x="327" y="353"/>
                  </a:lnTo>
                  <a:lnTo>
                    <a:pt x="312" y="292"/>
                  </a:lnTo>
                  <a:lnTo>
                    <a:pt x="298" y="277"/>
                  </a:lnTo>
                  <a:lnTo>
                    <a:pt x="298" y="215"/>
                  </a:lnTo>
                  <a:lnTo>
                    <a:pt x="327" y="200"/>
                  </a:lnTo>
                  <a:lnTo>
                    <a:pt x="327" y="184"/>
                  </a:lnTo>
                  <a:lnTo>
                    <a:pt x="298" y="184"/>
                  </a:lnTo>
                  <a:lnTo>
                    <a:pt x="298" y="154"/>
                  </a:lnTo>
                  <a:lnTo>
                    <a:pt x="283" y="123"/>
                  </a:lnTo>
                  <a:lnTo>
                    <a:pt x="268" y="92"/>
                  </a:lnTo>
                  <a:lnTo>
                    <a:pt x="238" y="92"/>
                  </a:lnTo>
                  <a:lnTo>
                    <a:pt x="223" y="108"/>
                  </a:lnTo>
                  <a:lnTo>
                    <a:pt x="193" y="31"/>
                  </a:lnTo>
                  <a:lnTo>
                    <a:pt x="164" y="31"/>
                  </a:lnTo>
                  <a:lnTo>
                    <a:pt x="164" y="46"/>
                  </a:lnTo>
                  <a:lnTo>
                    <a:pt x="119" y="31"/>
                  </a:lnTo>
                  <a:lnTo>
                    <a:pt x="45" y="15"/>
                  </a:lnTo>
                  <a:lnTo>
                    <a:pt x="0" y="0"/>
                  </a:lnTo>
                  <a:lnTo>
                    <a:pt x="15" y="77"/>
                  </a:lnTo>
                  <a:lnTo>
                    <a:pt x="30" y="92"/>
                  </a:lnTo>
                  <a:lnTo>
                    <a:pt x="45" y="123"/>
                  </a:lnTo>
                  <a:lnTo>
                    <a:pt x="30" y="123"/>
                  </a:lnTo>
                  <a:lnTo>
                    <a:pt x="45" y="154"/>
                  </a:lnTo>
                  <a:lnTo>
                    <a:pt x="60" y="169"/>
                  </a:lnTo>
                  <a:lnTo>
                    <a:pt x="60" y="200"/>
                  </a:lnTo>
                  <a:lnTo>
                    <a:pt x="89" y="246"/>
                  </a:lnTo>
                  <a:lnTo>
                    <a:pt x="104" y="246"/>
                  </a:lnTo>
                  <a:lnTo>
                    <a:pt x="89" y="215"/>
                  </a:lnTo>
                  <a:lnTo>
                    <a:pt x="74" y="108"/>
                  </a:lnTo>
                  <a:lnTo>
                    <a:pt x="45" y="77"/>
                  </a:lnTo>
                  <a:lnTo>
                    <a:pt x="45" y="31"/>
                  </a:lnTo>
                  <a:lnTo>
                    <a:pt x="74" y="61"/>
                  </a:lnTo>
                  <a:lnTo>
                    <a:pt x="89" y="123"/>
                  </a:lnTo>
                  <a:lnTo>
                    <a:pt x="89" y="154"/>
                  </a:lnTo>
                  <a:lnTo>
                    <a:pt x="104" y="169"/>
                  </a:lnTo>
                  <a:lnTo>
                    <a:pt x="134" y="215"/>
                  </a:lnTo>
                  <a:lnTo>
                    <a:pt x="149" y="215"/>
                  </a:lnTo>
                  <a:lnTo>
                    <a:pt x="164" y="292"/>
                  </a:lnTo>
                  <a:lnTo>
                    <a:pt x="164" y="323"/>
                  </a:lnTo>
                  <a:lnTo>
                    <a:pt x="193" y="353"/>
                  </a:lnTo>
                  <a:lnTo>
                    <a:pt x="238" y="400"/>
                  </a:lnTo>
                  <a:lnTo>
                    <a:pt x="312" y="430"/>
                  </a:lnTo>
                  <a:lnTo>
                    <a:pt x="342" y="430"/>
                  </a:lnTo>
                  <a:lnTo>
                    <a:pt x="357" y="430"/>
                  </a:lnTo>
                  <a:lnTo>
                    <a:pt x="387" y="46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81" name="Freeform 397">
              <a:extLst>
                <a:ext uri="{FF2B5EF4-FFF2-40B4-BE49-F238E27FC236}">
                  <a16:creationId xmlns:a16="http://schemas.microsoft.com/office/drawing/2014/main" id="{7428EC76-3EA2-EDDC-F549-9C6FDDF379B6}"/>
                </a:ext>
              </a:extLst>
            </p:cNvPr>
            <p:cNvSpPr>
              <a:spLocks/>
            </p:cNvSpPr>
            <p:nvPr/>
          </p:nvSpPr>
          <p:spPr bwMode="auto">
            <a:xfrm>
              <a:off x="4456884" y="4853510"/>
              <a:ext cx="174286" cy="65064"/>
            </a:xfrm>
            <a:custGeom>
              <a:avLst/>
              <a:gdLst>
                <a:gd name="T0" fmla="*/ 0 w 180"/>
                <a:gd name="T1" fmla="*/ 0 h 78"/>
                <a:gd name="T2" fmla="*/ 0 w 180"/>
                <a:gd name="T3" fmla="*/ 0 h 78"/>
                <a:gd name="T4" fmla="*/ 0 w 180"/>
                <a:gd name="T5" fmla="*/ 0 h 78"/>
                <a:gd name="T6" fmla="*/ 0 w 180"/>
                <a:gd name="T7" fmla="*/ 0 h 78"/>
                <a:gd name="T8" fmla="*/ 0 w 180"/>
                <a:gd name="T9" fmla="*/ 0 h 78"/>
                <a:gd name="T10" fmla="*/ 0 w 180"/>
                <a:gd name="T11" fmla="*/ 0 h 78"/>
                <a:gd name="T12" fmla="*/ 0 w 180"/>
                <a:gd name="T13" fmla="*/ 0 h 78"/>
                <a:gd name="T14" fmla="*/ 0 w 180"/>
                <a:gd name="T15" fmla="*/ 0 h 78"/>
                <a:gd name="T16" fmla="*/ 0 w 180"/>
                <a:gd name="T17" fmla="*/ 0 h 78"/>
                <a:gd name="T18" fmla="*/ 0 w 180"/>
                <a:gd name="T19" fmla="*/ 0 h 78"/>
                <a:gd name="T20" fmla="*/ 0 w 180"/>
                <a:gd name="T21" fmla="*/ 0 h 78"/>
                <a:gd name="T22" fmla="*/ 0 w 180"/>
                <a:gd name="T23" fmla="*/ 0 h 78"/>
                <a:gd name="T24" fmla="*/ 0 w 180"/>
                <a:gd name="T25" fmla="*/ 0 h 78"/>
                <a:gd name="T26" fmla="*/ 0 w 180"/>
                <a:gd name="T27" fmla="*/ 0 h 78"/>
                <a:gd name="T28" fmla="*/ 0 w 180"/>
                <a:gd name="T29" fmla="*/ 0 h 78"/>
                <a:gd name="T30" fmla="*/ 0 w 180"/>
                <a:gd name="T31" fmla="*/ 0 h 78"/>
                <a:gd name="T32" fmla="*/ 0 w 180"/>
                <a:gd name="T33" fmla="*/ 0 h 78"/>
                <a:gd name="T34" fmla="*/ 0 w 180"/>
                <a:gd name="T35" fmla="*/ 0 h 78"/>
                <a:gd name="T36" fmla="*/ 0 w 180"/>
                <a:gd name="T37" fmla="*/ 0 h 78"/>
                <a:gd name="T38" fmla="*/ 0 w 180"/>
                <a:gd name="T39" fmla="*/ 0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0" h="78">
                  <a:moveTo>
                    <a:pt x="0" y="31"/>
                  </a:moveTo>
                  <a:lnTo>
                    <a:pt x="15" y="31"/>
                  </a:lnTo>
                  <a:lnTo>
                    <a:pt x="15" y="15"/>
                  </a:lnTo>
                  <a:lnTo>
                    <a:pt x="45" y="15"/>
                  </a:lnTo>
                  <a:lnTo>
                    <a:pt x="75" y="31"/>
                  </a:lnTo>
                  <a:lnTo>
                    <a:pt x="90" y="31"/>
                  </a:lnTo>
                  <a:lnTo>
                    <a:pt x="104" y="46"/>
                  </a:lnTo>
                  <a:lnTo>
                    <a:pt x="119" y="62"/>
                  </a:lnTo>
                  <a:lnTo>
                    <a:pt x="119" y="77"/>
                  </a:lnTo>
                  <a:lnTo>
                    <a:pt x="179" y="77"/>
                  </a:lnTo>
                  <a:lnTo>
                    <a:pt x="179" y="62"/>
                  </a:lnTo>
                  <a:lnTo>
                    <a:pt x="164" y="62"/>
                  </a:lnTo>
                  <a:lnTo>
                    <a:pt x="149" y="62"/>
                  </a:lnTo>
                  <a:lnTo>
                    <a:pt x="149" y="46"/>
                  </a:lnTo>
                  <a:lnTo>
                    <a:pt x="134" y="46"/>
                  </a:lnTo>
                  <a:lnTo>
                    <a:pt x="104" y="15"/>
                  </a:lnTo>
                  <a:lnTo>
                    <a:pt x="90" y="15"/>
                  </a:lnTo>
                  <a:lnTo>
                    <a:pt x="45" y="0"/>
                  </a:lnTo>
                  <a:lnTo>
                    <a:pt x="15" y="0"/>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82" name="Freeform 398">
              <a:extLst>
                <a:ext uri="{FF2B5EF4-FFF2-40B4-BE49-F238E27FC236}">
                  <a16:creationId xmlns:a16="http://schemas.microsoft.com/office/drawing/2014/main" id="{D9D848B1-19F4-C1EF-FCF2-D7835E8C708B}"/>
                </a:ext>
              </a:extLst>
            </p:cNvPr>
            <p:cNvSpPr>
              <a:spLocks/>
            </p:cNvSpPr>
            <p:nvPr/>
          </p:nvSpPr>
          <p:spPr bwMode="auto">
            <a:xfrm>
              <a:off x="4475124" y="4881162"/>
              <a:ext cx="14185" cy="14639"/>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7">
                  <a:moveTo>
                    <a:pt x="16" y="0"/>
                  </a:moveTo>
                  <a:lnTo>
                    <a:pt x="0" y="0"/>
                  </a:lnTo>
                  <a:lnTo>
                    <a:pt x="0" y="16"/>
                  </a:lnTo>
                  <a:lnTo>
                    <a:pt x="16" y="16"/>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83" name="Freeform 399">
              <a:extLst>
                <a:ext uri="{FF2B5EF4-FFF2-40B4-BE49-F238E27FC236}">
                  <a16:creationId xmlns:a16="http://schemas.microsoft.com/office/drawing/2014/main" id="{3B63CE30-124B-A145-66F9-80D2246F5A4D}"/>
                </a:ext>
              </a:extLst>
            </p:cNvPr>
            <p:cNvSpPr>
              <a:spLocks/>
            </p:cNvSpPr>
            <p:nvPr/>
          </p:nvSpPr>
          <p:spPr bwMode="auto">
            <a:xfrm>
              <a:off x="4560240" y="4944599"/>
              <a:ext cx="28372" cy="13013"/>
            </a:xfrm>
            <a:custGeom>
              <a:avLst/>
              <a:gdLst>
                <a:gd name="T0" fmla="*/ 0 w 30"/>
                <a:gd name="T1" fmla="*/ 0 h 17"/>
                <a:gd name="T2" fmla="*/ 0 w 30"/>
                <a:gd name="T3" fmla="*/ 0 h 17"/>
                <a:gd name="T4" fmla="*/ 0 w 30"/>
                <a:gd name="T5" fmla="*/ 0 h 17"/>
                <a:gd name="T6" fmla="*/ 0 w 30"/>
                <a:gd name="T7" fmla="*/ 0 h 17"/>
                <a:gd name="T8" fmla="*/ 0 w 30"/>
                <a:gd name="T9" fmla="*/ 0 h 17"/>
                <a:gd name="T10" fmla="*/ 0 w 30"/>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7">
                  <a:moveTo>
                    <a:pt x="0" y="16"/>
                  </a:moveTo>
                  <a:lnTo>
                    <a:pt x="15" y="16"/>
                  </a:lnTo>
                  <a:lnTo>
                    <a:pt x="29" y="16"/>
                  </a:lnTo>
                  <a:lnTo>
                    <a:pt x="29" y="0"/>
                  </a:lnTo>
                  <a:lnTo>
                    <a:pt x="0"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84" name="Freeform 400">
              <a:extLst>
                <a:ext uri="{FF2B5EF4-FFF2-40B4-BE49-F238E27FC236}">
                  <a16:creationId xmlns:a16="http://schemas.microsoft.com/office/drawing/2014/main" id="{1E39FC72-D651-A515-097C-89CAEB80CAD6}"/>
                </a:ext>
              </a:extLst>
            </p:cNvPr>
            <p:cNvSpPr>
              <a:spLocks/>
            </p:cNvSpPr>
            <p:nvPr/>
          </p:nvSpPr>
          <p:spPr bwMode="auto">
            <a:xfrm>
              <a:off x="4616985" y="4918573"/>
              <a:ext cx="58770" cy="52051"/>
            </a:xfrm>
            <a:custGeom>
              <a:avLst/>
              <a:gdLst>
                <a:gd name="T0" fmla="*/ 0 w 61"/>
                <a:gd name="T1" fmla="*/ 0 h 63"/>
                <a:gd name="T2" fmla="*/ 0 w 61"/>
                <a:gd name="T3" fmla="*/ 0 h 63"/>
                <a:gd name="T4" fmla="*/ 0 w 61"/>
                <a:gd name="T5" fmla="*/ 0 h 63"/>
                <a:gd name="T6" fmla="*/ 0 w 61"/>
                <a:gd name="T7" fmla="*/ 0 h 63"/>
                <a:gd name="T8" fmla="*/ 0 w 61"/>
                <a:gd name="T9" fmla="*/ 0 h 63"/>
                <a:gd name="T10" fmla="*/ 0 w 61"/>
                <a:gd name="T11" fmla="*/ 0 h 63"/>
                <a:gd name="T12" fmla="*/ 0 w 61"/>
                <a:gd name="T13" fmla="*/ 0 h 63"/>
                <a:gd name="T14" fmla="*/ 0 w 61"/>
                <a:gd name="T15" fmla="*/ 0 h 63"/>
                <a:gd name="T16" fmla="*/ 0 w 61"/>
                <a:gd name="T17" fmla="*/ 0 h 63"/>
                <a:gd name="T18" fmla="*/ 0 w 61"/>
                <a:gd name="T19" fmla="*/ 0 h 63"/>
                <a:gd name="T20" fmla="*/ 0 w 61"/>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 h="63">
                  <a:moveTo>
                    <a:pt x="60" y="62"/>
                  </a:moveTo>
                  <a:lnTo>
                    <a:pt x="60" y="31"/>
                  </a:lnTo>
                  <a:lnTo>
                    <a:pt x="60" y="16"/>
                  </a:lnTo>
                  <a:lnTo>
                    <a:pt x="45" y="16"/>
                  </a:lnTo>
                  <a:lnTo>
                    <a:pt x="30" y="0"/>
                  </a:lnTo>
                  <a:lnTo>
                    <a:pt x="30" y="16"/>
                  </a:lnTo>
                  <a:lnTo>
                    <a:pt x="45" y="31"/>
                  </a:lnTo>
                  <a:lnTo>
                    <a:pt x="0" y="31"/>
                  </a:lnTo>
                  <a:lnTo>
                    <a:pt x="15" y="47"/>
                  </a:lnTo>
                  <a:lnTo>
                    <a:pt x="45" y="47"/>
                  </a:lnTo>
                  <a:lnTo>
                    <a:pt x="60" y="6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85" name="Freeform 401">
              <a:extLst>
                <a:ext uri="{FF2B5EF4-FFF2-40B4-BE49-F238E27FC236}">
                  <a16:creationId xmlns:a16="http://schemas.microsoft.com/office/drawing/2014/main" id="{693B9A2A-596A-6AD0-3390-F07972110C55}"/>
                </a:ext>
              </a:extLst>
            </p:cNvPr>
            <p:cNvSpPr>
              <a:spLocks/>
            </p:cNvSpPr>
            <p:nvPr/>
          </p:nvSpPr>
          <p:spPr bwMode="auto">
            <a:xfrm>
              <a:off x="4560240" y="4827484"/>
              <a:ext cx="16213" cy="16266"/>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7">
                  <a:moveTo>
                    <a:pt x="0" y="0"/>
                  </a:moveTo>
                  <a:lnTo>
                    <a:pt x="0" y="16"/>
                  </a:lnTo>
                  <a:lnTo>
                    <a:pt x="16" y="16"/>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86" name="Line 402">
              <a:extLst>
                <a:ext uri="{FF2B5EF4-FFF2-40B4-BE49-F238E27FC236}">
                  <a16:creationId xmlns:a16="http://schemas.microsoft.com/office/drawing/2014/main" id="{72B61455-FB3F-8B12-984B-A5B2D186385F}"/>
                </a:ext>
              </a:extLst>
            </p:cNvPr>
            <p:cNvSpPr>
              <a:spLocks noChangeShapeType="1"/>
            </p:cNvSpPr>
            <p:nvPr/>
          </p:nvSpPr>
          <p:spPr bwMode="auto">
            <a:xfrm>
              <a:off x="4647383" y="4894175"/>
              <a:ext cx="0" cy="13013"/>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87" name="Freeform 403">
              <a:extLst>
                <a:ext uri="{FF2B5EF4-FFF2-40B4-BE49-F238E27FC236}">
                  <a16:creationId xmlns:a16="http://schemas.microsoft.com/office/drawing/2014/main" id="{EF4668C5-0CC6-8859-D2ED-1FDD031B3579}"/>
                </a:ext>
              </a:extLst>
            </p:cNvPr>
            <p:cNvSpPr>
              <a:spLocks/>
            </p:cNvSpPr>
            <p:nvPr/>
          </p:nvSpPr>
          <p:spPr bwMode="auto">
            <a:xfrm>
              <a:off x="3885390" y="3662845"/>
              <a:ext cx="1149069" cy="819802"/>
            </a:xfrm>
            <a:custGeom>
              <a:avLst/>
              <a:gdLst>
                <a:gd name="T0" fmla="*/ 0 w 1193"/>
                <a:gd name="T1" fmla="*/ 0 h 985"/>
                <a:gd name="T2" fmla="*/ 0 w 1193"/>
                <a:gd name="T3" fmla="*/ 0 h 985"/>
                <a:gd name="T4" fmla="*/ 0 w 1193"/>
                <a:gd name="T5" fmla="*/ 0 h 985"/>
                <a:gd name="T6" fmla="*/ 0 w 1193"/>
                <a:gd name="T7" fmla="*/ 0 h 985"/>
                <a:gd name="T8" fmla="*/ 0 w 1193"/>
                <a:gd name="T9" fmla="*/ 0 h 985"/>
                <a:gd name="T10" fmla="*/ 0 w 1193"/>
                <a:gd name="T11" fmla="*/ 0 h 985"/>
                <a:gd name="T12" fmla="*/ 0 w 1193"/>
                <a:gd name="T13" fmla="*/ 0 h 985"/>
                <a:gd name="T14" fmla="*/ 0 w 1193"/>
                <a:gd name="T15" fmla="*/ 0 h 985"/>
                <a:gd name="T16" fmla="*/ 0 w 1193"/>
                <a:gd name="T17" fmla="*/ 0 h 985"/>
                <a:gd name="T18" fmla="*/ 0 w 1193"/>
                <a:gd name="T19" fmla="*/ 0 h 985"/>
                <a:gd name="T20" fmla="*/ 0 w 1193"/>
                <a:gd name="T21" fmla="*/ 0 h 985"/>
                <a:gd name="T22" fmla="*/ 0 w 1193"/>
                <a:gd name="T23" fmla="*/ 0 h 985"/>
                <a:gd name="T24" fmla="*/ 0 w 1193"/>
                <a:gd name="T25" fmla="*/ 0 h 985"/>
                <a:gd name="T26" fmla="*/ 0 w 1193"/>
                <a:gd name="T27" fmla="*/ 0 h 985"/>
                <a:gd name="T28" fmla="*/ 0 w 1193"/>
                <a:gd name="T29" fmla="*/ 0 h 985"/>
                <a:gd name="T30" fmla="*/ 0 w 1193"/>
                <a:gd name="T31" fmla="*/ 0 h 985"/>
                <a:gd name="T32" fmla="*/ 0 w 1193"/>
                <a:gd name="T33" fmla="*/ 0 h 985"/>
                <a:gd name="T34" fmla="*/ 0 w 1193"/>
                <a:gd name="T35" fmla="*/ 0 h 985"/>
                <a:gd name="T36" fmla="*/ 0 w 1193"/>
                <a:gd name="T37" fmla="*/ 0 h 985"/>
                <a:gd name="T38" fmla="*/ 0 w 1193"/>
                <a:gd name="T39" fmla="*/ 0 h 985"/>
                <a:gd name="T40" fmla="*/ 0 w 1193"/>
                <a:gd name="T41" fmla="*/ 0 h 985"/>
                <a:gd name="T42" fmla="*/ 0 w 1193"/>
                <a:gd name="T43" fmla="*/ 0 h 985"/>
                <a:gd name="T44" fmla="*/ 0 w 1193"/>
                <a:gd name="T45" fmla="*/ 0 h 985"/>
                <a:gd name="T46" fmla="*/ 0 w 1193"/>
                <a:gd name="T47" fmla="*/ 0 h 985"/>
                <a:gd name="T48" fmla="*/ 0 w 1193"/>
                <a:gd name="T49" fmla="*/ 0 h 985"/>
                <a:gd name="T50" fmla="*/ 0 w 1193"/>
                <a:gd name="T51" fmla="*/ 0 h 985"/>
                <a:gd name="T52" fmla="*/ 0 w 1193"/>
                <a:gd name="T53" fmla="*/ 0 h 985"/>
                <a:gd name="T54" fmla="*/ 0 w 1193"/>
                <a:gd name="T55" fmla="*/ 0 h 985"/>
                <a:gd name="T56" fmla="*/ 0 w 1193"/>
                <a:gd name="T57" fmla="*/ 0 h 985"/>
                <a:gd name="T58" fmla="*/ 0 w 1193"/>
                <a:gd name="T59" fmla="*/ 0 h 985"/>
                <a:gd name="T60" fmla="*/ 0 w 1193"/>
                <a:gd name="T61" fmla="*/ 0 h 985"/>
                <a:gd name="T62" fmla="*/ 0 w 1193"/>
                <a:gd name="T63" fmla="*/ 0 h 985"/>
                <a:gd name="T64" fmla="*/ 0 w 1193"/>
                <a:gd name="T65" fmla="*/ 0 h 985"/>
                <a:gd name="T66" fmla="*/ 0 w 1193"/>
                <a:gd name="T67" fmla="*/ 0 h 985"/>
                <a:gd name="T68" fmla="*/ 0 w 1193"/>
                <a:gd name="T69" fmla="*/ 0 h 985"/>
                <a:gd name="T70" fmla="*/ 0 w 1193"/>
                <a:gd name="T71" fmla="*/ 0 h 985"/>
                <a:gd name="T72" fmla="*/ 0 w 1193"/>
                <a:gd name="T73" fmla="*/ 0 h 985"/>
                <a:gd name="T74" fmla="*/ 0 w 1193"/>
                <a:gd name="T75" fmla="*/ 0 h 985"/>
                <a:gd name="T76" fmla="*/ 0 w 1193"/>
                <a:gd name="T77" fmla="*/ 0 h 985"/>
                <a:gd name="T78" fmla="*/ 0 w 1193"/>
                <a:gd name="T79" fmla="*/ 0 h 985"/>
                <a:gd name="T80" fmla="*/ 0 w 1193"/>
                <a:gd name="T81" fmla="*/ 0 h 985"/>
                <a:gd name="T82" fmla="*/ 0 w 1193"/>
                <a:gd name="T83" fmla="*/ 0 h 985"/>
                <a:gd name="T84" fmla="*/ 0 w 1193"/>
                <a:gd name="T85" fmla="*/ 0 h 985"/>
                <a:gd name="T86" fmla="*/ 0 w 1193"/>
                <a:gd name="T87" fmla="*/ 0 h 985"/>
                <a:gd name="T88" fmla="*/ 0 w 1193"/>
                <a:gd name="T89" fmla="*/ 0 h 985"/>
                <a:gd name="T90" fmla="*/ 0 w 1193"/>
                <a:gd name="T91" fmla="*/ 0 h 985"/>
                <a:gd name="T92" fmla="*/ 0 w 1193"/>
                <a:gd name="T93" fmla="*/ 0 h 985"/>
                <a:gd name="T94" fmla="*/ 0 w 1193"/>
                <a:gd name="T95" fmla="*/ 0 h 985"/>
                <a:gd name="T96" fmla="*/ 0 w 1193"/>
                <a:gd name="T97" fmla="*/ 0 h 985"/>
                <a:gd name="T98" fmla="*/ 0 w 1193"/>
                <a:gd name="T99" fmla="*/ 0 h 985"/>
                <a:gd name="T100" fmla="*/ 0 w 1193"/>
                <a:gd name="T101" fmla="*/ 0 h 985"/>
                <a:gd name="T102" fmla="*/ 0 w 1193"/>
                <a:gd name="T103" fmla="*/ 0 h 985"/>
                <a:gd name="T104" fmla="*/ 0 w 1193"/>
                <a:gd name="T105" fmla="*/ 0 h 985"/>
                <a:gd name="T106" fmla="*/ 0 w 1193"/>
                <a:gd name="T107" fmla="*/ 0 h 985"/>
                <a:gd name="T108" fmla="*/ 0 w 1193"/>
                <a:gd name="T109" fmla="*/ 0 h 985"/>
                <a:gd name="T110" fmla="*/ 0 w 1193"/>
                <a:gd name="T111" fmla="*/ 0 h 985"/>
                <a:gd name="T112" fmla="*/ 0 w 1193"/>
                <a:gd name="T113" fmla="*/ 0 h 9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93" h="985">
                  <a:moveTo>
                    <a:pt x="765" y="939"/>
                  </a:moveTo>
                  <a:lnTo>
                    <a:pt x="765" y="954"/>
                  </a:lnTo>
                  <a:lnTo>
                    <a:pt x="765" y="969"/>
                  </a:lnTo>
                  <a:lnTo>
                    <a:pt x="751" y="969"/>
                  </a:lnTo>
                  <a:lnTo>
                    <a:pt x="736" y="969"/>
                  </a:lnTo>
                  <a:lnTo>
                    <a:pt x="692" y="984"/>
                  </a:lnTo>
                  <a:lnTo>
                    <a:pt x="706" y="954"/>
                  </a:lnTo>
                  <a:lnTo>
                    <a:pt x="721" y="954"/>
                  </a:lnTo>
                  <a:lnTo>
                    <a:pt x="736" y="939"/>
                  </a:lnTo>
                  <a:lnTo>
                    <a:pt x="736" y="908"/>
                  </a:lnTo>
                  <a:lnTo>
                    <a:pt x="736" y="923"/>
                  </a:lnTo>
                  <a:lnTo>
                    <a:pt x="765" y="923"/>
                  </a:lnTo>
                  <a:lnTo>
                    <a:pt x="751" y="893"/>
                  </a:lnTo>
                  <a:lnTo>
                    <a:pt x="736" y="878"/>
                  </a:lnTo>
                  <a:lnTo>
                    <a:pt x="706" y="878"/>
                  </a:lnTo>
                  <a:lnTo>
                    <a:pt x="706" y="833"/>
                  </a:lnTo>
                  <a:lnTo>
                    <a:pt x="692" y="833"/>
                  </a:lnTo>
                  <a:lnTo>
                    <a:pt x="692" y="802"/>
                  </a:lnTo>
                  <a:lnTo>
                    <a:pt x="648" y="802"/>
                  </a:lnTo>
                  <a:lnTo>
                    <a:pt x="633" y="802"/>
                  </a:lnTo>
                  <a:lnTo>
                    <a:pt x="618" y="817"/>
                  </a:lnTo>
                  <a:lnTo>
                    <a:pt x="530" y="787"/>
                  </a:lnTo>
                  <a:lnTo>
                    <a:pt x="500" y="787"/>
                  </a:lnTo>
                  <a:lnTo>
                    <a:pt x="368" y="757"/>
                  </a:lnTo>
                  <a:lnTo>
                    <a:pt x="221" y="742"/>
                  </a:lnTo>
                  <a:lnTo>
                    <a:pt x="118" y="712"/>
                  </a:lnTo>
                  <a:lnTo>
                    <a:pt x="103" y="696"/>
                  </a:lnTo>
                  <a:lnTo>
                    <a:pt x="59" y="651"/>
                  </a:lnTo>
                  <a:lnTo>
                    <a:pt x="74" y="606"/>
                  </a:lnTo>
                  <a:lnTo>
                    <a:pt x="59" y="545"/>
                  </a:lnTo>
                  <a:lnTo>
                    <a:pt x="88" y="500"/>
                  </a:lnTo>
                  <a:lnTo>
                    <a:pt x="88" y="484"/>
                  </a:lnTo>
                  <a:lnTo>
                    <a:pt x="74" y="454"/>
                  </a:lnTo>
                  <a:lnTo>
                    <a:pt x="74" y="394"/>
                  </a:lnTo>
                  <a:lnTo>
                    <a:pt x="59" y="363"/>
                  </a:lnTo>
                  <a:lnTo>
                    <a:pt x="29" y="363"/>
                  </a:lnTo>
                  <a:lnTo>
                    <a:pt x="15" y="318"/>
                  </a:lnTo>
                  <a:lnTo>
                    <a:pt x="0" y="318"/>
                  </a:lnTo>
                  <a:lnTo>
                    <a:pt x="0" y="303"/>
                  </a:lnTo>
                  <a:lnTo>
                    <a:pt x="206" y="0"/>
                  </a:lnTo>
                  <a:lnTo>
                    <a:pt x="280" y="45"/>
                  </a:lnTo>
                  <a:lnTo>
                    <a:pt x="338" y="45"/>
                  </a:lnTo>
                  <a:lnTo>
                    <a:pt x="353" y="45"/>
                  </a:lnTo>
                  <a:lnTo>
                    <a:pt x="368" y="61"/>
                  </a:lnTo>
                  <a:lnTo>
                    <a:pt x="397" y="45"/>
                  </a:lnTo>
                  <a:lnTo>
                    <a:pt x="412" y="76"/>
                  </a:lnTo>
                  <a:lnTo>
                    <a:pt x="427" y="91"/>
                  </a:lnTo>
                  <a:lnTo>
                    <a:pt x="456" y="91"/>
                  </a:lnTo>
                  <a:lnTo>
                    <a:pt x="530" y="167"/>
                  </a:lnTo>
                  <a:lnTo>
                    <a:pt x="515" y="167"/>
                  </a:lnTo>
                  <a:lnTo>
                    <a:pt x="559" y="197"/>
                  </a:lnTo>
                  <a:lnTo>
                    <a:pt x="574" y="242"/>
                  </a:lnTo>
                  <a:lnTo>
                    <a:pt x="589" y="212"/>
                  </a:lnTo>
                  <a:lnTo>
                    <a:pt x="633" y="197"/>
                  </a:lnTo>
                  <a:lnTo>
                    <a:pt x="603" y="182"/>
                  </a:lnTo>
                  <a:lnTo>
                    <a:pt x="648" y="182"/>
                  </a:lnTo>
                  <a:lnTo>
                    <a:pt x="648" y="197"/>
                  </a:lnTo>
                  <a:lnTo>
                    <a:pt x="692" y="242"/>
                  </a:lnTo>
                  <a:lnTo>
                    <a:pt x="692" y="227"/>
                  </a:lnTo>
                  <a:lnTo>
                    <a:pt x="706" y="242"/>
                  </a:lnTo>
                  <a:lnTo>
                    <a:pt x="736" y="227"/>
                  </a:lnTo>
                  <a:lnTo>
                    <a:pt x="736" y="288"/>
                  </a:lnTo>
                  <a:lnTo>
                    <a:pt x="751" y="288"/>
                  </a:lnTo>
                  <a:lnTo>
                    <a:pt x="751" y="257"/>
                  </a:lnTo>
                  <a:lnTo>
                    <a:pt x="795" y="242"/>
                  </a:lnTo>
                  <a:lnTo>
                    <a:pt x="795" y="167"/>
                  </a:lnTo>
                  <a:lnTo>
                    <a:pt x="839" y="121"/>
                  </a:lnTo>
                  <a:lnTo>
                    <a:pt x="854" y="151"/>
                  </a:lnTo>
                  <a:lnTo>
                    <a:pt x="854" y="167"/>
                  </a:lnTo>
                  <a:lnTo>
                    <a:pt x="854" y="197"/>
                  </a:lnTo>
                  <a:lnTo>
                    <a:pt x="839" y="197"/>
                  </a:lnTo>
                  <a:lnTo>
                    <a:pt x="854" y="227"/>
                  </a:lnTo>
                  <a:lnTo>
                    <a:pt x="868" y="227"/>
                  </a:lnTo>
                  <a:lnTo>
                    <a:pt x="868" y="242"/>
                  </a:lnTo>
                  <a:lnTo>
                    <a:pt x="854" y="272"/>
                  </a:lnTo>
                  <a:lnTo>
                    <a:pt x="868" y="288"/>
                  </a:lnTo>
                  <a:lnTo>
                    <a:pt x="912" y="257"/>
                  </a:lnTo>
                  <a:lnTo>
                    <a:pt x="927" y="227"/>
                  </a:lnTo>
                  <a:lnTo>
                    <a:pt x="957" y="257"/>
                  </a:lnTo>
                  <a:lnTo>
                    <a:pt x="927" y="318"/>
                  </a:lnTo>
                  <a:lnTo>
                    <a:pt x="898" y="318"/>
                  </a:lnTo>
                  <a:lnTo>
                    <a:pt x="854" y="318"/>
                  </a:lnTo>
                  <a:lnTo>
                    <a:pt x="868" y="333"/>
                  </a:lnTo>
                  <a:lnTo>
                    <a:pt x="824" y="348"/>
                  </a:lnTo>
                  <a:lnTo>
                    <a:pt x="809" y="378"/>
                  </a:lnTo>
                  <a:lnTo>
                    <a:pt x="765" y="378"/>
                  </a:lnTo>
                  <a:lnTo>
                    <a:pt x="751" y="409"/>
                  </a:lnTo>
                  <a:lnTo>
                    <a:pt x="736" y="409"/>
                  </a:lnTo>
                  <a:lnTo>
                    <a:pt x="706" y="424"/>
                  </a:lnTo>
                  <a:lnTo>
                    <a:pt x="662" y="469"/>
                  </a:lnTo>
                  <a:lnTo>
                    <a:pt x="648" y="515"/>
                  </a:lnTo>
                  <a:lnTo>
                    <a:pt x="662" y="530"/>
                  </a:lnTo>
                  <a:lnTo>
                    <a:pt x="662" y="575"/>
                  </a:lnTo>
                  <a:lnTo>
                    <a:pt x="692" y="575"/>
                  </a:lnTo>
                  <a:lnTo>
                    <a:pt x="751" y="636"/>
                  </a:lnTo>
                  <a:lnTo>
                    <a:pt x="765" y="636"/>
                  </a:lnTo>
                  <a:lnTo>
                    <a:pt x="795" y="666"/>
                  </a:lnTo>
                  <a:lnTo>
                    <a:pt x="780" y="681"/>
                  </a:lnTo>
                  <a:lnTo>
                    <a:pt x="795" y="696"/>
                  </a:lnTo>
                  <a:lnTo>
                    <a:pt x="765" y="712"/>
                  </a:lnTo>
                  <a:lnTo>
                    <a:pt x="795" y="757"/>
                  </a:lnTo>
                  <a:lnTo>
                    <a:pt x="809" y="757"/>
                  </a:lnTo>
                  <a:lnTo>
                    <a:pt x="824" y="757"/>
                  </a:lnTo>
                  <a:lnTo>
                    <a:pt x="839" y="727"/>
                  </a:lnTo>
                  <a:lnTo>
                    <a:pt x="854" y="696"/>
                  </a:lnTo>
                  <a:lnTo>
                    <a:pt x="839" y="681"/>
                  </a:lnTo>
                  <a:lnTo>
                    <a:pt x="883" y="651"/>
                  </a:lnTo>
                  <a:lnTo>
                    <a:pt x="898" y="590"/>
                  </a:lnTo>
                  <a:lnTo>
                    <a:pt x="868" y="575"/>
                  </a:lnTo>
                  <a:lnTo>
                    <a:pt x="883" y="560"/>
                  </a:lnTo>
                  <a:lnTo>
                    <a:pt x="898" y="560"/>
                  </a:lnTo>
                  <a:lnTo>
                    <a:pt x="927" y="454"/>
                  </a:lnTo>
                  <a:lnTo>
                    <a:pt x="957" y="454"/>
                  </a:lnTo>
                  <a:lnTo>
                    <a:pt x="1001" y="484"/>
                  </a:lnTo>
                  <a:lnTo>
                    <a:pt x="1015" y="530"/>
                  </a:lnTo>
                  <a:lnTo>
                    <a:pt x="1030" y="530"/>
                  </a:lnTo>
                  <a:lnTo>
                    <a:pt x="1015" y="590"/>
                  </a:lnTo>
                  <a:lnTo>
                    <a:pt x="1060" y="606"/>
                  </a:lnTo>
                  <a:lnTo>
                    <a:pt x="1104" y="575"/>
                  </a:lnTo>
                  <a:lnTo>
                    <a:pt x="1118" y="651"/>
                  </a:lnTo>
                  <a:lnTo>
                    <a:pt x="1118" y="666"/>
                  </a:lnTo>
                  <a:lnTo>
                    <a:pt x="1118" y="681"/>
                  </a:lnTo>
                  <a:lnTo>
                    <a:pt x="1163" y="712"/>
                  </a:lnTo>
                  <a:lnTo>
                    <a:pt x="1163" y="727"/>
                  </a:lnTo>
                  <a:lnTo>
                    <a:pt x="1192" y="742"/>
                  </a:lnTo>
                  <a:lnTo>
                    <a:pt x="1177" y="787"/>
                  </a:lnTo>
                  <a:lnTo>
                    <a:pt x="1163" y="802"/>
                  </a:lnTo>
                  <a:lnTo>
                    <a:pt x="1133" y="802"/>
                  </a:lnTo>
                  <a:lnTo>
                    <a:pt x="1118" y="833"/>
                  </a:lnTo>
                  <a:lnTo>
                    <a:pt x="1089" y="833"/>
                  </a:lnTo>
                  <a:lnTo>
                    <a:pt x="1074" y="833"/>
                  </a:lnTo>
                  <a:lnTo>
                    <a:pt x="1089" y="833"/>
                  </a:lnTo>
                  <a:lnTo>
                    <a:pt x="1074" y="833"/>
                  </a:lnTo>
                  <a:lnTo>
                    <a:pt x="1030" y="817"/>
                  </a:lnTo>
                  <a:lnTo>
                    <a:pt x="986" y="833"/>
                  </a:lnTo>
                  <a:lnTo>
                    <a:pt x="971" y="833"/>
                  </a:lnTo>
                  <a:lnTo>
                    <a:pt x="927" y="878"/>
                  </a:lnTo>
                  <a:lnTo>
                    <a:pt x="898" y="893"/>
                  </a:lnTo>
                  <a:lnTo>
                    <a:pt x="927" y="878"/>
                  </a:lnTo>
                  <a:lnTo>
                    <a:pt x="971" y="848"/>
                  </a:lnTo>
                  <a:lnTo>
                    <a:pt x="986" y="848"/>
                  </a:lnTo>
                  <a:lnTo>
                    <a:pt x="1015" y="833"/>
                  </a:lnTo>
                  <a:lnTo>
                    <a:pt x="1030" y="848"/>
                  </a:lnTo>
                  <a:lnTo>
                    <a:pt x="1015" y="863"/>
                  </a:lnTo>
                  <a:lnTo>
                    <a:pt x="1001" y="863"/>
                  </a:lnTo>
                  <a:lnTo>
                    <a:pt x="1001" y="878"/>
                  </a:lnTo>
                  <a:lnTo>
                    <a:pt x="1015" y="878"/>
                  </a:lnTo>
                  <a:lnTo>
                    <a:pt x="1001" y="893"/>
                  </a:lnTo>
                  <a:lnTo>
                    <a:pt x="1015" y="908"/>
                  </a:lnTo>
                  <a:lnTo>
                    <a:pt x="1015" y="923"/>
                  </a:lnTo>
                  <a:lnTo>
                    <a:pt x="1060" y="923"/>
                  </a:lnTo>
                  <a:lnTo>
                    <a:pt x="1060" y="939"/>
                  </a:lnTo>
                  <a:lnTo>
                    <a:pt x="1015" y="954"/>
                  </a:lnTo>
                  <a:lnTo>
                    <a:pt x="986" y="984"/>
                  </a:lnTo>
                  <a:lnTo>
                    <a:pt x="986" y="969"/>
                  </a:lnTo>
                  <a:lnTo>
                    <a:pt x="1015" y="939"/>
                  </a:lnTo>
                  <a:lnTo>
                    <a:pt x="1001" y="923"/>
                  </a:lnTo>
                  <a:lnTo>
                    <a:pt x="971" y="939"/>
                  </a:lnTo>
                  <a:lnTo>
                    <a:pt x="957" y="908"/>
                  </a:lnTo>
                  <a:lnTo>
                    <a:pt x="957" y="893"/>
                  </a:lnTo>
                  <a:lnTo>
                    <a:pt x="942" y="878"/>
                  </a:lnTo>
                  <a:lnTo>
                    <a:pt x="942" y="893"/>
                  </a:lnTo>
                  <a:lnTo>
                    <a:pt x="927" y="908"/>
                  </a:lnTo>
                  <a:lnTo>
                    <a:pt x="898" y="939"/>
                  </a:lnTo>
                  <a:lnTo>
                    <a:pt x="883" y="923"/>
                  </a:lnTo>
                  <a:lnTo>
                    <a:pt x="868" y="939"/>
                  </a:lnTo>
                  <a:lnTo>
                    <a:pt x="854" y="923"/>
                  </a:lnTo>
                  <a:lnTo>
                    <a:pt x="824" y="939"/>
                  </a:lnTo>
                  <a:lnTo>
                    <a:pt x="809" y="939"/>
                  </a:lnTo>
                  <a:lnTo>
                    <a:pt x="780" y="939"/>
                  </a:lnTo>
                  <a:lnTo>
                    <a:pt x="765" y="93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88" name="Freeform 404">
              <a:extLst>
                <a:ext uri="{FF2B5EF4-FFF2-40B4-BE49-F238E27FC236}">
                  <a16:creationId xmlns:a16="http://schemas.microsoft.com/office/drawing/2014/main" id="{CEB56A15-59BA-5612-13C8-8730444F4B65}"/>
                </a:ext>
              </a:extLst>
            </p:cNvPr>
            <p:cNvSpPr>
              <a:spLocks/>
            </p:cNvSpPr>
            <p:nvPr/>
          </p:nvSpPr>
          <p:spPr bwMode="auto">
            <a:xfrm>
              <a:off x="3885390" y="3662845"/>
              <a:ext cx="1161228" cy="834442"/>
            </a:xfrm>
            <a:custGeom>
              <a:avLst/>
              <a:gdLst>
                <a:gd name="T0" fmla="*/ 0 w 1208"/>
                <a:gd name="T1" fmla="*/ 0 h 1000"/>
                <a:gd name="T2" fmla="*/ 0 w 1208"/>
                <a:gd name="T3" fmla="*/ 0 h 1000"/>
                <a:gd name="T4" fmla="*/ 0 w 1208"/>
                <a:gd name="T5" fmla="*/ 0 h 1000"/>
                <a:gd name="T6" fmla="*/ 0 w 1208"/>
                <a:gd name="T7" fmla="*/ 0 h 1000"/>
                <a:gd name="T8" fmla="*/ 0 w 1208"/>
                <a:gd name="T9" fmla="*/ 0 h 1000"/>
                <a:gd name="T10" fmla="*/ 0 w 1208"/>
                <a:gd name="T11" fmla="*/ 0 h 1000"/>
                <a:gd name="T12" fmla="*/ 0 w 1208"/>
                <a:gd name="T13" fmla="*/ 0 h 1000"/>
                <a:gd name="T14" fmla="*/ 0 w 1208"/>
                <a:gd name="T15" fmla="*/ 0 h 1000"/>
                <a:gd name="T16" fmla="*/ 0 w 1208"/>
                <a:gd name="T17" fmla="*/ 0 h 1000"/>
                <a:gd name="T18" fmla="*/ 0 w 1208"/>
                <a:gd name="T19" fmla="*/ 0 h 1000"/>
                <a:gd name="T20" fmla="*/ 0 w 1208"/>
                <a:gd name="T21" fmla="*/ 0 h 1000"/>
                <a:gd name="T22" fmla="*/ 0 w 1208"/>
                <a:gd name="T23" fmla="*/ 0 h 1000"/>
                <a:gd name="T24" fmla="*/ 0 w 1208"/>
                <a:gd name="T25" fmla="*/ 0 h 1000"/>
                <a:gd name="T26" fmla="*/ 0 w 1208"/>
                <a:gd name="T27" fmla="*/ 0 h 1000"/>
                <a:gd name="T28" fmla="*/ 0 w 1208"/>
                <a:gd name="T29" fmla="*/ 0 h 1000"/>
                <a:gd name="T30" fmla="*/ 0 w 1208"/>
                <a:gd name="T31" fmla="*/ 0 h 1000"/>
                <a:gd name="T32" fmla="*/ 0 w 1208"/>
                <a:gd name="T33" fmla="*/ 0 h 1000"/>
                <a:gd name="T34" fmla="*/ 0 w 1208"/>
                <a:gd name="T35" fmla="*/ 0 h 1000"/>
                <a:gd name="T36" fmla="*/ 0 w 1208"/>
                <a:gd name="T37" fmla="*/ 0 h 1000"/>
                <a:gd name="T38" fmla="*/ 0 w 1208"/>
                <a:gd name="T39" fmla="*/ 0 h 1000"/>
                <a:gd name="T40" fmla="*/ 0 w 1208"/>
                <a:gd name="T41" fmla="*/ 0 h 1000"/>
                <a:gd name="T42" fmla="*/ 0 w 1208"/>
                <a:gd name="T43" fmla="*/ 0 h 1000"/>
                <a:gd name="T44" fmla="*/ 0 w 1208"/>
                <a:gd name="T45" fmla="*/ 0 h 1000"/>
                <a:gd name="T46" fmla="*/ 0 w 1208"/>
                <a:gd name="T47" fmla="*/ 0 h 1000"/>
                <a:gd name="T48" fmla="*/ 0 w 1208"/>
                <a:gd name="T49" fmla="*/ 0 h 1000"/>
                <a:gd name="T50" fmla="*/ 0 w 1208"/>
                <a:gd name="T51" fmla="*/ 0 h 1000"/>
                <a:gd name="T52" fmla="*/ 0 w 1208"/>
                <a:gd name="T53" fmla="*/ 0 h 1000"/>
                <a:gd name="T54" fmla="*/ 0 w 1208"/>
                <a:gd name="T55" fmla="*/ 0 h 1000"/>
                <a:gd name="T56" fmla="*/ 0 w 1208"/>
                <a:gd name="T57" fmla="*/ 0 h 1000"/>
                <a:gd name="T58" fmla="*/ 0 w 1208"/>
                <a:gd name="T59" fmla="*/ 0 h 1000"/>
                <a:gd name="T60" fmla="*/ 0 w 1208"/>
                <a:gd name="T61" fmla="*/ 0 h 1000"/>
                <a:gd name="T62" fmla="*/ 0 w 1208"/>
                <a:gd name="T63" fmla="*/ 0 h 1000"/>
                <a:gd name="T64" fmla="*/ 0 w 1208"/>
                <a:gd name="T65" fmla="*/ 0 h 1000"/>
                <a:gd name="T66" fmla="*/ 0 w 1208"/>
                <a:gd name="T67" fmla="*/ 0 h 1000"/>
                <a:gd name="T68" fmla="*/ 0 w 1208"/>
                <a:gd name="T69" fmla="*/ 0 h 1000"/>
                <a:gd name="T70" fmla="*/ 0 w 1208"/>
                <a:gd name="T71" fmla="*/ 0 h 1000"/>
                <a:gd name="T72" fmla="*/ 0 w 1208"/>
                <a:gd name="T73" fmla="*/ 0 h 1000"/>
                <a:gd name="T74" fmla="*/ 0 w 1208"/>
                <a:gd name="T75" fmla="*/ 0 h 1000"/>
                <a:gd name="T76" fmla="*/ 0 w 1208"/>
                <a:gd name="T77" fmla="*/ 0 h 1000"/>
                <a:gd name="T78" fmla="*/ 0 w 1208"/>
                <a:gd name="T79" fmla="*/ 0 h 1000"/>
                <a:gd name="T80" fmla="*/ 0 w 1208"/>
                <a:gd name="T81" fmla="*/ 0 h 1000"/>
                <a:gd name="T82" fmla="*/ 0 w 1208"/>
                <a:gd name="T83" fmla="*/ 0 h 1000"/>
                <a:gd name="T84" fmla="*/ 0 w 1208"/>
                <a:gd name="T85" fmla="*/ 0 h 1000"/>
                <a:gd name="T86" fmla="*/ 0 w 1208"/>
                <a:gd name="T87" fmla="*/ 0 h 1000"/>
                <a:gd name="T88" fmla="*/ 0 w 1208"/>
                <a:gd name="T89" fmla="*/ 0 h 1000"/>
                <a:gd name="T90" fmla="*/ 0 w 1208"/>
                <a:gd name="T91" fmla="*/ 0 h 1000"/>
                <a:gd name="T92" fmla="*/ 0 w 1208"/>
                <a:gd name="T93" fmla="*/ 0 h 1000"/>
                <a:gd name="T94" fmla="*/ 0 w 1208"/>
                <a:gd name="T95" fmla="*/ 0 h 1000"/>
                <a:gd name="T96" fmla="*/ 0 w 1208"/>
                <a:gd name="T97" fmla="*/ 0 h 1000"/>
                <a:gd name="T98" fmla="*/ 0 w 1208"/>
                <a:gd name="T99" fmla="*/ 0 h 1000"/>
                <a:gd name="T100" fmla="*/ 0 w 1208"/>
                <a:gd name="T101" fmla="*/ 0 h 1000"/>
                <a:gd name="T102" fmla="*/ 0 w 1208"/>
                <a:gd name="T103" fmla="*/ 0 h 1000"/>
                <a:gd name="T104" fmla="*/ 0 w 1208"/>
                <a:gd name="T105" fmla="*/ 0 h 1000"/>
                <a:gd name="T106" fmla="*/ 0 w 1208"/>
                <a:gd name="T107" fmla="*/ 0 h 1000"/>
                <a:gd name="T108" fmla="*/ 0 w 1208"/>
                <a:gd name="T109" fmla="*/ 0 h 1000"/>
                <a:gd name="T110" fmla="*/ 0 w 1208"/>
                <a:gd name="T111" fmla="*/ 0 h 10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08" h="1000">
                  <a:moveTo>
                    <a:pt x="775" y="953"/>
                  </a:moveTo>
                  <a:lnTo>
                    <a:pt x="775" y="968"/>
                  </a:lnTo>
                  <a:lnTo>
                    <a:pt x="775" y="984"/>
                  </a:lnTo>
                  <a:lnTo>
                    <a:pt x="760" y="984"/>
                  </a:lnTo>
                  <a:lnTo>
                    <a:pt x="745" y="984"/>
                  </a:lnTo>
                  <a:lnTo>
                    <a:pt x="700" y="999"/>
                  </a:lnTo>
                  <a:lnTo>
                    <a:pt x="715" y="968"/>
                  </a:lnTo>
                  <a:lnTo>
                    <a:pt x="730" y="968"/>
                  </a:lnTo>
                  <a:lnTo>
                    <a:pt x="745" y="953"/>
                  </a:lnTo>
                  <a:lnTo>
                    <a:pt x="745" y="922"/>
                  </a:lnTo>
                  <a:lnTo>
                    <a:pt x="745" y="938"/>
                  </a:lnTo>
                  <a:lnTo>
                    <a:pt x="775" y="938"/>
                  </a:lnTo>
                  <a:lnTo>
                    <a:pt x="760" y="907"/>
                  </a:lnTo>
                  <a:lnTo>
                    <a:pt x="745" y="891"/>
                  </a:lnTo>
                  <a:lnTo>
                    <a:pt x="715" y="891"/>
                  </a:lnTo>
                  <a:lnTo>
                    <a:pt x="715" y="845"/>
                  </a:lnTo>
                  <a:lnTo>
                    <a:pt x="700" y="845"/>
                  </a:lnTo>
                  <a:lnTo>
                    <a:pt x="700" y="815"/>
                  </a:lnTo>
                  <a:lnTo>
                    <a:pt x="656" y="815"/>
                  </a:lnTo>
                  <a:lnTo>
                    <a:pt x="641" y="815"/>
                  </a:lnTo>
                  <a:lnTo>
                    <a:pt x="626" y="830"/>
                  </a:lnTo>
                  <a:lnTo>
                    <a:pt x="536" y="799"/>
                  </a:lnTo>
                  <a:lnTo>
                    <a:pt x="507" y="799"/>
                  </a:lnTo>
                  <a:lnTo>
                    <a:pt x="373" y="768"/>
                  </a:lnTo>
                  <a:lnTo>
                    <a:pt x="224" y="753"/>
                  </a:lnTo>
                  <a:lnTo>
                    <a:pt x="119" y="722"/>
                  </a:lnTo>
                  <a:lnTo>
                    <a:pt x="104" y="707"/>
                  </a:lnTo>
                  <a:lnTo>
                    <a:pt x="60" y="661"/>
                  </a:lnTo>
                  <a:lnTo>
                    <a:pt x="75" y="615"/>
                  </a:lnTo>
                  <a:lnTo>
                    <a:pt x="60" y="553"/>
                  </a:lnTo>
                  <a:lnTo>
                    <a:pt x="89" y="507"/>
                  </a:lnTo>
                  <a:lnTo>
                    <a:pt x="89" y="492"/>
                  </a:lnTo>
                  <a:lnTo>
                    <a:pt x="75" y="461"/>
                  </a:lnTo>
                  <a:lnTo>
                    <a:pt x="75" y="400"/>
                  </a:lnTo>
                  <a:lnTo>
                    <a:pt x="60" y="369"/>
                  </a:lnTo>
                  <a:lnTo>
                    <a:pt x="30" y="369"/>
                  </a:lnTo>
                  <a:lnTo>
                    <a:pt x="15" y="323"/>
                  </a:lnTo>
                  <a:lnTo>
                    <a:pt x="0" y="323"/>
                  </a:lnTo>
                  <a:lnTo>
                    <a:pt x="0" y="307"/>
                  </a:lnTo>
                  <a:lnTo>
                    <a:pt x="209" y="0"/>
                  </a:lnTo>
                  <a:lnTo>
                    <a:pt x="283" y="46"/>
                  </a:lnTo>
                  <a:lnTo>
                    <a:pt x="343" y="46"/>
                  </a:lnTo>
                  <a:lnTo>
                    <a:pt x="358" y="46"/>
                  </a:lnTo>
                  <a:lnTo>
                    <a:pt x="373" y="61"/>
                  </a:lnTo>
                  <a:lnTo>
                    <a:pt x="402" y="46"/>
                  </a:lnTo>
                  <a:lnTo>
                    <a:pt x="417" y="77"/>
                  </a:lnTo>
                  <a:lnTo>
                    <a:pt x="432" y="92"/>
                  </a:lnTo>
                  <a:lnTo>
                    <a:pt x="462" y="92"/>
                  </a:lnTo>
                  <a:lnTo>
                    <a:pt x="536" y="169"/>
                  </a:lnTo>
                  <a:lnTo>
                    <a:pt x="522" y="169"/>
                  </a:lnTo>
                  <a:lnTo>
                    <a:pt x="566" y="200"/>
                  </a:lnTo>
                  <a:lnTo>
                    <a:pt x="581" y="246"/>
                  </a:lnTo>
                  <a:lnTo>
                    <a:pt x="596" y="215"/>
                  </a:lnTo>
                  <a:lnTo>
                    <a:pt x="641" y="200"/>
                  </a:lnTo>
                  <a:lnTo>
                    <a:pt x="611" y="184"/>
                  </a:lnTo>
                  <a:lnTo>
                    <a:pt x="656" y="184"/>
                  </a:lnTo>
                  <a:lnTo>
                    <a:pt x="656" y="200"/>
                  </a:lnTo>
                  <a:lnTo>
                    <a:pt x="700" y="246"/>
                  </a:lnTo>
                  <a:lnTo>
                    <a:pt x="700" y="231"/>
                  </a:lnTo>
                  <a:lnTo>
                    <a:pt x="715" y="246"/>
                  </a:lnTo>
                  <a:lnTo>
                    <a:pt x="745" y="231"/>
                  </a:lnTo>
                  <a:lnTo>
                    <a:pt x="745" y="292"/>
                  </a:lnTo>
                  <a:lnTo>
                    <a:pt x="760" y="292"/>
                  </a:lnTo>
                  <a:lnTo>
                    <a:pt x="760" y="261"/>
                  </a:lnTo>
                  <a:lnTo>
                    <a:pt x="805" y="246"/>
                  </a:lnTo>
                  <a:lnTo>
                    <a:pt x="805" y="169"/>
                  </a:lnTo>
                  <a:lnTo>
                    <a:pt x="849" y="123"/>
                  </a:lnTo>
                  <a:lnTo>
                    <a:pt x="864" y="154"/>
                  </a:lnTo>
                  <a:lnTo>
                    <a:pt x="864" y="169"/>
                  </a:lnTo>
                  <a:lnTo>
                    <a:pt x="864" y="200"/>
                  </a:lnTo>
                  <a:lnTo>
                    <a:pt x="849" y="200"/>
                  </a:lnTo>
                  <a:lnTo>
                    <a:pt x="864" y="231"/>
                  </a:lnTo>
                  <a:lnTo>
                    <a:pt x="879" y="231"/>
                  </a:lnTo>
                  <a:lnTo>
                    <a:pt x="879" y="246"/>
                  </a:lnTo>
                  <a:lnTo>
                    <a:pt x="864" y="277"/>
                  </a:lnTo>
                  <a:lnTo>
                    <a:pt x="879" y="292"/>
                  </a:lnTo>
                  <a:lnTo>
                    <a:pt x="924" y="261"/>
                  </a:lnTo>
                  <a:lnTo>
                    <a:pt x="939" y="231"/>
                  </a:lnTo>
                  <a:lnTo>
                    <a:pt x="969" y="261"/>
                  </a:lnTo>
                  <a:lnTo>
                    <a:pt x="939" y="323"/>
                  </a:lnTo>
                  <a:lnTo>
                    <a:pt x="909" y="323"/>
                  </a:lnTo>
                  <a:lnTo>
                    <a:pt x="864" y="323"/>
                  </a:lnTo>
                  <a:lnTo>
                    <a:pt x="879" y="338"/>
                  </a:lnTo>
                  <a:lnTo>
                    <a:pt x="834" y="353"/>
                  </a:lnTo>
                  <a:lnTo>
                    <a:pt x="820" y="384"/>
                  </a:lnTo>
                  <a:lnTo>
                    <a:pt x="775" y="384"/>
                  </a:lnTo>
                  <a:lnTo>
                    <a:pt x="760" y="415"/>
                  </a:lnTo>
                  <a:lnTo>
                    <a:pt x="745" y="415"/>
                  </a:lnTo>
                  <a:lnTo>
                    <a:pt x="715" y="430"/>
                  </a:lnTo>
                  <a:lnTo>
                    <a:pt x="671" y="476"/>
                  </a:lnTo>
                  <a:lnTo>
                    <a:pt x="656" y="523"/>
                  </a:lnTo>
                  <a:lnTo>
                    <a:pt x="671" y="538"/>
                  </a:lnTo>
                  <a:lnTo>
                    <a:pt x="671" y="584"/>
                  </a:lnTo>
                  <a:lnTo>
                    <a:pt x="700" y="584"/>
                  </a:lnTo>
                  <a:lnTo>
                    <a:pt x="760" y="646"/>
                  </a:lnTo>
                  <a:lnTo>
                    <a:pt x="775" y="646"/>
                  </a:lnTo>
                  <a:lnTo>
                    <a:pt x="805" y="676"/>
                  </a:lnTo>
                  <a:lnTo>
                    <a:pt x="790" y="692"/>
                  </a:lnTo>
                  <a:lnTo>
                    <a:pt x="805" y="707"/>
                  </a:lnTo>
                  <a:lnTo>
                    <a:pt x="775" y="722"/>
                  </a:lnTo>
                  <a:lnTo>
                    <a:pt x="805" y="768"/>
                  </a:lnTo>
                  <a:lnTo>
                    <a:pt x="820" y="768"/>
                  </a:lnTo>
                  <a:lnTo>
                    <a:pt x="834" y="768"/>
                  </a:lnTo>
                  <a:lnTo>
                    <a:pt x="849" y="738"/>
                  </a:lnTo>
                  <a:lnTo>
                    <a:pt x="864" y="707"/>
                  </a:lnTo>
                  <a:lnTo>
                    <a:pt x="849" y="692"/>
                  </a:lnTo>
                  <a:lnTo>
                    <a:pt x="894" y="661"/>
                  </a:lnTo>
                  <a:lnTo>
                    <a:pt x="909" y="599"/>
                  </a:lnTo>
                  <a:lnTo>
                    <a:pt x="879" y="584"/>
                  </a:lnTo>
                  <a:lnTo>
                    <a:pt x="894" y="569"/>
                  </a:lnTo>
                  <a:lnTo>
                    <a:pt x="909" y="569"/>
                  </a:lnTo>
                  <a:lnTo>
                    <a:pt x="939" y="461"/>
                  </a:lnTo>
                  <a:lnTo>
                    <a:pt x="969" y="461"/>
                  </a:lnTo>
                  <a:lnTo>
                    <a:pt x="1013" y="492"/>
                  </a:lnTo>
                  <a:lnTo>
                    <a:pt x="1028" y="538"/>
                  </a:lnTo>
                  <a:lnTo>
                    <a:pt x="1043" y="538"/>
                  </a:lnTo>
                  <a:lnTo>
                    <a:pt x="1028" y="599"/>
                  </a:lnTo>
                  <a:lnTo>
                    <a:pt x="1073" y="615"/>
                  </a:lnTo>
                  <a:lnTo>
                    <a:pt x="1118" y="584"/>
                  </a:lnTo>
                  <a:lnTo>
                    <a:pt x="1132" y="661"/>
                  </a:lnTo>
                  <a:lnTo>
                    <a:pt x="1132" y="676"/>
                  </a:lnTo>
                  <a:lnTo>
                    <a:pt x="1132" y="692"/>
                  </a:lnTo>
                  <a:lnTo>
                    <a:pt x="1177" y="722"/>
                  </a:lnTo>
                  <a:lnTo>
                    <a:pt x="1177" y="738"/>
                  </a:lnTo>
                  <a:lnTo>
                    <a:pt x="1207" y="753"/>
                  </a:lnTo>
                  <a:lnTo>
                    <a:pt x="1192" y="799"/>
                  </a:lnTo>
                  <a:lnTo>
                    <a:pt x="1177" y="815"/>
                  </a:lnTo>
                  <a:lnTo>
                    <a:pt x="1147" y="815"/>
                  </a:lnTo>
                  <a:lnTo>
                    <a:pt x="1132" y="845"/>
                  </a:lnTo>
                  <a:lnTo>
                    <a:pt x="1088" y="845"/>
                  </a:lnTo>
                  <a:lnTo>
                    <a:pt x="1043" y="830"/>
                  </a:lnTo>
                  <a:lnTo>
                    <a:pt x="998" y="845"/>
                  </a:lnTo>
                  <a:lnTo>
                    <a:pt x="983" y="845"/>
                  </a:lnTo>
                  <a:lnTo>
                    <a:pt x="939" y="891"/>
                  </a:lnTo>
                  <a:lnTo>
                    <a:pt x="909" y="907"/>
                  </a:lnTo>
                  <a:lnTo>
                    <a:pt x="939" y="891"/>
                  </a:lnTo>
                  <a:lnTo>
                    <a:pt x="983" y="861"/>
                  </a:lnTo>
                  <a:lnTo>
                    <a:pt x="998" y="861"/>
                  </a:lnTo>
                  <a:lnTo>
                    <a:pt x="1028" y="845"/>
                  </a:lnTo>
                  <a:lnTo>
                    <a:pt x="1043" y="861"/>
                  </a:lnTo>
                  <a:lnTo>
                    <a:pt x="1028" y="876"/>
                  </a:lnTo>
                  <a:lnTo>
                    <a:pt x="1013" y="876"/>
                  </a:lnTo>
                  <a:lnTo>
                    <a:pt x="1013" y="891"/>
                  </a:lnTo>
                  <a:lnTo>
                    <a:pt x="1028" y="891"/>
                  </a:lnTo>
                  <a:lnTo>
                    <a:pt x="1013" y="907"/>
                  </a:lnTo>
                  <a:lnTo>
                    <a:pt x="1028" y="922"/>
                  </a:lnTo>
                  <a:lnTo>
                    <a:pt x="1028" y="938"/>
                  </a:lnTo>
                  <a:lnTo>
                    <a:pt x="1073" y="938"/>
                  </a:lnTo>
                  <a:lnTo>
                    <a:pt x="1073" y="953"/>
                  </a:lnTo>
                  <a:lnTo>
                    <a:pt x="1028" y="968"/>
                  </a:lnTo>
                  <a:lnTo>
                    <a:pt x="998" y="999"/>
                  </a:lnTo>
                  <a:lnTo>
                    <a:pt x="998" y="984"/>
                  </a:lnTo>
                  <a:lnTo>
                    <a:pt x="1028" y="953"/>
                  </a:lnTo>
                  <a:lnTo>
                    <a:pt x="1013" y="938"/>
                  </a:lnTo>
                  <a:lnTo>
                    <a:pt x="983" y="953"/>
                  </a:lnTo>
                  <a:lnTo>
                    <a:pt x="969" y="922"/>
                  </a:lnTo>
                  <a:lnTo>
                    <a:pt x="969" y="907"/>
                  </a:lnTo>
                  <a:lnTo>
                    <a:pt x="954" y="891"/>
                  </a:lnTo>
                  <a:lnTo>
                    <a:pt x="954" y="907"/>
                  </a:lnTo>
                  <a:lnTo>
                    <a:pt x="939" y="922"/>
                  </a:lnTo>
                  <a:lnTo>
                    <a:pt x="909" y="953"/>
                  </a:lnTo>
                  <a:lnTo>
                    <a:pt x="894" y="938"/>
                  </a:lnTo>
                  <a:lnTo>
                    <a:pt x="879" y="953"/>
                  </a:lnTo>
                  <a:lnTo>
                    <a:pt x="864" y="938"/>
                  </a:lnTo>
                  <a:lnTo>
                    <a:pt x="834" y="953"/>
                  </a:lnTo>
                  <a:lnTo>
                    <a:pt x="820" y="953"/>
                  </a:lnTo>
                  <a:lnTo>
                    <a:pt x="790" y="953"/>
                  </a:lnTo>
                  <a:lnTo>
                    <a:pt x="775" y="95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89" name="Line 405">
              <a:extLst>
                <a:ext uri="{FF2B5EF4-FFF2-40B4-BE49-F238E27FC236}">
                  <a16:creationId xmlns:a16="http://schemas.microsoft.com/office/drawing/2014/main" id="{70A63893-3868-0CDB-DC5D-1DA731D156B5}"/>
                </a:ext>
              </a:extLst>
            </p:cNvPr>
            <p:cNvSpPr>
              <a:spLocks noChangeShapeType="1"/>
            </p:cNvSpPr>
            <p:nvPr/>
          </p:nvSpPr>
          <p:spPr bwMode="auto">
            <a:xfrm flipH="1">
              <a:off x="4931103" y="4368785"/>
              <a:ext cx="12159"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90" name="Freeform 406">
              <a:extLst>
                <a:ext uri="{FF2B5EF4-FFF2-40B4-BE49-F238E27FC236}">
                  <a16:creationId xmlns:a16="http://schemas.microsoft.com/office/drawing/2014/main" id="{A1697113-EFAD-972D-86FC-B575E41449A6}"/>
                </a:ext>
              </a:extLst>
            </p:cNvPr>
            <p:cNvSpPr>
              <a:spLocks/>
            </p:cNvSpPr>
            <p:nvPr/>
          </p:nvSpPr>
          <p:spPr bwMode="auto">
            <a:xfrm>
              <a:off x="4762898" y="3763693"/>
              <a:ext cx="314119" cy="335078"/>
            </a:xfrm>
            <a:custGeom>
              <a:avLst/>
              <a:gdLst>
                <a:gd name="T0" fmla="*/ 0 w 328"/>
                <a:gd name="T1" fmla="*/ 0 h 401"/>
                <a:gd name="T2" fmla="*/ 0 w 328"/>
                <a:gd name="T3" fmla="*/ 0 h 401"/>
                <a:gd name="T4" fmla="*/ 0 w 328"/>
                <a:gd name="T5" fmla="*/ 0 h 401"/>
                <a:gd name="T6" fmla="*/ 0 w 328"/>
                <a:gd name="T7" fmla="*/ 0 h 401"/>
                <a:gd name="T8" fmla="*/ 0 w 328"/>
                <a:gd name="T9" fmla="*/ 0 h 401"/>
                <a:gd name="T10" fmla="*/ 0 w 328"/>
                <a:gd name="T11" fmla="*/ 0 h 401"/>
                <a:gd name="T12" fmla="*/ 0 w 328"/>
                <a:gd name="T13" fmla="*/ 0 h 401"/>
                <a:gd name="T14" fmla="*/ 0 w 328"/>
                <a:gd name="T15" fmla="*/ 0 h 401"/>
                <a:gd name="T16" fmla="*/ 0 w 328"/>
                <a:gd name="T17" fmla="*/ 0 h 401"/>
                <a:gd name="T18" fmla="*/ 0 w 328"/>
                <a:gd name="T19" fmla="*/ 0 h 401"/>
                <a:gd name="T20" fmla="*/ 0 w 328"/>
                <a:gd name="T21" fmla="*/ 0 h 401"/>
                <a:gd name="T22" fmla="*/ 0 w 328"/>
                <a:gd name="T23" fmla="*/ 0 h 401"/>
                <a:gd name="T24" fmla="*/ 0 w 328"/>
                <a:gd name="T25" fmla="*/ 0 h 401"/>
                <a:gd name="T26" fmla="*/ 0 w 328"/>
                <a:gd name="T27" fmla="*/ 0 h 401"/>
                <a:gd name="T28" fmla="*/ 0 w 328"/>
                <a:gd name="T29" fmla="*/ 0 h 401"/>
                <a:gd name="T30" fmla="*/ 0 w 328"/>
                <a:gd name="T31" fmla="*/ 0 h 401"/>
                <a:gd name="T32" fmla="*/ 0 w 328"/>
                <a:gd name="T33" fmla="*/ 0 h 401"/>
                <a:gd name="T34" fmla="*/ 0 w 328"/>
                <a:gd name="T35" fmla="*/ 0 h 401"/>
                <a:gd name="T36" fmla="*/ 0 w 328"/>
                <a:gd name="T37" fmla="*/ 0 h 401"/>
                <a:gd name="T38" fmla="*/ 0 w 328"/>
                <a:gd name="T39" fmla="*/ 0 h 401"/>
                <a:gd name="T40" fmla="*/ 0 w 328"/>
                <a:gd name="T41" fmla="*/ 0 h 401"/>
                <a:gd name="T42" fmla="*/ 0 w 328"/>
                <a:gd name="T43" fmla="*/ 0 h 401"/>
                <a:gd name="T44" fmla="*/ 0 w 328"/>
                <a:gd name="T45" fmla="*/ 0 h 401"/>
                <a:gd name="T46" fmla="*/ 0 w 328"/>
                <a:gd name="T47" fmla="*/ 0 h 401"/>
                <a:gd name="T48" fmla="*/ 0 w 328"/>
                <a:gd name="T49" fmla="*/ 0 h 401"/>
                <a:gd name="T50" fmla="*/ 0 w 328"/>
                <a:gd name="T51" fmla="*/ 0 h 401"/>
                <a:gd name="T52" fmla="*/ 0 w 328"/>
                <a:gd name="T53" fmla="*/ 0 h 401"/>
                <a:gd name="T54" fmla="*/ 0 w 328"/>
                <a:gd name="T55" fmla="*/ 0 h 401"/>
                <a:gd name="T56" fmla="*/ 0 w 328"/>
                <a:gd name="T57" fmla="*/ 0 h 401"/>
                <a:gd name="T58" fmla="*/ 0 w 328"/>
                <a:gd name="T59" fmla="*/ 0 h 401"/>
                <a:gd name="T60" fmla="*/ 0 w 328"/>
                <a:gd name="T61" fmla="*/ 0 h 401"/>
                <a:gd name="T62" fmla="*/ 0 w 328"/>
                <a:gd name="T63" fmla="*/ 0 h 401"/>
                <a:gd name="T64" fmla="*/ 0 w 328"/>
                <a:gd name="T65" fmla="*/ 0 h 401"/>
                <a:gd name="T66" fmla="*/ 0 w 328"/>
                <a:gd name="T67" fmla="*/ 0 h 401"/>
                <a:gd name="T68" fmla="*/ 0 w 328"/>
                <a:gd name="T69" fmla="*/ 0 h 401"/>
                <a:gd name="T70" fmla="*/ 0 w 328"/>
                <a:gd name="T71" fmla="*/ 0 h 401"/>
                <a:gd name="T72" fmla="*/ 0 w 328"/>
                <a:gd name="T73" fmla="*/ 0 h 401"/>
                <a:gd name="T74" fmla="*/ 0 w 328"/>
                <a:gd name="T75" fmla="*/ 0 h 4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28" h="401">
                  <a:moveTo>
                    <a:pt x="208" y="46"/>
                  </a:moveTo>
                  <a:lnTo>
                    <a:pt x="208" y="77"/>
                  </a:lnTo>
                  <a:lnTo>
                    <a:pt x="282" y="138"/>
                  </a:lnTo>
                  <a:lnTo>
                    <a:pt x="253" y="154"/>
                  </a:lnTo>
                  <a:lnTo>
                    <a:pt x="253" y="200"/>
                  </a:lnTo>
                  <a:lnTo>
                    <a:pt x="297" y="231"/>
                  </a:lnTo>
                  <a:lnTo>
                    <a:pt x="327" y="277"/>
                  </a:lnTo>
                  <a:lnTo>
                    <a:pt x="268" y="308"/>
                  </a:lnTo>
                  <a:lnTo>
                    <a:pt x="253" y="277"/>
                  </a:lnTo>
                  <a:lnTo>
                    <a:pt x="223" y="246"/>
                  </a:lnTo>
                  <a:lnTo>
                    <a:pt x="223" y="292"/>
                  </a:lnTo>
                  <a:lnTo>
                    <a:pt x="238" y="338"/>
                  </a:lnTo>
                  <a:lnTo>
                    <a:pt x="223" y="369"/>
                  </a:lnTo>
                  <a:lnTo>
                    <a:pt x="178" y="338"/>
                  </a:lnTo>
                  <a:lnTo>
                    <a:pt x="208" y="400"/>
                  </a:lnTo>
                  <a:lnTo>
                    <a:pt x="164" y="369"/>
                  </a:lnTo>
                  <a:lnTo>
                    <a:pt x="134" y="338"/>
                  </a:lnTo>
                  <a:lnTo>
                    <a:pt x="134" y="308"/>
                  </a:lnTo>
                  <a:lnTo>
                    <a:pt x="104" y="292"/>
                  </a:lnTo>
                  <a:lnTo>
                    <a:pt x="89" y="308"/>
                  </a:lnTo>
                  <a:lnTo>
                    <a:pt x="59" y="292"/>
                  </a:lnTo>
                  <a:lnTo>
                    <a:pt x="59" y="277"/>
                  </a:lnTo>
                  <a:lnTo>
                    <a:pt x="74" y="246"/>
                  </a:lnTo>
                  <a:lnTo>
                    <a:pt x="104" y="262"/>
                  </a:lnTo>
                  <a:lnTo>
                    <a:pt x="119" y="262"/>
                  </a:lnTo>
                  <a:lnTo>
                    <a:pt x="164" y="200"/>
                  </a:lnTo>
                  <a:lnTo>
                    <a:pt x="164" y="185"/>
                  </a:lnTo>
                  <a:lnTo>
                    <a:pt x="104" y="108"/>
                  </a:lnTo>
                  <a:lnTo>
                    <a:pt x="104" y="123"/>
                  </a:lnTo>
                  <a:lnTo>
                    <a:pt x="89" y="108"/>
                  </a:lnTo>
                  <a:lnTo>
                    <a:pt x="30" y="92"/>
                  </a:lnTo>
                  <a:lnTo>
                    <a:pt x="15" y="77"/>
                  </a:lnTo>
                  <a:lnTo>
                    <a:pt x="0" y="15"/>
                  </a:lnTo>
                  <a:lnTo>
                    <a:pt x="59" y="0"/>
                  </a:lnTo>
                  <a:lnTo>
                    <a:pt x="74" y="31"/>
                  </a:lnTo>
                  <a:lnTo>
                    <a:pt x="104" y="15"/>
                  </a:lnTo>
                  <a:lnTo>
                    <a:pt x="149" y="0"/>
                  </a:lnTo>
                  <a:lnTo>
                    <a:pt x="208"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91" name="Freeform 407">
              <a:extLst>
                <a:ext uri="{FF2B5EF4-FFF2-40B4-BE49-F238E27FC236}">
                  <a16:creationId xmlns:a16="http://schemas.microsoft.com/office/drawing/2014/main" id="{74B7C8E7-3F4A-A571-EAB1-2B7CCB88EDB7}"/>
                </a:ext>
              </a:extLst>
            </p:cNvPr>
            <p:cNvSpPr>
              <a:spLocks/>
            </p:cNvSpPr>
            <p:nvPr/>
          </p:nvSpPr>
          <p:spPr bwMode="auto">
            <a:xfrm>
              <a:off x="4959475" y="3547357"/>
              <a:ext cx="303986" cy="167538"/>
            </a:xfrm>
            <a:custGeom>
              <a:avLst/>
              <a:gdLst>
                <a:gd name="T0" fmla="*/ 0 w 315"/>
                <a:gd name="T1" fmla="*/ 0 h 200"/>
                <a:gd name="T2" fmla="*/ 0 w 315"/>
                <a:gd name="T3" fmla="*/ 0 h 200"/>
                <a:gd name="T4" fmla="*/ 0 w 315"/>
                <a:gd name="T5" fmla="*/ 0 h 200"/>
                <a:gd name="T6" fmla="*/ 0 w 315"/>
                <a:gd name="T7" fmla="*/ 0 h 200"/>
                <a:gd name="T8" fmla="*/ 0 w 315"/>
                <a:gd name="T9" fmla="*/ 0 h 200"/>
                <a:gd name="T10" fmla="*/ 0 w 315"/>
                <a:gd name="T11" fmla="*/ 0 h 200"/>
                <a:gd name="T12" fmla="*/ 0 w 315"/>
                <a:gd name="T13" fmla="*/ 0 h 200"/>
                <a:gd name="T14" fmla="*/ 0 w 315"/>
                <a:gd name="T15" fmla="*/ 0 h 200"/>
                <a:gd name="T16" fmla="*/ 0 w 315"/>
                <a:gd name="T17" fmla="*/ 0 h 200"/>
                <a:gd name="T18" fmla="*/ 0 w 315"/>
                <a:gd name="T19" fmla="*/ 0 h 200"/>
                <a:gd name="T20" fmla="*/ 0 w 315"/>
                <a:gd name="T21" fmla="*/ 0 h 200"/>
                <a:gd name="T22" fmla="*/ 0 w 315"/>
                <a:gd name="T23" fmla="*/ 0 h 200"/>
                <a:gd name="T24" fmla="*/ 0 w 315"/>
                <a:gd name="T25" fmla="*/ 0 h 200"/>
                <a:gd name="T26" fmla="*/ 0 w 315"/>
                <a:gd name="T27" fmla="*/ 0 h 200"/>
                <a:gd name="T28" fmla="*/ 0 w 315"/>
                <a:gd name="T29" fmla="*/ 0 h 200"/>
                <a:gd name="T30" fmla="*/ 0 w 315"/>
                <a:gd name="T31" fmla="*/ 0 h 200"/>
                <a:gd name="T32" fmla="*/ 0 w 315"/>
                <a:gd name="T33" fmla="*/ 0 h 200"/>
                <a:gd name="T34" fmla="*/ 0 w 315"/>
                <a:gd name="T35" fmla="*/ 0 h 200"/>
                <a:gd name="T36" fmla="*/ 0 w 315"/>
                <a:gd name="T37" fmla="*/ 0 h 200"/>
                <a:gd name="T38" fmla="*/ 0 w 315"/>
                <a:gd name="T39" fmla="*/ 0 h 200"/>
                <a:gd name="T40" fmla="*/ 0 w 315"/>
                <a:gd name="T41" fmla="*/ 0 h 200"/>
                <a:gd name="T42" fmla="*/ 0 w 315"/>
                <a:gd name="T43" fmla="*/ 0 h 200"/>
                <a:gd name="T44" fmla="*/ 0 w 315"/>
                <a:gd name="T45" fmla="*/ 0 h 200"/>
                <a:gd name="T46" fmla="*/ 0 w 315"/>
                <a:gd name="T47" fmla="*/ 0 h 2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5" h="200">
                  <a:moveTo>
                    <a:pt x="30" y="153"/>
                  </a:moveTo>
                  <a:lnTo>
                    <a:pt x="0" y="168"/>
                  </a:lnTo>
                  <a:lnTo>
                    <a:pt x="15" y="184"/>
                  </a:lnTo>
                  <a:lnTo>
                    <a:pt x="45" y="184"/>
                  </a:lnTo>
                  <a:lnTo>
                    <a:pt x="60" y="199"/>
                  </a:lnTo>
                  <a:lnTo>
                    <a:pt x="105" y="153"/>
                  </a:lnTo>
                  <a:lnTo>
                    <a:pt x="135" y="153"/>
                  </a:lnTo>
                  <a:lnTo>
                    <a:pt x="135" y="138"/>
                  </a:lnTo>
                  <a:lnTo>
                    <a:pt x="164" y="122"/>
                  </a:lnTo>
                  <a:lnTo>
                    <a:pt x="179" y="138"/>
                  </a:lnTo>
                  <a:lnTo>
                    <a:pt x="284" y="77"/>
                  </a:lnTo>
                  <a:lnTo>
                    <a:pt x="314" y="15"/>
                  </a:lnTo>
                  <a:lnTo>
                    <a:pt x="75" y="0"/>
                  </a:lnTo>
                  <a:lnTo>
                    <a:pt x="75" y="31"/>
                  </a:lnTo>
                  <a:lnTo>
                    <a:pt x="105" y="46"/>
                  </a:lnTo>
                  <a:lnTo>
                    <a:pt x="150" y="46"/>
                  </a:lnTo>
                  <a:lnTo>
                    <a:pt x="135" y="77"/>
                  </a:lnTo>
                  <a:lnTo>
                    <a:pt x="90" y="77"/>
                  </a:lnTo>
                  <a:lnTo>
                    <a:pt x="60" y="61"/>
                  </a:lnTo>
                  <a:lnTo>
                    <a:pt x="30" y="122"/>
                  </a:lnTo>
                  <a:lnTo>
                    <a:pt x="60" y="138"/>
                  </a:lnTo>
                  <a:lnTo>
                    <a:pt x="45" y="138"/>
                  </a:lnTo>
                  <a:lnTo>
                    <a:pt x="45" y="153"/>
                  </a:lnTo>
                  <a:lnTo>
                    <a:pt x="30" y="15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92" name="Freeform 408">
              <a:extLst>
                <a:ext uri="{FF2B5EF4-FFF2-40B4-BE49-F238E27FC236}">
                  <a16:creationId xmlns:a16="http://schemas.microsoft.com/office/drawing/2014/main" id="{DF4546A8-AAB4-334C-3EF1-68155DCAAF5E}"/>
                </a:ext>
              </a:extLst>
            </p:cNvPr>
            <p:cNvSpPr>
              <a:spLocks/>
            </p:cNvSpPr>
            <p:nvPr/>
          </p:nvSpPr>
          <p:spPr bwMode="auto">
            <a:xfrm>
              <a:off x="4414327" y="3675857"/>
              <a:ext cx="158073" cy="143140"/>
            </a:xfrm>
            <a:custGeom>
              <a:avLst/>
              <a:gdLst>
                <a:gd name="T0" fmla="*/ 0 w 165"/>
                <a:gd name="T1" fmla="*/ 0 h 171"/>
                <a:gd name="T2" fmla="*/ 0 w 165"/>
                <a:gd name="T3" fmla="*/ 0 h 171"/>
                <a:gd name="T4" fmla="*/ 0 w 165"/>
                <a:gd name="T5" fmla="*/ 0 h 171"/>
                <a:gd name="T6" fmla="*/ 0 w 165"/>
                <a:gd name="T7" fmla="*/ 0 h 171"/>
                <a:gd name="T8" fmla="*/ 0 w 165"/>
                <a:gd name="T9" fmla="*/ 0 h 171"/>
                <a:gd name="T10" fmla="*/ 0 w 165"/>
                <a:gd name="T11" fmla="*/ 0 h 171"/>
                <a:gd name="T12" fmla="*/ 0 w 165"/>
                <a:gd name="T13" fmla="*/ 0 h 171"/>
                <a:gd name="T14" fmla="*/ 0 w 165"/>
                <a:gd name="T15" fmla="*/ 0 h 171"/>
                <a:gd name="T16" fmla="*/ 0 w 165"/>
                <a:gd name="T17" fmla="*/ 0 h 171"/>
                <a:gd name="T18" fmla="*/ 0 w 165"/>
                <a:gd name="T19" fmla="*/ 0 h 171"/>
                <a:gd name="T20" fmla="*/ 0 w 165"/>
                <a:gd name="T21" fmla="*/ 0 h 171"/>
                <a:gd name="T22" fmla="*/ 0 w 165"/>
                <a:gd name="T23" fmla="*/ 0 h 171"/>
                <a:gd name="T24" fmla="*/ 0 w 165"/>
                <a:gd name="T25" fmla="*/ 0 h 171"/>
                <a:gd name="T26" fmla="*/ 0 w 165"/>
                <a:gd name="T27" fmla="*/ 0 h 171"/>
                <a:gd name="T28" fmla="*/ 0 w 165"/>
                <a:gd name="T29" fmla="*/ 0 h 171"/>
                <a:gd name="T30" fmla="*/ 0 w 165"/>
                <a:gd name="T31" fmla="*/ 0 h 171"/>
                <a:gd name="T32" fmla="*/ 0 w 165"/>
                <a:gd name="T33" fmla="*/ 0 h 171"/>
                <a:gd name="T34" fmla="*/ 0 w 165"/>
                <a:gd name="T35" fmla="*/ 0 h 1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5" h="171">
                  <a:moveTo>
                    <a:pt x="45" y="0"/>
                  </a:moveTo>
                  <a:lnTo>
                    <a:pt x="89" y="0"/>
                  </a:lnTo>
                  <a:lnTo>
                    <a:pt x="89" y="15"/>
                  </a:lnTo>
                  <a:lnTo>
                    <a:pt x="104" y="0"/>
                  </a:lnTo>
                  <a:lnTo>
                    <a:pt x="134" y="31"/>
                  </a:lnTo>
                  <a:lnTo>
                    <a:pt x="164" y="31"/>
                  </a:lnTo>
                  <a:lnTo>
                    <a:pt x="164" y="62"/>
                  </a:lnTo>
                  <a:lnTo>
                    <a:pt x="164" y="155"/>
                  </a:lnTo>
                  <a:lnTo>
                    <a:pt x="104" y="170"/>
                  </a:lnTo>
                  <a:lnTo>
                    <a:pt x="60" y="124"/>
                  </a:lnTo>
                  <a:lnTo>
                    <a:pt x="15" y="108"/>
                  </a:lnTo>
                  <a:lnTo>
                    <a:pt x="0" y="77"/>
                  </a:lnTo>
                  <a:lnTo>
                    <a:pt x="60" y="93"/>
                  </a:lnTo>
                  <a:lnTo>
                    <a:pt x="60" y="62"/>
                  </a:lnTo>
                  <a:lnTo>
                    <a:pt x="30" y="46"/>
                  </a:lnTo>
                  <a:lnTo>
                    <a:pt x="30" y="31"/>
                  </a:lnTo>
                  <a:lnTo>
                    <a:pt x="45" y="31"/>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93" name="Freeform 409">
              <a:extLst>
                <a:ext uri="{FF2B5EF4-FFF2-40B4-BE49-F238E27FC236}">
                  <a16:creationId xmlns:a16="http://schemas.microsoft.com/office/drawing/2014/main" id="{45BC5FF8-2DF8-0523-5DB4-F2B625A63FDD}"/>
                </a:ext>
              </a:extLst>
            </p:cNvPr>
            <p:cNvSpPr>
              <a:spLocks/>
            </p:cNvSpPr>
            <p:nvPr/>
          </p:nvSpPr>
          <p:spPr bwMode="auto">
            <a:xfrm>
              <a:off x="4831802" y="3662845"/>
              <a:ext cx="202658" cy="113861"/>
            </a:xfrm>
            <a:custGeom>
              <a:avLst/>
              <a:gdLst>
                <a:gd name="T0" fmla="*/ 0 w 209"/>
                <a:gd name="T1" fmla="*/ 0 h 139"/>
                <a:gd name="T2" fmla="*/ 0 w 209"/>
                <a:gd name="T3" fmla="*/ 0 h 139"/>
                <a:gd name="T4" fmla="*/ 0 w 209"/>
                <a:gd name="T5" fmla="*/ 0 h 139"/>
                <a:gd name="T6" fmla="*/ 0 w 209"/>
                <a:gd name="T7" fmla="*/ 0 h 139"/>
                <a:gd name="T8" fmla="*/ 0 w 209"/>
                <a:gd name="T9" fmla="*/ 0 h 139"/>
                <a:gd name="T10" fmla="*/ 0 w 209"/>
                <a:gd name="T11" fmla="*/ 0 h 139"/>
                <a:gd name="T12" fmla="*/ 0 w 209"/>
                <a:gd name="T13" fmla="*/ 0 h 139"/>
                <a:gd name="T14" fmla="*/ 0 w 209"/>
                <a:gd name="T15" fmla="*/ 0 h 139"/>
                <a:gd name="T16" fmla="*/ 0 w 209"/>
                <a:gd name="T17" fmla="*/ 0 h 139"/>
                <a:gd name="T18" fmla="*/ 0 w 209"/>
                <a:gd name="T19" fmla="*/ 0 h 139"/>
                <a:gd name="T20" fmla="*/ 0 w 209"/>
                <a:gd name="T21" fmla="*/ 0 h 139"/>
                <a:gd name="T22" fmla="*/ 0 w 209"/>
                <a:gd name="T23" fmla="*/ 0 h 139"/>
                <a:gd name="T24" fmla="*/ 0 w 209"/>
                <a:gd name="T25" fmla="*/ 0 h 1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9" h="139">
                  <a:moveTo>
                    <a:pt x="0" y="0"/>
                  </a:moveTo>
                  <a:lnTo>
                    <a:pt x="0" y="31"/>
                  </a:lnTo>
                  <a:lnTo>
                    <a:pt x="45" y="46"/>
                  </a:lnTo>
                  <a:lnTo>
                    <a:pt x="45" y="77"/>
                  </a:lnTo>
                  <a:lnTo>
                    <a:pt x="119" y="107"/>
                  </a:lnTo>
                  <a:lnTo>
                    <a:pt x="134" y="92"/>
                  </a:lnTo>
                  <a:lnTo>
                    <a:pt x="193" y="138"/>
                  </a:lnTo>
                  <a:lnTo>
                    <a:pt x="208" y="92"/>
                  </a:lnTo>
                  <a:lnTo>
                    <a:pt x="149" y="61"/>
                  </a:lnTo>
                  <a:lnTo>
                    <a:pt x="134" y="77"/>
                  </a:lnTo>
                  <a:lnTo>
                    <a:pt x="45" y="31"/>
                  </a:lnTo>
                  <a:lnTo>
                    <a:pt x="45"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94" name="Freeform 410">
              <a:extLst>
                <a:ext uri="{FF2B5EF4-FFF2-40B4-BE49-F238E27FC236}">
                  <a16:creationId xmlns:a16="http://schemas.microsoft.com/office/drawing/2014/main" id="{D62BA05A-2EE4-FE42-7994-9FF068CCB718}"/>
                </a:ext>
              </a:extLst>
            </p:cNvPr>
            <p:cNvSpPr>
              <a:spLocks/>
            </p:cNvSpPr>
            <p:nvPr/>
          </p:nvSpPr>
          <p:spPr bwMode="auto">
            <a:xfrm>
              <a:off x="4315024" y="3636819"/>
              <a:ext cx="117541" cy="78076"/>
            </a:xfrm>
            <a:custGeom>
              <a:avLst/>
              <a:gdLst>
                <a:gd name="T0" fmla="*/ 0 w 121"/>
                <a:gd name="T1" fmla="*/ 0 h 93"/>
                <a:gd name="T2" fmla="*/ 0 w 121"/>
                <a:gd name="T3" fmla="*/ 0 h 93"/>
                <a:gd name="T4" fmla="*/ 0 w 121"/>
                <a:gd name="T5" fmla="*/ 0 h 93"/>
                <a:gd name="T6" fmla="*/ 0 w 121"/>
                <a:gd name="T7" fmla="*/ 0 h 93"/>
                <a:gd name="T8" fmla="*/ 0 w 121"/>
                <a:gd name="T9" fmla="*/ 0 h 93"/>
                <a:gd name="T10" fmla="*/ 0 w 121"/>
                <a:gd name="T11" fmla="*/ 0 h 93"/>
                <a:gd name="T12" fmla="*/ 0 w 121"/>
                <a:gd name="T13" fmla="*/ 0 h 93"/>
                <a:gd name="T14" fmla="*/ 0 w 121"/>
                <a:gd name="T15" fmla="*/ 0 h 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1" h="93">
                  <a:moveTo>
                    <a:pt x="0" y="92"/>
                  </a:moveTo>
                  <a:lnTo>
                    <a:pt x="45" y="92"/>
                  </a:lnTo>
                  <a:lnTo>
                    <a:pt x="75" y="31"/>
                  </a:lnTo>
                  <a:lnTo>
                    <a:pt x="120" y="31"/>
                  </a:lnTo>
                  <a:lnTo>
                    <a:pt x="105" y="0"/>
                  </a:lnTo>
                  <a:lnTo>
                    <a:pt x="60" y="0"/>
                  </a:lnTo>
                  <a:lnTo>
                    <a:pt x="15" y="31"/>
                  </a:lnTo>
                  <a:lnTo>
                    <a:pt x="0" y="9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95" name="Freeform 411">
              <a:extLst>
                <a:ext uri="{FF2B5EF4-FFF2-40B4-BE49-F238E27FC236}">
                  <a16:creationId xmlns:a16="http://schemas.microsoft.com/office/drawing/2014/main" id="{A40CEC1D-70A4-DC06-D54E-62368B66336A}"/>
                </a:ext>
              </a:extLst>
            </p:cNvPr>
            <p:cNvSpPr>
              <a:spLocks/>
            </p:cNvSpPr>
            <p:nvPr/>
          </p:nvSpPr>
          <p:spPr bwMode="auto">
            <a:xfrm>
              <a:off x="4517682" y="3599408"/>
              <a:ext cx="141860" cy="76449"/>
            </a:xfrm>
            <a:custGeom>
              <a:avLst/>
              <a:gdLst>
                <a:gd name="T0" fmla="*/ 0 w 150"/>
                <a:gd name="T1" fmla="*/ 0 h 93"/>
                <a:gd name="T2" fmla="*/ 0 w 150"/>
                <a:gd name="T3" fmla="*/ 0 h 93"/>
                <a:gd name="T4" fmla="*/ 0 w 150"/>
                <a:gd name="T5" fmla="*/ 0 h 93"/>
                <a:gd name="T6" fmla="*/ 0 w 150"/>
                <a:gd name="T7" fmla="*/ 0 h 93"/>
                <a:gd name="T8" fmla="*/ 0 w 150"/>
                <a:gd name="T9" fmla="*/ 0 h 93"/>
                <a:gd name="T10" fmla="*/ 0 w 150"/>
                <a:gd name="T11" fmla="*/ 0 h 93"/>
                <a:gd name="T12" fmla="*/ 0 w 150"/>
                <a:gd name="T13" fmla="*/ 0 h 93"/>
                <a:gd name="T14" fmla="*/ 0 w 150"/>
                <a:gd name="T15" fmla="*/ 0 h 93"/>
                <a:gd name="T16" fmla="*/ 0 w 150"/>
                <a:gd name="T17" fmla="*/ 0 h 93"/>
                <a:gd name="T18" fmla="*/ 0 w 150"/>
                <a:gd name="T19" fmla="*/ 0 h 93"/>
                <a:gd name="T20" fmla="*/ 0 w 150"/>
                <a:gd name="T21" fmla="*/ 0 h 93"/>
                <a:gd name="T22" fmla="*/ 0 w 150"/>
                <a:gd name="T23" fmla="*/ 0 h 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0" h="93">
                  <a:moveTo>
                    <a:pt x="30" y="15"/>
                  </a:moveTo>
                  <a:lnTo>
                    <a:pt x="75" y="31"/>
                  </a:lnTo>
                  <a:lnTo>
                    <a:pt x="134" y="0"/>
                  </a:lnTo>
                  <a:lnTo>
                    <a:pt x="134" y="31"/>
                  </a:lnTo>
                  <a:lnTo>
                    <a:pt x="149" y="31"/>
                  </a:lnTo>
                  <a:lnTo>
                    <a:pt x="149" y="61"/>
                  </a:lnTo>
                  <a:lnTo>
                    <a:pt x="75" y="61"/>
                  </a:lnTo>
                  <a:lnTo>
                    <a:pt x="45" y="92"/>
                  </a:lnTo>
                  <a:lnTo>
                    <a:pt x="0" y="61"/>
                  </a:lnTo>
                  <a:lnTo>
                    <a:pt x="30" y="46"/>
                  </a:lnTo>
                  <a:lnTo>
                    <a:pt x="0" y="31"/>
                  </a:lnTo>
                  <a:lnTo>
                    <a:pt x="3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96" name="Freeform 412">
              <a:extLst>
                <a:ext uri="{FF2B5EF4-FFF2-40B4-BE49-F238E27FC236}">
                  <a16:creationId xmlns:a16="http://schemas.microsoft.com/office/drawing/2014/main" id="{805BE86C-1C6F-F9F4-C546-C180B389B927}"/>
                </a:ext>
              </a:extLst>
            </p:cNvPr>
            <p:cNvSpPr>
              <a:spLocks/>
            </p:cNvSpPr>
            <p:nvPr/>
          </p:nvSpPr>
          <p:spPr bwMode="auto">
            <a:xfrm>
              <a:off x="4959475" y="4339507"/>
              <a:ext cx="117541" cy="105729"/>
            </a:xfrm>
            <a:custGeom>
              <a:avLst/>
              <a:gdLst>
                <a:gd name="T0" fmla="*/ 0 w 120"/>
                <a:gd name="T1" fmla="*/ 0 h 125"/>
                <a:gd name="T2" fmla="*/ 0 w 120"/>
                <a:gd name="T3" fmla="*/ 0 h 125"/>
                <a:gd name="T4" fmla="*/ 0 w 120"/>
                <a:gd name="T5" fmla="*/ 0 h 125"/>
                <a:gd name="T6" fmla="*/ 0 w 120"/>
                <a:gd name="T7" fmla="*/ 0 h 125"/>
                <a:gd name="T8" fmla="*/ 0 w 120"/>
                <a:gd name="T9" fmla="*/ 0 h 125"/>
                <a:gd name="T10" fmla="*/ 0 w 120"/>
                <a:gd name="T11" fmla="*/ 0 h 125"/>
                <a:gd name="T12" fmla="*/ 0 w 120"/>
                <a:gd name="T13" fmla="*/ 0 h 125"/>
                <a:gd name="T14" fmla="*/ 0 w 120"/>
                <a:gd name="T15" fmla="*/ 0 h 125"/>
                <a:gd name="T16" fmla="*/ 0 w 120"/>
                <a:gd name="T17" fmla="*/ 0 h 125"/>
                <a:gd name="T18" fmla="*/ 0 w 120"/>
                <a:gd name="T19" fmla="*/ 0 h 125"/>
                <a:gd name="T20" fmla="*/ 0 w 120"/>
                <a:gd name="T21" fmla="*/ 0 h 125"/>
                <a:gd name="T22" fmla="*/ 0 w 120"/>
                <a:gd name="T23" fmla="*/ 0 h 125"/>
                <a:gd name="T24" fmla="*/ 0 w 120"/>
                <a:gd name="T25" fmla="*/ 0 h 125"/>
                <a:gd name="T26" fmla="*/ 0 w 120"/>
                <a:gd name="T27" fmla="*/ 0 h 125"/>
                <a:gd name="T28" fmla="*/ 0 w 120"/>
                <a:gd name="T29" fmla="*/ 0 h 125"/>
                <a:gd name="T30" fmla="*/ 0 w 120"/>
                <a:gd name="T31" fmla="*/ 0 h 125"/>
                <a:gd name="T32" fmla="*/ 0 w 120"/>
                <a:gd name="T33" fmla="*/ 0 h 125"/>
                <a:gd name="T34" fmla="*/ 0 w 120"/>
                <a:gd name="T35" fmla="*/ 0 h 125"/>
                <a:gd name="T36" fmla="*/ 0 w 120"/>
                <a:gd name="T37" fmla="*/ 0 h 1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0" h="125">
                  <a:moveTo>
                    <a:pt x="89" y="0"/>
                  </a:moveTo>
                  <a:lnTo>
                    <a:pt x="89" y="16"/>
                  </a:lnTo>
                  <a:lnTo>
                    <a:pt x="60" y="47"/>
                  </a:lnTo>
                  <a:lnTo>
                    <a:pt x="74" y="62"/>
                  </a:lnTo>
                  <a:lnTo>
                    <a:pt x="104" y="62"/>
                  </a:lnTo>
                  <a:lnTo>
                    <a:pt x="104" y="93"/>
                  </a:lnTo>
                  <a:lnTo>
                    <a:pt x="119" y="109"/>
                  </a:lnTo>
                  <a:lnTo>
                    <a:pt x="104" y="124"/>
                  </a:lnTo>
                  <a:lnTo>
                    <a:pt x="89" y="109"/>
                  </a:lnTo>
                  <a:lnTo>
                    <a:pt x="89" y="93"/>
                  </a:lnTo>
                  <a:lnTo>
                    <a:pt x="60" y="124"/>
                  </a:lnTo>
                  <a:lnTo>
                    <a:pt x="74" y="93"/>
                  </a:lnTo>
                  <a:lnTo>
                    <a:pt x="45" y="109"/>
                  </a:lnTo>
                  <a:lnTo>
                    <a:pt x="60" y="93"/>
                  </a:lnTo>
                  <a:lnTo>
                    <a:pt x="0" y="93"/>
                  </a:lnTo>
                  <a:lnTo>
                    <a:pt x="0" y="78"/>
                  </a:lnTo>
                  <a:lnTo>
                    <a:pt x="45" y="47"/>
                  </a:lnTo>
                  <a:lnTo>
                    <a:pt x="74" y="0"/>
                  </a:lnTo>
                  <a:lnTo>
                    <a:pt x="8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97" name="Freeform 413">
              <a:extLst>
                <a:ext uri="{FF2B5EF4-FFF2-40B4-BE49-F238E27FC236}">
                  <a16:creationId xmlns:a16="http://schemas.microsoft.com/office/drawing/2014/main" id="{ED9422AE-BAD7-6694-9F8F-1A79A2D481A5}"/>
                </a:ext>
              </a:extLst>
            </p:cNvPr>
            <p:cNvSpPr>
              <a:spLocks/>
            </p:cNvSpPr>
            <p:nvPr/>
          </p:nvSpPr>
          <p:spPr bwMode="auto">
            <a:xfrm>
              <a:off x="4904758" y="3571756"/>
              <a:ext cx="68904" cy="104102"/>
            </a:xfrm>
            <a:custGeom>
              <a:avLst/>
              <a:gdLst>
                <a:gd name="T0" fmla="*/ 0 w 75"/>
                <a:gd name="T1" fmla="*/ 0 h 123"/>
                <a:gd name="T2" fmla="*/ 0 w 75"/>
                <a:gd name="T3" fmla="*/ 0 h 123"/>
                <a:gd name="T4" fmla="*/ 0 w 75"/>
                <a:gd name="T5" fmla="*/ 0 h 123"/>
                <a:gd name="T6" fmla="*/ 0 w 75"/>
                <a:gd name="T7" fmla="*/ 0 h 123"/>
                <a:gd name="T8" fmla="*/ 0 w 75"/>
                <a:gd name="T9" fmla="*/ 0 h 123"/>
                <a:gd name="T10" fmla="*/ 0 w 75"/>
                <a:gd name="T11" fmla="*/ 0 h 1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5" h="123">
                  <a:moveTo>
                    <a:pt x="30" y="0"/>
                  </a:moveTo>
                  <a:lnTo>
                    <a:pt x="74" y="76"/>
                  </a:lnTo>
                  <a:lnTo>
                    <a:pt x="59" y="122"/>
                  </a:lnTo>
                  <a:lnTo>
                    <a:pt x="0" y="107"/>
                  </a:lnTo>
                  <a:lnTo>
                    <a:pt x="15" y="46"/>
                  </a:lnTo>
                  <a:lnTo>
                    <a:pt x="3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98" name="Freeform 414">
              <a:extLst>
                <a:ext uri="{FF2B5EF4-FFF2-40B4-BE49-F238E27FC236}">
                  <a16:creationId xmlns:a16="http://schemas.microsoft.com/office/drawing/2014/main" id="{B5AC003D-5F2C-D914-1933-53793718A2B6}"/>
                </a:ext>
              </a:extLst>
            </p:cNvPr>
            <p:cNvSpPr>
              <a:spLocks/>
            </p:cNvSpPr>
            <p:nvPr/>
          </p:nvSpPr>
          <p:spPr bwMode="auto">
            <a:xfrm>
              <a:off x="4716286" y="3711642"/>
              <a:ext cx="89169" cy="65064"/>
            </a:xfrm>
            <a:custGeom>
              <a:avLst/>
              <a:gdLst>
                <a:gd name="T0" fmla="*/ 0 w 90"/>
                <a:gd name="T1" fmla="*/ 0 h 78"/>
                <a:gd name="T2" fmla="*/ 0 w 90"/>
                <a:gd name="T3" fmla="*/ 0 h 78"/>
                <a:gd name="T4" fmla="*/ 0 w 90"/>
                <a:gd name="T5" fmla="*/ 0 h 78"/>
                <a:gd name="T6" fmla="*/ 0 w 90"/>
                <a:gd name="T7" fmla="*/ 0 h 78"/>
                <a:gd name="T8" fmla="*/ 0 w 90"/>
                <a:gd name="T9" fmla="*/ 0 h 78"/>
                <a:gd name="T10" fmla="*/ 0 w 90"/>
                <a:gd name="T11" fmla="*/ 0 h 78"/>
                <a:gd name="T12" fmla="*/ 0 w 90"/>
                <a:gd name="T13" fmla="*/ 0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78">
                  <a:moveTo>
                    <a:pt x="0" y="46"/>
                  </a:moveTo>
                  <a:lnTo>
                    <a:pt x="15" y="0"/>
                  </a:lnTo>
                  <a:lnTo>
                    <a:pt x="89" y="0"/>
                  </a:lnTo>
                  <a:lnTo>
                    <a:pt x="74" y="46"/>
                  </a:lnTo>
                  <a:lnTo>
                    <a:pt x="30" y="46"/>
                  </a:lnTo>
                  <a:lnTo>
                    <a:pt x="15" y="77"/>
                  </a:lnTo>
                  <a:lnTo>
                    <a:pt x="0"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799" name="Freeform 415">
              <a:extLst>
                <a:ext uri="{FF2B5EF4-FFF2-40B4-BE49-F238E27FC236}">
                  <a16:creationId xmlns:a16="http://schemas.microsoft.com/office/drawing/2014/main" id="{E16336C0-F372-3A9C-1D3F-F224DADCFE6B}"/>
                </a:ext>
              </a:extLst>
            </p:cNvPr>
            <p:cNvSpPr>
              <a:spLocks/>
            </p:cNvSpPr>
            <p:nvPr/>
          </p:nvSpPr>
          <p:spPr bwMode="auto">
            <a:xfrm>
              <a:off x="4456884" y="3571756"/>
              <a:ext cx="91197" cy="53678"/>
            </a:xfrm>
            <a:custGeom>
              <a:avLst/>
              <a:gdLst>
                <a:gd name="T0" fmla="*/ 0 w 91"/>
                <a:gd name="T1" fmla="*/ 0 h 62"/>
                <a:gd name="T2" fmla="*/ 0 w 91"/>
                <a:gd name="T3" fmla="*/ 0 h 62"/>
                <a:gd name="T4" fmla="*/ 0 w 91"/>
                <a:gd name="T5" fmla="*/ 0 h 62"/>
                <a:gd name="T6" fmla="*/ 0 w 91"/>
                <a:gd name="T7" fmla="*/ 0 h 62"/>
                <a:gd name="T8" fmla="*/ 0 w 91"/>
                <a:gd name="T9" fmla="*/ 0 h 62"/>
                <a:gd name="T10" fmla="*/ 0 w 91"/>
                <a:gd name="T11" fmla="*/ 0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 h="62">
                  <a:moveTo>
                    <a:pt x="0" y="31"/>
                  </a:moveTo>
                  <a:lnTo>
                    <a:pt x="15" y="61"/>
                  </a:lnTo>
                  <a:lnTo>
                    <a:pt x="90" y="31"/>
                  </a:lnTo>
                  <a:lnTo>
                    <a:pt x="90" y="0"/>
                  </a:lnTo>
                  <a:lnTo>
                    <a:pt x="30" y="0"/>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00" name="Freeform 416">
              <a:extLst>
                <a:ext uri="{FF2B5EF4-FFF2-40B4-BE49-F238E27FC236}">
                  <a16:creationId xmlns:a16="http://schemas.microsoft.com/office/drawing/2014/main" id="{7A88E9EF-9A0A-85CF-605F-2A1E8892D3C5}"/>
                </a:ext>
              </a:extLst>
            </p:cNvPr>
            <p:cNvSpPr>
              <a:spLocks/>
            </p:cNvSpPr>
            <p:nvPr/>
          </p:nvSpPr>
          <p:spPr bwMode="auto">
            <a:xfrm>
              <a:off x="4689941" y="3623806"/>
              <a:ext cx="85116" cy="65064"/>
            </a:xfrm>
            <a:custGeom>
              <a:avLst/>
              <a:gdLst>
                <a:gd name="T0" fmla="*/ 0 w 91"/>
                <a:gd name="T1" fmla="*/ 0 h 78"/>
                <a:gd name="T2" fmla="*/ 0 w 91"/>
                <a:gd name="T3" fmla="*/ 0 h 78"/>
                <a:gd name="T4" fmla="*/ 0 w 91"/>
                <a:gd name="T5" fmla="*/ 0 h 78"/>
                <a:gd name="T6" fmla="*/ 0 w 91"/>
                <a:gd name="T7" fmla="*/ 0 h 78"/>
                <a:gd name="T8" fmla="*/ 0 w 91"/>
                <a:gd name="T9" fmla="*/ 0 h 78"/>
                <a:gd name="T10" fmla="*/ 0 w 91"/>
                <a:gd name="T11" fmla="*/ 0 h 78"/>
                <a:gd name="T12" fmla="*/ 0 w 91"/>
                <a:gd name="T13" fmla="*/ 0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 h="78">
                  <a:moveTo>
                    <a:pt x="0" y="0"/>
                  </a:moveTo>
                  <a:lnTo>
                    <a:pt x="0" y="46"/>
                  </a:lnTo>
                  <a:lnTo>
                    <a:pt x="45" y="77"/>
                  </a:lnTo>
                  <a:lnTo>
                    <a:pt x="90" y="31"/>
                  </a:lnTo>
                  <a:lnTo>
                    <a:pt x="75" y="0"/>
                  </a:lnTo>
                  <a:lnTo>
                    <a:pt x="45"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01" name="Freeform 417">
              <a:extLst>
                <a:ext uri="{FF2B5EF4-FFF2-40B4-BE49-F238E27FC236}">
                  <a16:creationId xmlns:a16="http://schemas.microsoft.com/office/drawing/2014/main" id="{8B5563C6-247D-B9D7-F1E7-B7B5E459B87C}"/>
                </a:ext>
              </a:extLst>
            </p:cNvPr>
            <p:cNvSpPr>
              <a:spLocks/>
            </p:cNvSpPr>
            <p:nvPr/>
          </p:nvSpPr>
          <p:spPr bwMode="auto">
            <a:xfrm>
              <a:off x="4689941" y="3958884"/>
              <a:ext cx="85116" cy="63438"/>
            </a:xfrm>
            <a:custGeom>
              <a:avLst/>
              <a:gdLst>
                <a:gd name="T0" fmla="*/ 0 w 91"/>
                <a:gd name="T1" fmla="*/ 0 h 78"/>
                <a:gd name="T2" fmla="*/ 0 w 91"/>
                <a:gd name="T3" fmla="*/ 0 h 78"/>
                <a:gd name="T4" fmla="*/ 0 w 91"/>
                <a:gd name="T5" fmla="*/ 0 h 78"/>
                <a:gd name="T6" fmla="*/ 0 w 91"/>
                <a:gd name="T7" fmla="*/ 0 h 78"/>
                <a:gd name="T8" fmla="*/ 0 w 91"/>
                <a:gd name="T9" fmla="*/ 0 h 78"/>
                <a:gd name="T10" fmla="*/ 0 w 91"/>
                <a:gd name="T11" fmla="*/ 0 h 78"/>
                <a:gd name="T12" fmla="*/ 0 w 91"/>
                <a:gd name="T13" fmla="*/ 0 h 78"/>
                <a:gd name="T14" fmla="*/ 0 w 91"/>
                <a:gd name="T15" fmla="*/ 0 h 78"/>
                <a:gd name="T16" fmla="*/ 0 w 91"/>
                <a:gd name="T17" fmla="*/ 0 h 78"/>
                <a:gd name="T18" fmla="*/ 0 w 91"/>
                <a:gd name="T19" fmla="*/ 0 h 78"/>
                <a:gd name="T20" fmla="*/ 0 w 91"/>
                <a:gd name="T21" fmla="*/ 0 h 78"/>
                <a:gd name="T22" fmla="*/ 0 w 91"/>
                <a:gd name="T23" fmla="*/ 0 h 78"/>
                <a:gd name="T24" fmla="*/ 0 w 91"/>
                <a:gd name="T25" fmla="*/ 0 h 78"/>
                <a:gd name="T26" fmla="*/ 0 w 91"/>
                <a:gd name="T27" fmla="*/ 0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1" h="78">
                  <a:moveTo>
                    <a:pt x="45" y="0"/>
                  </a:moveTo>
                  <a:lnTo>
                    <a:pt x="60" y="0"/>
                  </a:lnTo>
                  <a:lnTo>
                    <a:pt x="75" y="46"/>
                  </a:lnTo>
                  <a:lnTo>
                    <a:pt x="75" y="62"/>
                  </a:lnTo>
                  <a:lnTo>
                    <a:pt x="90" y="62"/>
                  </a:lnTo>
                  <a:lnTo>
                    <a:pt x="75" y="77"/>
                  </a:lnTo>
                  <a:lnTo>
                    <a:pt x="60" y="77"/>
                  </a:lnTo>
                  <a:lnTo>
                    <a:pt x="75" y="46"/>
                  </a:lnTo>
                  <a:lnTo>
                    <a:pt x="45" y="46"/>
                  </a:lnTo>
                  <a:lnTo>
                    <a:pt x="30" y="62"/>
                  </a:lnTo>
                  <a:lnTo>
                    <a:pt x="15" y="62"/>
                  </a:lnTo>
                  <a:lnTo>
                    <a:pt x="0" y="46"/>
                  </a:lnTo>
                  <a:lnTo>
                    <a:pt x="30" y="46"/>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02" name="Freeform 418">
              <a:extLst>
                <a:ext uri="{FF2B5EF4-FFF2-40B4-BE49-F238E27FC236}">
                  <a16:creationId xmlns:a16="http://schemas.microsoft.com/office/drawing/2014/main" id="{3DDFEDA2-944D-2153-F962-85046B210928}"/>
                </a:ext>
              </a:extLst>
            </p:cNvPr>
            <p:cNvSpPr>
              <a:spLocks/>
            </p:cNvSpPr>
            <p:nvPr/>
          </p:nvSpPr>
          <p:spPr bwMode="auto">
            <a:xfrm>
              <a:off x="4631170" y="3701883"/>
              <a:ext cx="44585" cy="74823"/>
            </a:xfrm>
            <a:custGeom>
              <a:avLst/>
              <a:gdLst>
                <a:gd name="T0" fmla="*/ 0 w 46"/>
                <a:gd name="T1" fmla="*/ 0 h 93"/>
                <a:gd name="T2" fmla="*/ 0 w 46"/>
                <a:gd name="T3" fmla="*/ 0 h 93"/>
                <a:gd name="T4" fmla="*/ 0 w 46"/>
                <a:gd name="T5" fmla="*/ 0 h 93"/>
                <a:gd name="T6" fmla="*/ 0 w 46"/>
                <a:gd name="T7" fmla="*/ 0 h 93"/>
                <a:gd name="T8" fmla="*/ 0 w 46"/>
                <a:gd name="T9" fmla="*/ 0 h 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93">
                  <a:moveTo>
                    <a:pt x="0" y="31"/>
                  </a:moveTo>
                  <a:lnTo>
                    <a:pt x="45" y="0"/>
                  </a:lnTo>
                  <a:lnTo>
                    <a:pt x="45" y="61"/>
                  </a:lnTo>
                  <a:lnTo>
                    <a:pt x="0" y="92"/>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03" name="Freeform 419">
              <a:extLst>
                <a:ext uri="{FF2B5EF4-FFF2-40B4-BE49-F238E27FC236}">
                  <a16:creationId xmlns:a16="http://schemas.microsoft.com/office/drawing/2014/main" id="{C080D14C-2B26-6839-D394-4A032ED5FA85}"/>
                </a:ext>
              </a:extLst>
            </p:cNvPr>
            <p:cNvSpPr>
              <a:spLocks/>
            </p:cNvSpPr>
            <p:nvPr/>
          </p:nvSpPr>
          <p:spPr bwMode="auto">
            <a:xfrm>
              <a:off x="4588612" y="3547357"/>
              <a:ext cx="42557" cy="24398"/>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w 46"/>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32">
                  <a:moveTo>
                    <a:pt x="0" y="16"/>
                  </a:moveTo>
                  <a:lnTo>
                    <a:pt x="0" y="31"/>
                  </a:lnTo>
                  <a:lnTo>
                    <a:pt x="45" y="31"/>
                  </a:lnTo>
                  <a:lnTo>
                    <a:pt x="45" y="0"/>
                  </a:lnTo>
                  <a:lnTo>
                    <a:pt x="30" y="16"/>
                  </a:lnTo>
                  <a:lnTo>
                    <a:pt x="15" y="16"/>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04" name="Freeform 420">
              <a:extLst>
                <a:ext uri="{FF2B5EF4-FFF2-40B4-BE49-F238E27FC236}">
                  <a16:creationId xmlns:a16="http://schemas.microsoft.com/office/drawing/2014/main" id="{21D01DB8-4612-D340-866B-79C1B5257959}"/>
                </a:ext>
              </a:extLst>
            </p:cNvPr>
            <p:cNvSpPr>
              <a:spLocks/>
            </p:cNvSpPr>
            <p:nvPr/>
          </p:nvSpPr>
          <p:spPr bwMode="auto">
            <a:xfrm>
              <a:off x="3927949" y="4212633"/>
              <a:ext cx="44585" cy="52051"/>
            </a:xfrm>
            <a:custGeom>
              <a:avLst/>
              <a:gdLst>
                <a:gd name="T0" fmla="*/ 0 w 45"/>
                <a:gd name="T1" fmla="*/ 0 h 62"/>
                <a:gd name="T2" fmla="*/ 0 w 45"/>
                <a:gd name="T3" fmla="*/ 0 h 62"/>
                <a:gd name="T4" fmla="*/ 0 w 45"/>
                <a:gd name="T5" fmla="*/ 0 h 62"/>
                <a:gd name="T6" fmla="*/ 0 w 45"/>
                <a:gd name="T7" fmla="*/ 0 h 62"/>
                <a:gd name="T8" fmla="*/ 0 w 45"/>
                <a:gd name="T9" fmla="*/ 0 h 62"/>
                <a:gd name="T10" fmla="*/ 0 w 45"/>
                <a:gd name="T11" fmla="*/ 0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62">
                  <a:moveTo>
                    <a:pt x="0" y="0"/>
                  </a:moveTo>
                  <a:lnTo>
                    <a:pt x="29" y="31"/>
                  </a:lnTo>
                  <a:lnTo>
                    <a:pt x="44" y="61"/>
                  </a:lnTo>
                  <a:lnTo>
                    <a:pt x="29" y="61"/>
                  </a:lnTo>
                  <a:lnTo>
                    <a:pt x="0"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05" name="Freeform 421">
              <a:extLst>
                <a:ext uri="{FF2B5EF4-FFF2-40B4-BE49-F238E27FC236}">
                  <a16:creationId xmlns:a16="http://schemas.microsoft.com/office/drawing/2014/main" id="{6AAE6C41-8669-CDB0-FAF0-56041F054538}"/>
                </a:ext>
              </a:extLst>
            </p:cNvPr>
            <p:cNvSpPr>
              <a:spLocks/>
            </p:cNvSpPr>
            <p:nvPr/>
          </p:nvSpPr>
          <p:spPr bwMode="auto">
            <a:xfrm>
              <a:off x="4689941" y="3547357"/>
              <a:ext cx="28372" cy="52051"/>
            </a:xfrm>
            <a:custGeom>
              <a:avLst/>
              <a:gdLst>
                <a:gd name="T0" fmla="*/ 0 w 32"/>
                <a:gd name="T1" fmla="*/ 0 h 62"/>
                <a:gd name="T2" fmla="*/ 0 w 32"/>
                <a:gd name="T3" fmla="*/ 0 h 62"/>
                <a:gd name="T4" fmla="*/ 0 w 32"/>
                <a:gd name="T5" fmla="*/ 0 h 62"/>
                <a:gd name="T6" fmla="*/ 0 w 32"/>
                <a:gd name="T7" fmla="*/ 0 h 62"/>
                <a:gd name="T8" fmla="*/ 0 w 32"/>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62">
                  <a:moveTo>
                    <a:pt x="0" y="15"/>
                  </a:moveTo>
                  <a:lnTo>
                    <a:pt x="16" y="61"/>
                  </a:lnTo>
                  <a:lnTo>
                    <a:pt x="31" y="31"/>
                  </a:lnTo>
                  <a:lnTo>
                    <a:pt x="31" y="0"/>
                  </a:lnTo>
                  <a:lnTo>
                    <a:pt x="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06" name="Freeform 422">
              <a:extLst>
                <a:ext uri="{FF2B5EF4-FFF2-40B4-BE49-F238E27FC236}">
                  <a16:creationId xmlns:a16="http://schemas.microsoft.com/office/drawing/2014/main" id="{57D093F2-67E2-8E22-FFFD-25A2905A4936}"/>
                </a:ext>
              </a:extLst>
            </p:cNvPr>
            <p:cNvSpPr>
              <a:spLocks/>
            </p:cNvSpPr>
            <p:nvPr/>
          </p:nvSpPr>
          <p:spPr bwMode="auto">
            <a:xfrm>
              <a:off x="4716286" y="4035335"/>
              <a:ext cx="28372" cy="26025"/>
            </a:xfrm>
            <a:custGeom>
              <a:avLst/>
              <a:gdLst>
                <a:gd name="T0" fmla="*/ 0 w 30"/>
                <a:gd name="T1" fmla="*/ 0 h 32"/>
                <a:gd name="T2" fmla="*/ 0 w 30"/>
                <a:gd name="T3" fmla="*/ 0 h 32"/>
                <a:gd name="T4" fmla="*/ 0 w 30"/>
                <a:gd name="T5" fmla="*/ 0 h 32"/>
                <a:gd name="T6" fmla="*/ 0 w 30"/>
                <a:gd name="T7" fmla="*/ 0 h 32"/>
                <a:gd name="T8" fmla="*/ 0 w 30"/>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2">
                  <a:moveTo>
                    <a:pt x="29" y="0"/>
                  </a:moveTo>
                  <a:lnTo>
                    <a:pt x="0" y="31"/>
                  </a:lnTo>
                  <a:lnTo>
                    <a:pt x="0" y="16"/>
                  </a:lnTo>
                  <a:lnTo>
                    <a:pt x="15" y="0"/>
                  </a:lnTo>
                  <a:lnTo>
                    <a:pt x="2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07" name="Freeform 423">
              <a:extLst>
                <a:ext uri="{FF2B5EF4-FFF2-40B4-BE49-F238E27FC236}">
                  <a16:creationId xmlns:a16="http://schemas.microsoft.com/office/drawing/2014/main" id="{21B7E4FC-0AD6-33C4-2840-D84705AF04B5}"/>
                </a:ext>
              </a:extLst>
            </p:cNvPr>
            <p:cNvSpPr>
              <a:spLocks/>
            </p:cNvSpPr>
            <p:nvPr/>
          </p:nvSpPr>
          <p:spPr bwMode="auto">
            <a:xfrm>
              <a:off x="4933130" y="4417583"/>
              <a:ext cx="16213" cy="27653"/>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32">
                  <a:moveTo>
                    <a:pt x="0" y="0"/>
                  </a:moveTo>
                  <a:lnTo>
                    <a:pt x="16" y="16"/>
                  </a:lnTo>
                  <a:lnTo>
                    <a:pt x="16" y="31"/>
                  </a:lnTo>
                  <a:lnTo>
                    <a:pt x="0"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08" name="Freeform 424">
              <a:extLst>
                <a:ext uri="{FF2B5EF4-FFF2-40B4-BE49-F238E27FC236}">
                  <a16:creationId xmlns:a16="http://schemas.microsoft.com/office/drawing/2014/main" id="{4A4D12C1-DD7D-4513-B402-38F2280F9F32}"/>
                </a:ext>
              </a:extLst>
            </p:cNvPr>
            <p:cNvSpPr>
              <a:spLocks/>
            </p:cNvSpPr>
            <p:nvPr/>
          </p:nvSpPr>
          <p:spPr bwMode="auto">
            <a:xfrm>
              <a:off x="4933130" y="3931233"/>
              <a:ext cx="28372" cy="37411"/>
            </a:xfrm>
            <a:custGeom>
              <a:avLst/>
              <a:gdLst>
                <a:gd name="T0" fmla="*/ 0 w 31"/>
                <a:gd name="T1" fmla="*/ 0 h 47"/>
                <a:gd name="T2" fmla="*/ 0 w 31"/>
                <a:gd name="T3" fmla="*/ 0 h 47"/>
                <a:gd name="T4" fmla="*/ 0 w 31"/>
                <a:gd name="T5" fmla="*/ 0 h 47"/>
                <a:gd name="T6" fmla="*/ 0 w 31"/>
                <a:gd name="T7" fmla="*/ 0 h 47"/>
                <a:gd name="T8" fmla="*/ 0 w 31"/>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47">
                  <a:moveTo>
                    <a:pt x="15" y="0"/>
                  </a:moveTo>
                  <a:lnTo>
                    <a:pt x="0" y="31"/>
                  </a:lnTo>
                  <a:lnTo>
                    <a:pt x="0" y="46"/>
                  </a:lnTo>
                  <a:lnTo>
                    <a:pt x="30" y="31"/>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09" name="Freeform 425">
              <a:extLst>
                <a:ext uri="{FF2B5EF4-FFF2-40B4-BE49-F238E27FC236}">
                  <a16:creationId xmlns:a16="http://schemas.microsoft.com/office/drawing/2014/main" id="{C2B1C029-0CCE-CCF4-AC0B-4704AAE2E755}"/>
                </a:ext>
              </a:extLst>
            </p:cNvPr>
            <p:cNvSpPr>
              <a:spLocks/>
            </p:cNvSpPr>
            <p:nvPr/>
          </p:nvSpPr>
          <p:spPr bwMode="auto">
            <a:xfrm>
              <a:off x="4904758" y="5160936"/>
              <a:ext cx="68904" cy="66690"/>
            </a:xfrm>
            <a:custGeom>
              <a:avLst/>
              <a:gdLst>
                <a:gd name="T0" fmla="*/ 0 w 75"/>
                <a:gd name="T1" fmla="*/ 0 h 78"/>
                <a:gd name="T2" fmla="*/ 0 w 75"/>
                <a:gd name="T3" fmla="*/ 0 h 78"/>
                <a:gd name="T4" fmla="*/ 0 w 75"/>
                <a:gd name="T5" fmla="*/ 0 h 78"/>
                <a:gd name="T6" fmla="*/ 0 w 75"/>
                <a:gd name="T7" fmla="*/ 0 h 78"/>
                <a:gd name="T8" fmla="*/ 0 w 75"/>
                <a:gd name="T9" fmla="*/ 0 h 78"/>
                <a:gd name="T10" fmla="*/ 0 w 75"/>
                <a:gd name="T11" fmla="*/ 0 h 78"/>
                <a:gd name="T12" fmla="*/ 0 w 75"/>
                <a:gd name="T13" fmla="*/ 0 h 78"/>
                <a:gd name="T14" fmla="*/ 0 w 75"/>
                <a:gd name="T15" fmla="*/ 0 h 78"/>
                <a:gd name="T16" fmla="*/ 0 w 75"/>
                <a:gd name="T17" fmla="*/ 0 h 78"/>
                <a:gd name="T18" fmla="*/ 0 w 75"/>
                <a:gd name="T19" fmla="*/ 0 h 78"/>
                <a:gd name="T20" fmla="*/ 0 w 75"/>
                <a:gd name="T21" fmla="*/ 0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5" h="78">
                  <a:moveTo>
                    <a:pt x="15" y="0"/>
                  </a:moveTo>
                  <a:lnTo>
                    <a:pt x="15" y="15"/>
                  </a:lnTo>
                  <a:lnTo>
                    <a:pt x="0" y="31"/>
                  </a:lnTo>
                  <a:lnTo>
                    <a:pt x="0" y="62"/>
                  </a:lnTo>
                  <a:lnTo>
                    <a:pt x="30" y="77"/>
                  </a:lnTo>
                  <a:lnTo>
                    <a:pt x="30" y="62"/>
                  </a:lnTo>
                  <a:lnTo>
                    <a:pt x="74" y="77"/>
                  </a:lnTo>
                  <a:lnTo>
                    <a:pt x="74" y="46"/>
                  </a:lnTo>
                  <a:lnTo>
                    <a:pt x="59" y="31"/>
                  </a:lnTo>
                  <a:lnTo>
                    <a:pt x="74" y="15"/>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10" name="Freeform 426">
              <a:extLst>
                <a:ext uri="{FF2B5EF4-FFF2-40B4-BE49-F238E27FC236}">
                  <a16:creationId xmlns:a16="http://schemas.microsoft.com/office/drawing/2014/main" id="{B84DF5CB-269A-FDCD-892A-5B7AC1E8BF44}"/>
                </a:ext>
              </a:extLst>
            </p:cNvPr>
            <p:cNvSpPr>
              <a:spLocks/>
            </p:cNvSpPr>
            <p:nvPr/>
          </p:nvSpPr>
          <p:spPr bwMode="auto">
            <a:xfrm>
              <a:off x="4529841" y="5048701"/>
              <a:ext cx="214817" cy="281401"/>
            </a:xfrm>
            <a:custGeom>
              <a:avLst/>
              <a:gdLst>
                <a:gd name="T0" fmla="*/ 0 w 224"/>
                <a:gd name="T1" fmla="*/ 0 h 339"/>
                <a:gd name="T2" fmla="*/ 0 w 224"/>
                <a:gd name="T3" fmla="*/ 0 h 339"/>
                <a:gd name="T4" fmla="*/ 0 w 224"/>
                <a:gd name="T5" fmla="*/ 0 h 339"/>
                <a:gd name="T6" fmla="*/ 0 w 224"/>
                <a:gd name="T7" fmla="*/ 0 h 339"/>
                <a:gd name="T8" fmla="*/ 0 w 224"/>
                <a:gd name="T9" fmla="*/ 0 h 339"/>
                <a:gd name="T10" fmla="*/ 0 w 224"/>
                <a:gd name="T11" fmla="*/ 0 h 339"/>
                <a:gd name="T12" fmla="*/ 0 w 224"/>
                <a:gd name="T13" fmla="*/ 0 h 339"/>
                <a:gd name="T14" fmla="*/ 0 w 224"/>
                <a:gd name="T15" fmla="*/ 0 h 339"/>
                <a:gd name="T16" fmla="*/ 0 w 224"/>
                <a:gd name="T17" fmla="*/ 0 h 339"/>
                <a:gd name="T18" fmla="*/ 0 w 224"/>
                <a:gd name="T19" fmla="*/ 0 h 339"/>
                <a:gd name="T20" fmla="*/ 0 w 224"/>
                <a:gd name="T21" fmla="*/ 0 h 339"/>
                <a:gd name="T22" fmla="*/ 0 w 224"/>
                <a:gd name="T23" fmla="*/ 0 h 339"/>
                <a:gd name="T24" fmla="*/ 0 w 224"/>
                <a:gd name="T25" fmla="*/ 0 h 339"/>
                <a:gd name="T26" fmla="*/ 0 w 224"/>
                <a:gd name="T27" fmla="*/ 0 h 339"/>
                <a:gd name="T28" fmla="*/ 0 w 224"/>
                <a:gd name="T29" fmla="*/ 0 h 339"/>
                <a:gd name="T30" fmla="*/ 0 w 224"/>
                <a:gd name="T31" fmla="*/ 0 h 339"/>
                <a:gd name="T32" fmla="*/ 0 w 224"/>
                <a:gd name="T33" fmla="*/ 0 h 339"/>
                <a:gd name="T34" fmla="*/ 0 w 224"/>
                <a:gd name="T35" fmla="*/ 0 h 339"/>
                <a:gd name="T36" fmla="*/ 0 w 224"/>
                <a:gd name="T37" fmla="*/ 0 h 339"/>
                <a:gd name="T38" fmla="*/ 0 w 224"/>
                <a:gd name="T39" fmla="*/ 0 h 339"/>
                <a:gd name="T40" fmla="*/ 0 w 224"/>
                <a:gd name="T41" fmla="*/ 0 h 339"/>
                <a:gd name="T42" fmla="*/ 0 w 224"/>
                <a:gd name="T43" fmla="*/ 0 h 339"/>
                <a:gd name="T44" fmla="*/ 0 w 224"/>
                <a:gd name="T45" fmla="*/ 0 h 339"/>
                <a:gd name="T46" fmla="*/ 0 w 224"/>
                <a:gd name="T47" fmla="*/ 0 h 339"/>
                <a:gd name="T48" fmla="*/ 0 w 224"/>
                <a:gd name="T49" fmla="*/ 0 h 339"/>
                <a:gd name="T50" fmla="*/ 0 w 224"/>
                <a:gd name="T51" fmla="*/ 0 h 339"/>
                <a:gd name="T52" fmla="*/ 0 w 224"/>
                <a:gd name="T53" fmla="*/ 0 h 339"/>
                <a:gd name="T54" fmla="*/ 0 w 224"/>
                <a:gd name="T55" fmla="*/ 0 h 339"/>
                <a:gd name="T56" fmla="*/ 0 w 224"/>
                <a:gd name="T57" fmla="*/ 0 h 339"/>
                <a:gd name="T58" fmla="*/ 0 w 224"/>
                <a:gd name="T59" fmla="*/ 0 h 339"/>
                <a:gd name="T60" fmla="*/ 0 w 224"/>
                <a:gd name="T61" fmla="*/ 0 h 339"/>
                <a:gd name="T62" fmla="*/ 0 w 224"/>
                <a:gd name="T63" fmla="*/ 0 h 339"/>
                <a:gd name="T64" fmla="*/ 0 w 224"/>
                <a:gd name="T65" fmla="*/ 0 h 339"/>
                <a:gd name="T66" fmla="*/ 0 w 224"/>
                <a:gd name="T67" fmla="*/ 0 h 339"/>
                <a:gd name="T68" fmla="*/ 0 w 224"/>
                <a:gd name="T69" fmla="*/ 0 h 339"/>
                <a:gd name="T70" fmla="*/ 0 w 224"/>
                <a:gd name="T71" fmla="*/ 0 h 339"/>
                <a:gd name="T72" fmla="*/ 0 w 224"/>
                <a:gd name="T73" fmla="*/ 0 h 339"/>
                <a:gd name="T74" fmla="*/ 0 w 224"/>
                <a:gd name="T75" fmla="*/ 0 h 339"/>
                <a:gd name="T76" fmla="*/ 0 w 224"/>
                <a:gd name="T77" fmla="*/ 0 h 3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24" h="339">
                  <a:moveTo>
                    <a:pt x="15" y="200"/>
                  </a:moveTo>
                  <a:lnTo>
                    <a:pt x="0" y="230"/>
                  </a:lnTo>
                  <a:lnTo>
                    <a:pt x="59" y="246"/>
                  </a:lnTo>
                  <a:lnTo>
                    <a:pt x="74" y="261"/>
                  </a:lnTo>
                  <a:lnTo>
                    <a:pt x="89" y="261"/>
                  </a:lnTo>
                  <a:lnTo>
                    <a:pt x="104" y="292"/>
                  </a:lnTo>
                  <a:lnTo>
                    <a:pt x="119" y="292"/>
                  </a:lnTo>
                  <a:lnTo>
                    <a:pt x="134" y="292"/>
                  </a:lnTo>
                  <a:lnTo>
                    <a:pt x="164" y="307"/>
                  </a:lnTo>
                  <a:lnTo>
                    <a:pt x="178" y="338"/>
                  </a:lnTo>
                  <a:lnTo>
                    <a:pt x="178" y="292"/>
                  </a:lnTo>
                  <a:lnTo>
                    <a:pt x="178" y="277"/>
                  </a:lnTo>
                  <a:lnTo>
                    <a:pt x="178" y="261"/>
                  </a:lnTo>
                  <a:lnTo>
                    <a:pt x="193" y="246"/>
                  </a:lnTo>
                  <a:lnTo>
                    <a:pt x="164" y="246"/>
                  </a:lnTo>
                  <a:lnTo>
                    <a:pt x="164" y="230"/>
                  </a:lnTo>
                  <a:lnTo>
                    <a:pt x="193" y="230"/>
                  </a:lnTo>
                  <a:lnTo>
                    <a:pt x="193" y="215"/>
                  </a:lnTo>
                  <a:lnTo>
                    <a:pt x="208" y="215"/>
                  </a:lnTo>
                  <a:lnTo>
                    <a:pt x="223" y="230"/>
                  </a:lnTo>
                  <a:lnTo>
                    <a:pt x="208" y="184"/>
                  </a:lnTo>
                  <a:lnTo>
                    <a:pt x="208" y="138"/>
                  </a:lnTo>
                  <a:lnTo>
                    <a:pt x="178" y="138"/>
                  </a:lnTo>
                  <a:lnTo>
                    <a:pt x="119" y="108"/>
                  </a:lnTo>
                  <a:lnTo>
                    <a:pt x="119" y="77"/>
                  </a:lnTo>
                  <a:lnTo>
                    <a:pt x="104" y="77"/>
                  </a:lnTo>
                  <a:lnTo>
                    <a:pt x="119" y="31"/>
                  </a:lnTo>
                  <a:lnTo>
                    <a:pt x="149" y="15"/>
                  </a:lnTo>
                  <a:lnTo>
                    <a:pt x="149" y="0"/>
                  </a:lnTo>
                  <a:lnTo>
                    <a:pt x="134" y="0"/>
                  </a:lnTo>
                  <a:lnTo>
                    <a:pt x="119" y="15"/>
                  </a:lnTo>
                  <a:lnTo>
                    <a:pt x="74" y="31"/>
                  </a:lnTo>
                  <a:lnTo>
                    <a:pt x="74" y="61"/>
                  </a:lnTo>
                  <a:lnTo>
                    <a:pt x="45" y="77"/>
                  </a:lnTo>
                  <a:lnTo>
                    <a:pt x="30" y="92"/>
                  </a:lnTo>
                  <a:lnTo>
                    <a:pt x="30" y="108"/>
                  </a:lnTo>
                  <a:lnTo>
                    <a:pt x="30" y="123"/>
                  </a:lnTo>
                  <a:lnTo>
                    <a:pt x="30" y="184"/>
                  </a:lnTo>
                  <a:lnTo>
                    <a:pt x="15" y="20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11" name="Freeform 427">
              <a:extLst>
                <a:ext uri="{FF2B5EF4-FFF2-40B4-BE49-F238E27FC236}">
                  <a16:creationId xmlns:a16="http://schemas.microsoft.com/office/drawing/2014/main" id="{5DF8D0F7-E54C-46BB-36A1-D109821B5C08}"/>
                </a:ext>
              </a:extLst>
            </p:cNvPr>
            <p:cNvSpPr>
              <a:spLocks/>
            </p:cNvSpPr>
            <p:nvPr/>
          </p:nvSpPr>
          <p:spPr bwMode="auto">
            <a:xfrm>
              <a:off x="4631170" y="5048701"/>
              <a:ext cx="243189" cy="191938"/>
            </a:xfrm>
            <a:custGeom>
              <a:avLst/>
              <a:gdLst>
                <a:gd name="T0" fmla="*/ 0 w 255"/>
                <a:gd name="T1" fmla="*/ 0 h 231"/>
                <a:gd name="T2" fmla="*/ 0 w 255"/>
                <a:gd name="T3" fmla="*/ 0 h 231"/>
                <a:gd name="T4" fmla="*/ 0 w 255"/>
                <a:gd name="T5" fmla="*/ 0 h 231"/>
                <a:gd name="T6" fmla="*/ 0 w 255"/>
                <a:gd name="T7" fmla="*/ 0 h 231"/>
                <a:gd name="T8" fmla="*/ 0 w 255"/>
                <a:gd name="T9" fmla="*/ 0 h 231"/>
                <a:gd name="T10" fmla="*/ 0 w 255"/>
                <a:gd name="T11" fmla="*/ 0 h 231"/>
                <a:gd name="T12" fmla="*/ 0 w 255"/>
                <a:gd name="T13" fmla="*/ 0 h 231"/>
                <a:gd name="T14" fmla="*/ 0 w 255"/>
                <a:gd name="T15" fmla="*/ 0 h 231"/>
                <a:gd name="T16" fmla="*/ 0 w 255"/>
                <a:gd name="T17" fmla="*/ 0 h 231"/>
                <a:gd name="T18" fmla="*/ 0 w 255"/>
                <a:gd name="T19" fmla="*/ 0 h 231"/>
                <a:gd name="T20" fmla="*/ 0 w 255"/>
                <a:gd name="T21" fmla="*/ 0 h 231"/>
                <a:gd name="T22" fmla="*/ 0 w 255"/>
                <a:gd name="T23" fmla="*/ 0 h 231"/>
                <a:gd name="T24" fmla="*/ 0 w 255"/>
                <a:gd name="T25" fmla="*/ 0 h 231"/>
                <a:gd name="T26" fmla="*/ 0 w 255"/>
                <a:gd name="T27" fmla="*/ 0 h 231"/>
                <a:gd name="T28" fmla="*/ 0 w 255"/>
                <a:gd name="T29" fmla="*/ 0 h 231"/>
                <a:gd name="T30" fmla="*/ 0 w 255"/>
                <a:gd name="T31" fmla="*/ 0 h 231"/>
                <a:gd name="T32" fmla="*/ 0 w 255"/>
                <a:gd name="T33" fmla="*/ 0 h 231"/>
                <a:gd name="T34" fmla="*/ 0 w 255"/>
                <a:gd name="T35" fmla="*/ 0 h 231"/>
                <a:gd name="T36" fmla="*/ 0 w 255"/>
                <a:gd name="T37" fmla="*/ 0 h 231"/>
                <a:gd name="T38" fmla="*/ 0 w 255"/>
                <a:gd name="T39" fmla="*/ 0 h 231"/>
                <a:gd name="T40" fmla="*/ 0 w 255"/>
                <a:gd name="T41" fmla="*/ 0 h 231"/>
                <a:gd name="T42" fmla="*/ 0 w 255"/>
                <a:gd name="T43" fmla="*/ 0 h 231"/>
                <a:gd name="T44" fmla="*/ 0 w 255"/>
                <a:gd name="T45" fmla="*/ 0 h 231"/>
                <a:gd name="T46" fmla="*/ 0 w 255"/>
                <a:gd name="T47" fmla="*/ 0 h 231"/>
                <a:gd name="T48" fmla="*/ 0 w 255"/>
                <a:gd name="T49" fmla="*/ 0 h 231"/>
                <a:gd name="T50" fmla="*/ 0 w 255"/>
                <a:gd name="T51" fmla="*/ 0 h 231"/>
                <a:gd name="T52" fmla="*/ 0 w 255"/>
                <a:gd name="T53" fmla="*/ 0 h 231"/>
                <a:gd name="T54" fmla="*/ 0 w 255"/>
                <a:gd name="T55" fmla="*/ 0 h 231"/>
                <a:gd name="T56" fmla="*/ 0 w 255"/>
                <a:gd name="T57" fmla="*/ 0 h 231"/>
                <a:gd name="T58" fmla="*/ 0 w 255"/>
                <a:gd name="T59" fmla="*/ 0 h 231"/>
                <a:gd name="T60" fmla="*/ 0 w 255"/>
                <a:gd name="T61" fmla="*/ 0 h 231"/>
                <a:gd name="T62" fmla="*/ 0 w 255"/>
                <a:gd name="T63" fmla="*/ 0 h 231"/>
                <a:gd name="T64" fmla="*/ 0 w 255"/>
                <a:gd name="T65" fmla="*/ 0 h 231"/>
                <a:gd name="T66" fmla="*/ 0 w 255"/>
                <a:gd name="T67" fmla="*/ 0 h 231"/>
                <a:gd name="T68" fmla="*/ 0 w 255"/>
                <a:gd name="T69" fmla="*/ 0 h 231"/>
                <a:gd name="T70" fmla="*/ 0 w 255"/>
                <a:gd name="T71" fmla="*/ 0 h 231"/>
                <a:gd name="T72" fmla="*/ 0 w 255"/>
                <a:gd name="T73" fmla="*/ 0 h 231"/>
                <a:gd name="T74" fmla="*/ 0 w 255"/>
                <a:gd name="T75" fmla="*/ 0 h 2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55" h="231">
                  <a:moveTo>
                    <a:pt x="209" y="31"/>
                  </a:moveTo>
                  <a:lnTo>
                    <a:pt x="179" y="46"/>
                  </a:lnTo>
                  <a:lnTo>
                    <a:pt x="164" y="46"/>
                  </a:lnTo>
                  <a:lnTo>
                    <a:pt x="134" y="31"/>
                  </a:lnTo>
                  <a:lnTo>
                    <a:pt x="105" y="31"/>
                  </a:lnTo>
                  <a:lnTo>
                    <a:pt x="90" y="15"/>
                  </a:lnTo>
                  <a:lnTo>
                    <a:pt x="75" y="0"/>
                  </a:lnTo>
                  <a:lnTo>
                    <a:pt x="75" y="15"/>
                  </a:lnTo>
                  <a:lnTo>
                    <a:pt x="45" y="31"/>
                  </a:lnTo>
                  <a:lnTo>
                    <a:pt x="45" y="61"/>
                  </a:lnTo>
                  <a:lnTo>
                    <a:pt x="45" y="77"/>
                  </a:lnTo>
                  <a:lnTo>
                    <a:pt x="45" y="61"/>
                  </a:lnTo>
                  <a:lnTo>
                    <a:pt x="30" y="61"/>
                  </a:lnTo>
                  <a:lnTo>
                    <a:pt x="45" y="31"/>
                  </a:lnTo>
                  <a:lnTo>
                    <a:pt x="45" y="15"/>
                  </a:lnTo>
                  <a:lnTo>
                    <a:pt x="15" y="31"/>
                  </a:lnTo>
                  <a:lnTo>
                    <a:pt x="0" y="77"/>
                  </a:lnTo>
                  <a:lnTo>
                    <a:pt x="15" y="77"/>
                  </a:lnTo>
                  <a:lnTo>
                    <a:pt x="15" y="107"/>
                  </a:lnTo>
                  <a:lnTo>
                    <a:pt x="75" y="138"/>
                  </a:lnTo>
                  <a:lnTo>
                    <a:pt x="105" y="138"/>
                  </a:lnTo>
                  <a:lnTo>
                    <a:pt x="105" y="184"/>
                  </a:lnTo>
                  <a:lnTo>
                    <a:pt x="120" y="230"/>
                  </a:lnTo>
                  <a:lnTo>
                    <a:pt x="134" y="230"/>
                  </a:lnTo>
                  <a:lnTo>
                    <a:pt x="164" y="230"/>
                  </a:lnTo>
                  <a:lnTo>
                    <a:pt x="179" y="199"/>
                  </a:lnTo>
                  <a:lnTo>
                    <a:pt x="149" y="184"/>
                  </a:lnTo>
                  <a:lnTo>
                    <a:pt x="164" y="169"/>
                  </a:lnTo>
                  <a:lnTo>
                    <a:pt x="194" y="184"/>
                  </a:lnTo>
                  <a:lnTo>
                    <a:pt x="224" y="169"/>
                  </a:lnTo>
                  <a:lnTo>
                    <a:pt x="239" y="153"/>
                  </a:lnTo>
                  <a:lnTo>
                    <a:pt x="224" y="138"/>
                  </a:lnTo>
                  <a:lnTo>
                    <a:pt x="239" y="107"/>
                  </a:lnTo>
                  <a:lnTo>
                    <a:pt x="224" y="107"/>
                  </a:lnTo>
                  <a:lnTo>
                    <a:pt x="254" y="92"/>
                  </a:lnTo>
                  <a:lnTo>
                    <a:pt x="209" y="61"/>
                  </a:lnTo>
                  <a:lnTo>
                    <a:pt x="194" y="46"/>
                  </a:lnTo>
                  <a:lnTo>
                    <a:pt x="209"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12" name="Freeform 428">
              <a:extLst>
                <a:ext uri="{FF2B5EF4-FFF2-40B4-BE49-F238E27FC236}">
                  <a16:creationId xmlns:a16="http://schemas.microsoft.com/office/drawing/2014/main" id="{171CBCAC-66B7-6007-F9AA-6B9CA62AA618}"/>
                </a:ext>
              </a:extLst>
            </p:cNvPr>
            <p:cNvSpPr>
              <a:spLocks/>
            </p:cNvSpPr>
            <p:nvPr/>
          </p:nvSpPr>
          <p:spPr bwMode="auto">
            <a:xfrm>
              <a:off x="4845987" y="5125151"/>
              <a:ext cx="87143" cy="115487"/>
            </a:xfrm>
            <a:custGeom>
              <a:avLst/>
              <a:gdLst>
                <a:gd name="T0" fmla="*/ 0 w 91"/>
                <a:gd name="T1" fmla="*/ 0 h 139"/>
                <a:gd name="T2" fmla="*/ 0 w 91"/>
                <a:gd name="T3" fmla="*/ 0 h 139"/>
                <a:gd name="T4" fmla="*/ 0 w 91"/>
                <a:gd name="T5" fmla="*/ 0 h 139"/>
                <a:gd name="T6" fmla="*/ 0 w 91"/>
                <a:gd name="T7" fmla="*/ 0 h 139"/>
                <a:gd name="T8" fmla="*/ 0 w 91"/>
                <a:gd name="T9" fmla="*/ 0 h 139"/>
                <a:gd name="T10" fmla="*/ 0 w 91"/>
                <a:gd name="T11" fmla="*/ 0 h 139"/>
                <a:gd name="T12" fmla="*/ 0 w 91"/>
                <a:gd name="T13" fmla="*/ 0 h 139"/>
                <a:gd name="T14" fmla="*/ 0 w 91"/>
                <a:gd name="T15" fmla="*/ 0 h 139"/>
                <a:gd name="T16" fmla="*/ 0 w 91"/>
                <a:gd name="T17" fmla="*/ 0 h 139"/>
                <a:gd name="T18" fmla="*/ 0 w 91"/>
                <a:gd name="T19" fmla="*/ 0 h 139"/>
                <a:gd name="T20" fmla="*/ 0 w 91"/>
                <a:gd name="T21" fmla="*/ 0 h 139"/>
                <a:gd name="T22" fmla="*/ 0 w 91"/>
                <a:gd name="T23" fmla="*/ 0 h 139"/>
                <a:gd name="T24" fmla="*/ 0 w 91"/>
                <a:gd name="T25" fmla="*/ 0 h 139"/>
                <a:gd name="T26" fmla="*/ 0 w 91"/>
                <a:gd name="T27" fmla="*/ 0 h 139"/>
                <a:gd name="T28" fmla="*/ 0 w 91"/>
                <a:gd name="T29" fmla="*/ 0 h 139"/>
                <a:gd name="T30" fmla="*/ 0 w 91"/>
                <a:gd name="T31" fmla="*/ 0 h 139"/>
                <a:gd name="T32" fmla="*/ 0 w 91"/>
                <a:gd name="T33" fmla="*/ 0 h 139"/>
                <a:gd name="T34" fmla="*/ 0 w 91"/>
                <a:gd name="T35" fmla="*/ 0 h 1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1" h="139">
                  <a:moveTo>
                    <a:pt x="45" y="15"/>
                  </a:moveTo>
                  <a:lnTo>
                    <a:pt x="45" y="0"/>
                  </a:lnTo>
                  <a:lnTo>
                    <a:pt x="30" y="0"/>
                  </a:lnTo>
                  <a:lnTo>
                    <a:pt x="0" y="15"/>
                  </a:lnTo>
                  <a:lnTo>
                    <a:pt x="15" y="15"/>
                  </a:lnTo>
                  <a:lnTo>
                    <a:pt x="0" y="46"/>
                  </a:lnTo>
                  <a:lnTo>
                    <a:pt x="15" y="61"/>
                  </a:lnTo>
                  <a:lnTo>
                    <a:pt x="30" y="107"/>
                  </a:lnTo>
                  <a:lnTo>
                    <a:pt x="30" y="123"/>
                  </a:lnTo>
                  <a:lnTo>
                    <a:pt x="45" y="138"/>
                  </a:lnTo>
                  <a:lnTo>
                    <a:pt x="75" y="123"/>
                  </a:lnTo>
                  <a:lnTo>
                    <a:pt x="90" y="123"/>
                  </a:lnTo>
                  <a:lnTo>
                    <a:pt x="60" y="107"/>
                  </a:lnTo>
                  <a:lnTo>
                    <a:pt x="60" y="77"/>
                  </a:lnTo>
                  <a:lnTo>
                    <a:pt x="75" y="61"/>
                  </a:lnTo>
                  <a:lnTo>
                    <a:pt x="75" y="46"/>
                  </a:lnTo>
                  <a:lnTo>
                    <a:pt x="60" y="31"/>
                  </a:lnTo>
                  <a:lnTo>
                    <a:pt x="4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13" name="Freeform 429">
              <a:extLst>
                <a:ext uri="{FF2B5EF4-FFF2-40B4-BE49-F238E27FC236}">
                  <a16:creationId xmlns:a16="http://schemas.microsoft.com/office/drawing/2014/main" id="{A580282C-D72A-41F9-3FD6-4F99C780B793}"/>
                </a:ext>
              </a:extLst>
            </p:cNvPr>
            <p:cNvSpPr>
              <a:spLocks/>
            </p:cNvSpPr>
            <p:nvPr/>
          </p:nvSpPr>
          <p:spPr bwMode="auto">
            <a:xfrm>
              <a:off x="4456884" y="5099125"/>
              <a:ext cx="115515" cy="39038"/>
            </a:xfrm>
            <a:custGeom>
              <a:avLst/>
              <a:gdLst>
                <a:gd name="T0" fmla="*/ 0 w 120"/>
                <a:gd name="T1" fmla="*/ 0 h 47"/>
                <a:gd name="T2" fmla="*/ 0 w 120"/>
                <a:gd name="T3" fmla="*/ 0 h 47"/>
                <a:gd name="T4" fmla="*/ 0 w 120"/>
                <a:gd name="T5" fmla="*/ 0 h 47"/>
                <a:gd name="T6" fmla="*/ 0 w 120"/>
                <a:gd name="T7" fmla="*/ 0 h 47"/>
                <a:gd name="T8" fmla="*/ 0 w 120"/>
                <a:gd name="T9" fmla="*/ 0 h 47"/>
                <a:gd name="T10" fmla="*/ 0 w 120"/>
                <a:gd name="T11" fmla="*/ 0 h 47"/>
                <a:gd name="T12" fmla="*/ 0 w 120"/>
                <a:gd name="T13" fmla="*/ 0 h 47"/>
                <a:gd name="T14" fmla="*/ 0 w 120"/>
                <a:gd name="T15" fmla="*/ 0 h 47"/>
                <a:gd name="T16" fmla="*/ 0 w 120"/>
                <a:gd name="T17" fmla="*/ 0 h 47"/>
                <a:gd name="T18" fmla="*/ 0 w 120"/>
                <a:gd name="T19" fmla="*/ 0 h 47"/>
                <a:gd name="T20" fmla="*/ 0 w 120"/>
                <a:gd name="T21" fmla="*/ 0 h 47"/>
                <a:gd name="T22" fmla="*/ 0 w 120"/>
                <a:gd name="T23" fmla="*/ 0 h 47"/>
                <a:gd name="T24" fmla="*/ 0 w 120"/>
                <a:gd name="T25" fmla="*/ 0 h 47"/>
                <a:gd name="T26" fmla="*/ 0 w 120"/>
                <a:gd name="T27" fmla="*/ 0 h 47"/>
                <a:gd name="T28" fmla="*/ 0 w 120"/>
                <a:gd name="T29" fmla="*/ 0 h 47"/>
                <a:gd name="T30" fmla="*/ 0 w 120"/>
                <a:gd name="T31" fmla="*/ 0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0" h="47">
                  <a:moveTo>
                    <a:pt x="60" y="15"/>
                  </a:moveTo>
                  <a:lnTo>
                    <a:pt x="89" y="31"/>
                  </a:lnTo>
                  <a:lnTo>
                    <a:pt x="104" y="46"/>
                  </a:lnTo>
                  <a:lnTo>
                    <a:pt x="104" y="31"/>
                  </a:lnTo>
                  <a:lnTo>
                    <a:pt x="119" y="15"/>
                  </a:lnTo>
                  <a:lnTo>
                    <a:pt x="89" y="0"/>
                  </a:lnTo>
                  <a:lnTo>
                    <a:pt x="74" y="0"/>
                  </a:lnTo>
                  <a:lnTo>
                    <a:pt x="60" y="0"/>
                  </a:lnTo>
                  <a:lnTo>
                    <a:pt x="30" y="0"/>
                  </a:lnTo>
                  <a:lnTo>
                    <a:pt x="15" y="0"/>
                  </a:lnTo>
                  <a:lnTo>
                    <a:pt x="0" y="31"/>
                  </a:lnTo>
                  <a:lnTo>
                    <a:pt x="30" y="31"/>
                  </a:lnTo>
                  <a:lnTo>
                    <a:pt x="45" y="46"/>
                  </a:lnTo>
                  <a:lnTo>
                    <a:pt x="60" y="46"/>
                  </a:lnTo>
                  <a:lnTo>
                    <a:pt x="60" y="31"/>
                  </a:lnTo>
                  <a:lnTo>
                    <a:pt x="6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14" name="Line 430">
              <a:extLst>
                <a:ext uri="{FF2B5EF4-FFF2-40B4-BE49-F238E27FC236}">
                  <a16:creationId xmlns:a16="http://schemas.microsoft.com/office/drawing/2014/main" id="{816B25C3-954C-DBBD-0DDE-4446D9E7F33F}"/>
                </a:ext>
              </a:extLst>
            </p:cNvPr>
            <p:cNvSpPr>
              <a:spLocks noChangeShapeType="1"/>
            </p:cNvSpPr>
            <p:nvPr/>
          </p:nvSpPr>
          <p:spPr bwMode="auto">
            <a:xfrm>
              <a:off x="4845987" y="5048701"/>
              <a:ext cx="0" cy="13013"/>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15" name="Line 431">
              <a:extLst>
                <a:ext uri="{FF2B5EF4-FFF2-40B4-BE49-F238E27FC236}">
                  <a16:creationId xmlns:a16="http://schemas.microsoft.com/office/drawing/2014/main" id="{C70056FC-8E84-0DC1-F126-16FA255E439B}"/>
                </a:ext>
              </a:extLst>
            </p:cNvPr>
            <p:cNvSpPr>
              <a:spLocks noChangeShapeType="1"/>
            </p:cNvSpPr>
            <p:nvPr/>
          </p:nvSpPr>
          <p:spPr bwMode="auto">
            <a:xfrm>
              <a:off x="4817615" y="4982011"/>
              <a:ext cx="14187"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16" name="Line 432">
              <a:extLst>
                <a:ext uri="{FF2B5EF4-FFF2-40B4-BE49-F238E27FC236}">
                  <a16:creationId xmlns:a16="http://schemas.microsoft.com/office/drawing/2014/main" id="{23D5C6F4-D95F-DD6C-EE62-2D77DCA166BB}"/>
                </a:ext>
              </a:extLst>
            </p:cNvPr>
            <p:cNvSpPr>
              <a:spLocks noChangeShapeType="1"/>
            </p:cNvSpPr>
            <p:nvPr/>
          </p:nvSpPr>
          <p:spPr bwMode="auto">
            <a:xfrm>
              <a:off x="4817615" y="4944599"/>
              <a:ext cx="0" cy="13013"/>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17" name="Freeform 433">
              <a:extLst>
                <a:ext uri="{FF2B5EF4-FFF2-40B4-BE49-F238E27FC236}">
                  <a16:creationId xmlns:a16="http://schemas.microsoft.com/office/drawing/2014/main" id="{C1C4C236-AC89-C28A-8035-44E9EE731AC4}"/>
                </a:ext>
              </a:extLst>
            </p:cNvPr>
            <p:cNvSpPr>
              <a:spLocks/>
            </p:cNvSpPr>
            <p:nvPr/>
          </p:nvSpPr>
          <p:spPr bwMode="auto">
            <a:xfrm>
              <a:off x="4675755" y="4931586"/>
              <a:ext cx="56744" cy="39038"/>
            </a:xfrm>
            <a:custGeom>
              <a:avLst/>
              <a:gdLst>
                <a:gd name="T0" fmla="*/ 0 w 60"/>
                <a:gd name="T1" fmla="*/ 0 h 47"/>
                <a:gd name="T2" fmla="*/ 0 w 60"/>
                <a:gd name="T3" fmla="*/ 0 h 47"/>
                <a:gd name="T4" fmla="*/ 0 w 60"/>
                <a:gd name="T5" fmla="*/ 0 h 47"/>
                <a:gd name="T6" fmla="*/ 0 w 60"/>
                <a:gd name="T7" fmla="*/ 0 h 47"/>
                <a:gd name="T8" fmla="*/ 0 w 60"/>
                <a:gd name="T9" fmla="*/ 0 h 47"/>
                <a:gd name="T10" fmla="*/ 0 w 60"/>
                <a:gd name="T11" fmla="*/ 0 h 47"/>
                <a:gd name="T12" fmla="*/ 0 w 60"/>
                <a:gd name="T13" fmla="*/ 0 h 47"/>
                <a:gd name="T14" fmla="*/ 0 w 60"/>
                <a:gd name="T15" fmla="*/ 0 h 47"/>
                <a:gd name="T16" fmla="*/ 0 w 60"/>
                <a:gd name="T17" fmla="*/ 0 h 47"/>
                <a:gd name="T18" fmla="*/ 0 w 60"/>
                <a:gd name="T19" fmla="*/ 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47">
                  <a:moveTo>
                    <a:pt x="0" y="0"/>
                  </a:moveTo>
                  <a:lnTo>
                    <a:pt x="0" y="15"/>
                  </a:lnTo>
                  <a:lnTo>
                    <a:pt x="0" y="46"/>
                  </a:lnTo>
                  <a:lnTo>
                    <a:pt x="15" y="31"/>
                  </a:lnTo>
                  <a:lnTo>
                    <a:pt x="44" y="31"/>
                  </a:lnTo>
                  <a:lnTo>
                    <a:pt x="59" y="15"/>
                  </a:lnTo>
                  <a:lnTo>
                    <a:pt x="44" y="15"/>
                  </a:lnTo>
                  <a:lnTo>
                    <a:pt x="44" y="0"/>
                  </a:lnTo>
                  <a:lnTo>
                    <a:pt x="30"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18" name="Freeform 434">
              <a:extLst>
                <a:ext uri="{FF2B5EF4-FFF2-40B4-BE49-F238E27FC236}">
                  <a16:creationId xmlns:a16="http://schemas.microsoft.com/office/drawing/2014/main" id="{C58FEC78-8770-CF67-D5A8-DB19B1C85357}"/>
                </a:ext>
              </a:extLst>
            </p:cNvPr>
            <p:cNvSpPr>
              <a:spLocks/>
            </p:cNvSpPr>
            <p:nvPr/>
          </p:nvSpPr>
          <p:spPr bwMode="auto">
            <a:xfrm>
              <a:off x="4845987" y="5073100"/>
              <a:ext cx="16213" cy="14639"/>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7">
                  <a:moveTo>
                    <a:pt x="0" y="16"/>
                  </a:moveTo>
                  <a:lnTo>
                    <a:pt x="16" y="16"/>
                  </a:lnTo>
                  <a:lnTo>
                    <a:pt x="16" y="0"/>
                  </a:lnTo>
                  <a:lnTo>
                    <a:pt x="0"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19" name="Freeform 435">
              <a:extLst>
                <a:ext uri="{FF2B5EF4-FFF2-40B4-BE49-F238E27FC236}">
                  <a16:creationId xmlns:a16="http://schemas.microsoft.com/office/drawing/2014/main" id="{FC7EF2D3-393D-1AE5-EBB4-19204DA47377}"/>
                </a:ext>
              </a:extLst>
            </p:cNvPr>
            <p:cNvSpPr>
              <a:spLocks/>
            </p:cNvSpPr>
            <p:nvPr/>
          </p:nvSpPr>
          <p:spPr bwMode="auto">
            <a:xfrm>
              <a:off x="4744658" y="4944599"/>
              <a:ext cx="18240" cy="13013"/>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7">
                  <a:moveTo>
                    <a:pt x="16" y="0"/>
                  </a:moveTo>
                  <a:lnTo>
                    <a:pt x="0" y="0"/>
                  </a:lnTo>
                  <a:lnTo>
                    <a:pt x="0" y="16"/>
                  </a:lnTo>
                  <a:lnTo>
                    <a:pt x="16" y="16"/>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20" name="Freeform 436">
              <a:extLst>
                <a:ext uri="{FF2B5EF4-FFF2-40B4-BE49-F238E27FC236}">
                  <a16:creationId xmlns:a16="http://schemas.microsoft.com/office/drawing/2014/main" id="{06DBA21B-9C42-D357-CB8F-8384DCA6F58D}"/>
                </a:ext>
              </a:extLst>
            </p:cNvPr>
            <p:cNvSpPr>
              <a:spLocks/>
            </p:cNvSpPr>
            <p:nvPr/>
          </p:nvSpPr>
          <p:spPr bwMode="auto">
            <a:xfrm>
              <a:off x="4845987" y="5008036"/>
              <a:ext cx="16213" cy="1301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16"/>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21" name="Line 437">
              <a:extLst>
                <a:ext uri="{FF2B5EF4-FFF2-40B4-BE49-F238E27FC236}">
                  <a16:creationId xmlns:a16="http://schemas.microsoft.com/office/drawing/2014/main" id="{421DA9FA-0E5D-981D-5944-3D41CEA4D718}"/>
                </a:ext>
              </a:extLst>
            </p:cNvPr>
            <p:cNvSpPr>
              <a:spLocks noChangeShapeType="1"/>
            </p:cNvSpPr>
            <p:nvPr/>
          </p:nvSpPr>
          <p:spPr bwMode="auto">
            <a:xfrm flipH="1">
              <a:off x="4831802" y="5008036"/>
              <a:ext cx="14185"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22" name="Line 438">
              <a:extLst>
                <a:ext uri="{FF2B5EF4-FFF2-40B4-BE49-F238E27FC236}">
                  <a16:creationId xmlns:a16="http://schemas.microsoft.com/office/drawing/2014/main" id="{D50913D6-9E33-C753-89E4-8B2CFCCA13D2}"/>
                </a:ext>
              </a:extLst>
            </p:cNvPr>
            <p:cNvSpPr>
              <a:spLocks noChangeShapeType="1"/>
            </p:cNvSpPr>
            <p:nvPr/>
          </p:nvSpPr>
          <p:spPr bwMode="auto">
            <a:xfrm>
              <a:off x="4831802" y="4998277"/>
              <a:ext cx="0" cy="976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23" name="Freeform 439">
              <a:extLst>
                <a:ext uri="{FF2B5EF4-FFF2-40B4-BE49-F238E27FC236}">
                  <a16:creationId xmlns:a16="http://schemas.microsoft.com/office/drawing/2014/main" id="{B5F8DD0D-080D-8574-7855-ACB917DC2D57}"/>
                </a:ext>
              </a:extLst>
            </p:cNvPr>
            <p:cNvSpPr>
              <a:spLocks/>
            </p:cNvSpPr>
            <p:nvPr/>
          </p:nvSpPr>
          <p:spPr bwMode="auto">
            <a:xfrm>
              <a:off x="4803429" y="4957611"/>
              <a:ext cx="16213" cy="1626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16"/>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24" name="Line 440">
              <a:extLst>
                <a:ext uri="{FF2B5EF4-FFF2-40B4-BE49-F238E27FC236}">
                  <a16:creationId xmlns:a16="http://schemas.microsoft.com/office/drawing/2014/main" id="{5657BBF7-6140-9D87-7560-D0A1B9B0729C}"/>
                </a:ext>
              </a:extLst>
            </p:cNvPr>
            <p:cNvSpPr>
              <a:spLocks noChangeShapeType="1"/>
            </p:cNvSpPr>
            <p:nvPr/>
          </p:nvSpPr>
          <p:spPr bwMode="auto">
            <a:xfrm>
              <a:off x="4775057" y="4957611"/>
              <a:ext cx="14185"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25" name="Freeform 441">
              <a:extLst>
                <a:ext uri="{FF2B5EF4-FFF2-40B4-BE49-F238E27FC236}">
                  <a16:creationId xmlns:a16="http://schemas.microsoft.com/office/drawing/2014/main" id="{3B78819B-36BD-A86B-6DA6-31327D949D08}"/>
                </a:ext>
              </a:extLst>
            </p:cNvPr>
            <p:cNvSpPr>
              <a:spLocks/>
            </p:cNvSpPr>
            <p:nvPr/>
          </p:nvSpPr>
          <p:spPr bwMode="auto">
            <a:xfrm>
              <a:off x="4817615" y="4970624"/>
              <a:ext cx="14187" cy="1301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0"/>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26" name="Freeform 442">
              <a:extLst>
                <a:ext uri="{FF2B5EF4-FFF2-40B4-BE49-F238E27FC236}">
                  <a16:creationId xmlns:a16="http://schemas.microsoft.com/office/drawing/2014/main" id="{E765B26F-684C-8680-4E5F-9EC392A9876B}"/>
                </a:ext>
              </a:extLst>
            </p:cNvPr>
            <p:cNvSpPr>
              <a:spLocks/>
            </p:cNvSpPr>
            <p:nvPr/>
          </p:nvSpPr>
          <p:spPr bwMode="auto">
            <a:xfrm>
              <a:off x="4973662" y="6175929"/>
              <a:ext cx="28372" cy="26025"/>
            </a:xfrm>
            <a:custGeom>
              <a:avLst/>
              <a:gdLst>
                <a:gd name="T0" fmla="*/ 0 w 31"/>
                <a:gd name="T1" fmla="*/ 0 h 32"/>
                <a:gd name="T2" fmla="*/ 0 w 31"/>
                <a:gd name="T3" fmla="*/ 0 h 32"/>
                <a:gd name="T4" fmla="*/ 0 w 31"/>
                <a:gd name="T5" fmla="*/ 0 h 32"/>
                <a:gd name="T6" fmla="*/ 0 w 31"/>
                <a:gd name="T7" fmla="*/ 0 h 32"/>
                <a:gd name="T8" fmla="*/ 0 w 31"/>
                <a:gd name="T9" fmla="*/ 0 h 32"/>
                <a:gd name="T10" fmla="*/ 0 w 31"/>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32">
                  <a:moveTo>
                    <a:pt x="15" y="0"/>
                  </a:moveTo>
                  <a:lnTo>
                    <a:pt x="0" y="31"/>
                  </a:lnTo>
                  <a:lnTo>
                    <a:pt x="15" y="31"/>
                  </a:lnTo>
                  <a:lnTo>
                    <a:pt x="15" y="16"/>
                  </a:lnTo>
                  <a:lnTo>
                    <a:pt x="30" y="16"/>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27" name="Freeform 443">
              <a:extLst>
                <a:ext uri="{FF2B5EF4-FFF2-40B4-BE49-F238E27FC236}">
                  <a16:creationId xmlns:a16="http://schemas.microsoft.com/office/drawing/2014/main" id="{23A7E11B-456A-63FB-6D93-A491BF547EEA}"/>
                </a:ext>
              </a:extLst>
            </p:cNvPr>
            <p:cNvSpPr>
              <a:spLocks/>
            </p:cNvSpPr>
            <p:nvPr/>
          </p:nvSpPr>
          <p:spPr bwMode="auto">
            <a:xfrm>
              <a:off x="4959475" y="6175929"/>
              <a:ext cx="18240" cy="13013"/>
            </a:xfrm>
            <a:custGeom>
              <a:avLst/>
              <a:gdLst>
                <a:gd name="T0" fmla="*/ 0 w 18"/>
                <a:gd name="T1" fmla="*/ 0 h 17"/>
                <a:gd name="T2" fmla="*/ 0 w 18"/>
                <a:gd name="T3" fmla="*/ 0 h 17"/>
                <a:gd name="T4" fmla="*/ 0 w 18"/>
                <a:gd name="T5" fmla="*/ 0 h 17"/>
                <a:gd name="T6" fmla="*/ 0 w 18"/>
                <a:gd name="T7" fmla="*/ 0 h 17"/>
                <a:gd name="T8" fmla="*/ 0 w 18"/>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7">
                  <a:moveTo>
                    <a:pt x="17" y="0"/>
                  </a:moveTo>
                  <a:lnTo>
                    <a:pt x="0" y="0"/>
                  </a:lnTo>
                  <a:lnTo>
                    <a:pt x="0" y="16"/>
                  </a:lnTo>
                  <a:lnTo>
                    <a:pt x="17" y="16"/>
                  </a:lnTo>
                  <a:lnTo>
                    <a:pt x="17"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28" name="Freeform 444">
              <a:extLst>
                <a:ext uri="{FF2B5EF4-FFF2-40B4-BE49-F238E27FC236}">
                  <a16:creationId xmlns:a16="http://schemas.microsoft.com/office/drawing/2014/main" id="{B1DDDABB-E1C5-9323-26F1-DA402FD1E9B9}"/>
                </a:ext>
              </a:extLst>
            </p:cNvPr>
            <p:cNvSpPr>
              <a:spLocks/>
            </p:cNvSpPr>
            <p:nvPr/>
          </p:nvSpPr>
          <p:spPr bwMode="auto">
            <a:xfrm>
              <a:off x="4728446" y="5624514"/>
              <a:ext cx="273588" cy="590453"/>
            </a:xfrm>
            <a:custGeom>
              <a:avLst/>
              <a:gdLst>
                <a:gd name="T0" fmla="*/ 0 w 284"/>
                <a:gd name="T1" fmla="*/ 0 h 708"/>
                <a:gd name="T2" fmla="*/ 0 w 284"/>
                <a:gd name="T3" fmla="*/ 0 h 708"/>
                <a:gd name="T4" fmla="*/ 0 w 284"/>
                <a:gd name="T5" fmla="*/ 0 h 708"/>
                <a:gd name="T6" fmla="*/ 0 w 284"/>
                <a:gd name="T7" fmla="*/ 0 h 708"/>
                <a:gd name="T8" fmla="*/ 0 w 284"/>
                <a:gd name="T9" fmla="*/ 0 h 708"/>
                <a:gd name="T10" fmla="*/ 0 w 284"/>
                <a:gd name="T11" fmla="*/ 0 h 708"/>
                <a:gd name="T12" fmla="*/ 0 w 284"/>
                <a:gd name="T13" fmla="*/ 0 h 708"/>
                <a:gd name="T14" fmla="*/ 0 w 284"/>
                <a:gd name="T15" fmla="*/ 0 h 708"/>
                <a:gd name="T16" fmla="*/ 0 w 284"/>
                <a:gd name="T17" fmla="*/ 0 h 708"/>
                <a:gd name="T18" fmla="*/ 0 w 284"/>
                <a:gd name="T19" fmla="*/ 0 h 708"/>
                <a:gd name="T20" fmla="*/ 0 w 284"/>
                <a:gd name="T21" fmla="*/ 0 h 708"/>
                <a:gd name="T22" fmla="*/ 0 w 284"/>
                <a:gd name="T23" fmla="*/ 0 h 708"/>
                <a:gd name="T24" fmla="*/ 0 w 284"/>
                <a:gd name="T25" fmla="*/ 0 h 708"/>
                <a:gd name="T26" fmla="*/ 0 w 284"/>
                <a:gd name="T27" fmla="*/ 0 h 708"/>
                <a:gd name="T28" fmla="*/ 0 w 284"/>
                <a:gd name="T29" fmla="*/ 0 h 708"/>
                <a:gd name="T30" fmla="*/ 0 w 284"/>
                <a:gd name="T31" fmla="*/ 0 h 708"/>
                <a:gd name="T32" fmla="*/ 0 w 284"/>
                <a:gd name="T33" fmla="*/ 0 h 708"/>
                <a:gd name="T34" fmla="*/ 0 w 284"/>
                <a:gd name="T35" fmla="*/ 0 h 708"/>
                <a:gd name="T36" fmla="*/ 0 w 284"/>
                <a:gd name="T37" fmla="*/ 0 h 708"/>
                <a:gd name="T38" fmla="*/ 0 w 284"/>
                <a:gd name="T39" fmla="*/ 0 h 708"/>
                <a:gd name="T40" fmla="*/ 0 w 284"/>
                <a:gd name="T41" fmla="*/ 0 h 708"/>
                <a:gd name="T42" fmla="*/ 0 w 284"/>
                <a:gd name="T43" fmla="*/ 0 h 708"/>
                <a:gd name="T44" fmla="*/ 0 w 284"/>
                <a:gd name="T45" fmla="*/ 0 h 708"/>
                <a:gd name="T46" fmla="*/ 0 w 284"/>
                <a:gd name="T47" fmla="*/ 0 h 708"/>
                <a:gd name="T48" fmla="*/ 0 w 284"/>
                <a:gd name="T49" fmla="*/ 0 h 708"/>
                <a:gd name="T50" fmla="*/ 0 w 284"/>
                <a:gd name="T51" fmla="*/ 0 h 708"/>
                <a:gd name="T52" fmla="*/ 0 w 284"/>
                <a:gd name="T53" fmla="*/ 0 h 708"/>
                <a:gd name="T54" fmla="*/ 0 w 284"/>
                <a:gd name="T55" fmla="*/ 0 h 708"/>
                <a:gd name="T56" fmla="*/ 0 w 284"/>
                <a:gd name="T57" fmla="*/ 0 h 708"/>
                <a:gd name="T58" fmla="*/ 0 w 284"/>
                <a:gd name="T59" fmla="*/ 0 h 708"/>
                <a:gd name="T60" fmla="*/ 0 w 284"/>
                <a:gd name="T61" fmla="*/ 0 h 708"/>
                <a:gd name="T62" fmla="*/ 0 w 284"/>
                <a:gd name="T63" fmla="*/ 0 h 708"/>
                <a:gd name="T64" fmla="*/ 0 w 284"/>
                <a:gd name="T65" fmla="*/ 0 h 708"/>
                <a:gd name="T66" fmla="*/ 0 w 284"/>
                <a:gd name="T67" fmla="*/ 0 h 708"/>
                <a:gd name="T68" fmla="*/ 0 w 284"/>
                <a:gd name="T69" fmla="*/ 0 h 708"/>
                <a:gd name="T70" fmla="*/ 0 w 284"/>
                <a:gd name="T71" fmla="*/ 0 h 708"/>
                <a:gd name="T72" fmla="*/ 0 w 284"/>
                <a:gd name="T73" fmla="*/ 0 h 708"/>
                <a:gd name="T74" fmla="*/ 0 w 284"/>
                <a:gd name="T75" fmla="*/ 0 h 708"/>
                <a:gd name="T76" fmla="*/ 0 w 284"/>
                <a:gd name="T77" fmla="*/ 0 h 708"/>
                <a:gd name="T78" fmla="*/ 0 w 284"/>
                <a:gd name="T79" fmla="*/ 0 h 708"/>
                <a:gd name="T80" fmla="*/ 0 w 284"/>
                <a:gd name="T81" fmla="*/ 0 h 708"/>
                <a:gd name="T82" fmla="*/ 0 w 284"/>
                <a:gd name="T83" fmla="*/ 0 h 708"/>
                <a:gd name="T84" fmla="*/ 0 w 284"/>
                <a:gd name="T85" fmla="*/ 0 h 708"/>
                <a:gd name="T86" fmla="*/ 0 w 284"/>
                <a:gd name="T87" fmla="*/ 0 h 708"/>
                <a:gd name="T88" fmla="*/ 0 w 284"/>
                <a:gd name="T89" fmla="*/ 0 h 708"/>
                <a:gd name="T90" fmla="*/ 0 w 284"/>
                <a:gd name="T91" fmla="*/ 0 h 708"/>
                <a:gd name="T92" fmla="*/ 0 w 284"/>
                <a:gd name="T93" fmla="*/ 0 h 708"/>
                <a:gd name="T94" fmla="*/ 0 w 284"/>
                <a:gd name="T95" fmla="*/ 0 h 708"/>
                <a:gd name="T96" fmla="*/ 0 w 284"/>
                <a:gd name="T97" fmla="*/ 0 h 708"/>
                <a:gd name="T98" fmla="*/ 0 w 284"/>
                <a:gd name="T99" fmla="*/ 0 h 708"/>
                <a:gd name="T100" fmla="*/ 0 w 284"/>
                <a:gd name="T101" fmla="*/ 0 h 708"/>
                <a:gd name="T102" fmla="*/ 0 w 284"/>
                <a:gd name="T103" fmla="*/ 0 h 708"/>
                <a:gd name="T104" fmla="*/ 0 w 284"/>
                <a:gd name="T105" fmla="*/ 0 h 708"/>
                <a:gd name="T106" fmla="*/ 0 w 284"/>
                <a:gd name="T107" fmla="*/ 0 h 708"/>
                <a:gd name="T108" fmla="*/ 0 w 284"/>
                <a:gd name="T109" fmla="*/ 0 h 708"/>
                <a:gd name="T110" fmla="*/ 0 w 284"/>
                <a:gd name="T111" fmla="*/ 0 h 708"/>
                <a:gd name="T112" fmla="*/ 0 w 284"/>
                <a:gd name="T113" fmla="*/ 0 h 708"/>
                <a:gd name="T114" fmla="*/ 0 w 284"/>
                <a:gd name="T115" fmla="*/ 0 h 708"/>
                <a:gd name="T116" fmla="*/ 0 w 284"/>
                <a:gd name="T117" fmla="*/ 0 h 708"/>
                <a:gd name="T118" fmla="*/ 0 w 284"/>
                <a:gd name="T119" fmla="*/ 0 h 708"/>
                <a:gd name="T120" fmla="*/ 0 w 284"/>
                <a:gd name="T121" fmla="*/ 0 h 708"/>
                <a:gd name="T122" fmla="*/ 0 w 284"/>
                <a:gd name="T123" fmla="*/ 0 h 7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4" h="708">
                  <a:moveTo>
                    <a:pt x="134" y="569"/>
                  </a:moveTo>
                  <a:lnTo>
                    <a:pt x="119" y="569"/>
                  </a:lnTo>
                  <a:lnTo>
                    <a:pt x="104" y="538"/>
                  </a:lnTo>
                  <a:lnTo>
                    <a:pt x="119" y="523"/>
                  </a:lnTo>
                  <a:lnTo>
                    <a:pt x="134" y="523"/>
                  </a:lnTo>
                  <a:lnTo>
                    <a:pt x="134" y="476"/>
                  </a:lnTo>
                  <a:lnTo>
                    <a:pt x="164" y="476"/>
                  </a:lnTo>
                  <a:lnTo>
                    <a:pt x="164" y="461"/>
                  </a:lnTo>
                  <a:lnTo>
                    <a:pt x="134" y="461"/>
                  </a:lnTo>
                  <a:lnTo>
                    <a:pt x="134" y="446"/>
                  </a:lnTo>
                  <a:lnTo>
                    <a:pt x="134" y="430"/>
                  </a:lnTo>
                  <a:lnTo>
                    <a:pt x="149" y="430"/>
                  </a:lnTo>
                  <a:lnTo>
                    <a:pt x="164" y="415"/>
                  </a:lnTo>
                  <a:lnTo>
                    <a:pt x="164" y="400"/>
                  </a:lnTo>
                  <a:lnTo>
                    <a:pt x="164" y="384"/>
                  </a:lnTo>
                  <a:lnTo>
                    <a:pt x="209" y="384"/>
                  </a:lnTo>
                  <a:lnTo>
                    <a:pt x="238" y="369"/>
                  </a:lnTo>
                  <a:lnTo>
                    <a:pt x="253" y="323"/>
                  </a:lnTo>
                  <a:lnTo>
                    <a:pt x="238" y="307"/>
                  </a:lnTo>
                  <a:lnTo>
                    <a:pt x="238" y="292"/>
                  </a:lnTo>
                  <a:lnTo>
                    <a:pt x="223" y="277"/>
                  </a:lnTo>
                  <a:lnTo>
                    <a:pt x="223" y="184"/>
                  </a:lnTo>
                  <a:lnTo>
                    <a:pt x="223" y="169"/>
                  </a:lnTo>
                  <a:lnTo>
                    <a:pt x="283" y="108"/>
                  </a:lnTo>
                  <a:lnTo>
                    <a:pt x="268" y="92"/>
                  </a:lnTo>
                  <a:lnTo>
                    <a:pt x="253" y="77"/>
                  </a:lnTo>
                  <a:lnTo>
                    <a:pt x="253" y="108"/>
                  </a:lnTo>
                  <a:lnTo>
                    <a:pt x="223" y="123"/>
                  </a:lnTo>
                  <a:lnTo>
                    <a:pt x="194" y="108"/>
                  </a:lnTo>
                  <a:lnTo>
                    <a:pt x="209" y="77"/>
                  </a:lnTo>
                  <a:lnTo>
                    <a:pt x="149" y="31"/>
                  </a:lnTo>
                  <a:lnTo>
                    <a:pt x="134" y="46"/>
                  </a:lnTo>
                  <a:lnTo>
                    <a:pt x="104" y="15"/>
                  </a:lnTo>
                  <a:lnTo>
                    <a:pt x="74" y="31"/>
                  </a:lnTo>
                  <a:lnTo>
                    <a:pt x="74" y="15"/>
                  </a:lnTo>
                  <a:lnTo>
                    <a:pt x="60" y="15"/>
                  </a:lnTo>
                  <a:lnTo>
                    <a:pt x="45" y="0"/>
                  </a:lnTo>
                  <a:lnTo>
                    <a:pt x="30" y="46"/>
                  </a:lnTo>
                  <a:lnTo>
                    <a:pt x="30" y="61"/>
                  </a:lnTo>
                  <a:lnTo>
                    <a:pt x="15" y="77"/>
                  </a:lnTo>
                  <a:lnTo>
                    <a:pt x="30" y="108"/>
                  </a:lnTo>
                  <a:lnTo>
                    <a:pt x="15" y="138"/>
                  </a:lnTo>
                  <a:lnTo>
                    <a:pt x="0" y="184"/>
                  </a:lnTo>
                  <a:lnTo>
                    <a:pt x="0" y="215"/>
                  </a:lnTo>
                  <a:lnTo>
                    <a:pt x="15" y="277"/>
                  </a:lnTo>
                  <a:lnTo>
                    <a:pt x="15" y="323"/>
                  </a:lnTo>
                  <a:lnTo>
                    <a:pt x="0" y="323"/>
                  </a:lnTo>
                  <a:lnTo>
                    <a:pt x="15" y="384"/>
                  </a:lnTo>
                  <a:lnTo>
                    <a:pt x="0" y="400"/>
                  </a:lnTo>
                  <a:lnTo>
                    <a:pt x="30" y="523"/>
                  </a:lnTo>
                  <a:lnTo>
                    <a:pt x="30" y="538"/>
                  </a:lnTo>
                  <a:lnTo>
                    <a:pt x="45" y="553"/>
                  </a:lnTo>
                  <a:lnTo>
                    <a:pt x="45" y="676"/>
                  </a:lnTo>
                  <a:lnTo>
                    <a:pt x="60" y="676"/>
                  </a:lnTo>
                  <a:lnTo>
                    <a:pt x="74" y="707"/>
                  </a:lnTo>
                  <a:lnTo>
                    <a:pt x="119" y="707"/>
                  </a:lnTo>
                  <a:lnTo>
                    <a:pt x="119" y="692"/>
                  </a:lnTo>
                  <a:lnTo>
                    <a:pt x="104" y="676"/>
                  </a:lnTo>
                  <a:lnTo>
                    <a:pt x="119" y="646"/>
                  </a:lnTo>
                  <a:lnTo>
                    <a:pt x="119" y="630"/>
                  </a:lnTo>
                  <a:lnTo>
                    <a:pt x="149" y="599"/>
                  </a:lnTo>
                  <a:lnTo>
                    <a:pt x="134" y="56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29" name="Freeform 445">
              <a:extLst>
                <a:ext uri="{FF2B5EF4-FFF2-40B4-BE49-F238E27FC236}">
                  <a16:creationId xmlns:a16="http://schemas.microsoft.com/office/drawing/2014/main" id="{B124D02E-DA7D-6232-C310-A294F099D7B3}"/>
                </a:ext>
              </a:extLst>
            </p:cNvPr>
            <p:cNvSpPr>
              <a:spLocks/>
            </p:cNvSpPr>
            <p:nvPr/>
          </p:nvSpPr>
          <p:spPr bwMode="auto">
            <a:xfrm>
              <a:off x="4862200" y="6239365"/>
              <a:ext cx="54718" cy="40665"/>
            </a:xfrm>
            <a:custGeom>
              <a:avLst/>
              <a:gdLst>
                <a:gd name="T0" fmla="*/ 0 w 61"/>
                <a:gd name="T1" fmla="*/ 0 h 47"/>
                <a:gd name="T2" fmla="*/ 0 w 61"/>
                <a:gd name="T3" fmla="*/ 0 h 47"/>
                <a:gd name="T4" fmla="*/ 0 w 61"/>
                <a:gd name="T5" fmla="*/ 0 h 47"/>
                <a:gd name="T6" fmla="*/ 0 w 61"/>
                <a:gd name="T7" fmla="*/ 0 h 47"/>
                <a:gd name="T8" fmla="*/ 0 w 61"/>
                <a:gd name="T9" fmla="*/ 0 h 47"/>
                <a:gd name="T10" fmla="*/ 0 w 61"/>
                <a:gd name="T11" fmla="*/ 0 h 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1" h="47">
                  <a:moveTo>
                    <a:pt x="0" y="0"/>
                  </a:moveTo>
                  <a:lnTo>
                    <a:pt x="0" y="46"/>
                  </a:lnTo>
                  <a:lnTo>
                    <a:pt x="30" y="46"/>
                  </a:lnTo>
                  <a:lnTo>
                    <a:pt x="60" y="31"/>
                  </a:lnTo>
                  <a:lnTo>
                    <a:pt x="30"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30" name="Freeform 446">
              <a:extLst>
                <a:ext uri="{FF2B5EF4-FFF2-40B4-BE49-F238E27FC236}">
                  <a16:creationId xmlns:a16="http://schemas.microsoft.com/office/drawing/2014/main" id="{55ECFDD2-165F-B2A7-6B5D-50AD29E9CC93}"/>
                </a:ext>
              </a:extLst>
            </p:cNvPr>
            <p:cNvSpPr>
              <a:spLocks/>
            </p:cNvSpPr>
            <p:nvPr/>
          </p:nvSpPr>
          <p:spPr bwMode="auto">
            <a:xfrm>
              <a:off x="4947316" y="5766028"/>
              <a:ext cx="72957" cy="89462"/>
            </a:xfrm>
            <a:custGeom>
              <a:avLst/>
              <a:gdLst>
                <a:gd name="T0" fmla="*/ 0 w 75"/>
                <a:gd name="T1" fmla="*/ 0 h 109"/>
                <a:gd name="T2" fmla="*/ 0 w 75"/>
                <a:gd name="T3" fmla="*/ 0 h 109"/>
                <a:gd name="T4" fmla="*/ 0 w 75"/>
                <a:gd name="T5" fmla="*/ 0 h 109"/>
                <a:gd name="T6" fmla="*/ 0 w 75"/>
                <a:gd name="T7" fmla="*/ 0 h 109"/>
                <a:gd name="T8" fmla="*/ 0 w 75"/>
                <a:gd name="T9" fmla="*/ 0 h 109"/>
                <a:gd name="T10" fmla="*/ 0 w 75"/>
                <a:gd name="T11" fmla="*/ 0 h 109"/>
                <a:gd name="T12" fmla="*/ 0 w 75"/>
                <a:gd name="T13" fmla="*/ 0 h 109"/>
                <a:gd name="T14" fmla="*/ 0 w 75"/>
                <a:gd name="T15" fmla="*/ 0 h 109"/>
                <a:gd name="T16" fmla="*/ 0 w 75"/>
                <a:gd name="T17" fmla="*/ 0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 h="109">
                  <a:moveTo>
                    <a:pt x="74" y="77"/>
                  </a:moveTo>
                  <a:lnTo>
                    <a:pt x="59" y="62"/>
                  </a:lnTo>
                  <a:lnTo>
                    <a:pt x="30" y="15"/>
                  </a:lnTo>
                  <a:lnTo>
                    <a:pt x="0" y="0"/>
                  </a:lnTo>
                  <a:lnTo>
                    <a:pt x="0" y="15"/>
                  </a:lnTo>
                  <a:lnTo>
                    <a:pt x="0" y="108"/>
                  </a:lnTo>
                  <a:lnTo>
                    <a:pt x="44" y="108"/>
                  </a:lnTo>
                  <a:lnTo>
                    <a:pt x="74" y="108"/>
                  </a:lnTo>
                  <a:lnTo>
                    <a:pt x="74"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31" name="Freeform 447">
              <a:extLst>
                <a:ext uri="{FF2B5EF4-FFF2-40B4-BE49-F238E27FC236}">
                  <a16:creationId xmlns:a16="http://schemas.microsoft.com/office/drawing/2014/main" id="{8C587DBC-3B29-8A69-FD72-5EA70E20F02C}"/>
                </a:ext>
              </a:extLst>
            </p:cNvPr>
            <p:cNvSpPr>
              <a:spLocks/>
            </p:cNvSpPr>
            <p:nvPr/>
          </p:nvSpPr>
          <p:spPr bwMode="auto">
            <a:xfrm>
              <a:off x="4831802" y="5583850"/>
              <a:ext cx="160099" cy="143140"/>
            </a:xfrm>
            <a:custGeom>
              <a:avLst/>
              <a:gdLst>
                <a:gd name="T0" fmla="*/ 0 w 165"/>
                <a:gd name="T1" fmla="*/ 0 h 170"/>
                <a:gd name="T2" fmla="*/ 0 w 165"/>
                <a:gd name="T3" fmla="*/ 0 h 170"/>
                <a:gd name="T4" fmla="*/ 0 w 165"/>
                <a:gd name="T5" fmla="*/ 0 h 170"/>
                <a:gd name="T6" fmla="*/ 0 w 165"/>
                <a:gd name="T7" fmla="*/ 0 h 170"/>
                <a:gd name="T8" fmla="*/ 0 w 165"/>
                <a:gd name="T9" fmla="*/ 0 h 170"/>
                <a:gd name="T10" fmla="*/ 0 w 165"/>
                <a:gd name="T11" fmla="*/ 0 h 170"/>
                <a:gd name="T12" fmla="*/ 0 w 165"/>
                <a:gd name="T13" fmla="*/ 0 h 170"/>
                <a:gd name="T14" fmla="*/ 0 w 165"/>
                <a:gd name="T15" fmla="*/ 0 h 170"/>
                <a:gd name="T16" fmla="*/ 0 w 165"/>
                <a:gd name="T17" fmla="*/ 0 h 170"/>
                <a:gd name="T18" fmla="*/ 0 w 165"/>
                <a:gd name="T19" fmla="*/ 0 h 170"/>
                <a:gd name="T20" fmla="*/ 0 w 165"/>
                <a:gd name="T21" fmla="*/ 0 h 170"/>
                <a:gd name="T22" fmla="*/ 0 w 165"/>
                <a:gd name="T23" fmla="*/ 0 h 170"/>
                <a:gd name="T24" fmla="*/ 0 w 165"/>
                <a:gd name="T25" fmla="*/ 0 h 170"/>
                <a:gd name="T26" fmla="*/ 0 w 165"/>
                <a:gd name="T27" fmla="*/ 0 h 170"/>
                <a:gd name="T28" fmla="*/ 0 w 165"/>
                <a:gd name="T29" fmla="*/ 0 h 170"/>
                <a:gd name="T30" fmla="*/ 0 w 165"/>
                <a:gd name="T31" fmla="*/ 0 h 170"/>
                <a:gd name="T32" fmla="*/ 0 w 165"/>
                <a:gd name="T33" fmla="*/ 0 h 170"/>
                <a:gd name="T34" fmla="*/ 0 w 165"/>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5" h="170">
                  <a:moveTo>
                    <a:pt x="89" y="15"/>
                  </a:moveTo>
                  <a:lnTo>
                    <a:pt x="75" y="0"/>
                  </a:lnTo>
                  <a:lnTo>
                    <a:pt x="15" y="15"/>
                  </a:lnTo>
                  <a:lnTo>
                    <a:pt x="0" y="61"/>
                  </a:lnTo>
                  <a:lnTo>
                    <a:pt x="30" y="92"/>
                  </a:lnTo>
                  <a:lnTo>
                    <a:pt x="45" y="77"/>
                  </a:lnTo>
                  <a:lnTo>
                    <a:pt x="104" y="123"/>
                  </a:lnTo>
                  <a:lnTo>
                    <a:pt x="89" y="154"/>
                  </a:lnTo>
                  <a:lnTo>
                    <a:pt x="119" y="169"/>
                  </a:lnTo>
                  <a:lnTo>
                    <a:pt x="149" y="154"/>
                  </a:lnTo>
                  <a:lnTo>
                    <a:pt x="149" y="123"/>
                  </a:lnTo>
                  <a:lnTo>
                    <a:pt x="164" y="92"/>
                  </a:lnTo>
                  <a:lnTo>
                    <a:pt x="134" y="92"/>
                  </a:lnTo>
                  <a:lnTo>
                    <a:pt x="134" y="61"/>
                  </a:lnTo>
                  <a:lnTo>
                    <a:pt x="119" y="46"/>
                  </a:lnTo>
                  <a:lnTo>
                    <a:pt x="119" y="61"/>
                  </a:lnTo>
                  <a:lnTo>
                    <a:pt x="89" y="61"/>
                  </a:lnTo>
                  <a:lnTo>
                    <a:pt x="89"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32" name="Freeform 448">
              <a:extLst>
                <a:ext uri="{FF2B5EF4-FFF2-40B4-BE49-F238E27FC236}">
                  <a16:creationId xmlns:a16="http://schemas.microsoft.com/office/drawing/2014/main" id="{480089E2-AA21-A581-64B9-416DC31FB286}"/>
                </a:ext>
              </a:extLst>
            </p:cNvPr>
            <p:cNvSpPr>
              <a:spLocks/>
            </p:cNvSpPr>
            <p:nvPr/>
          </p:nvSpPr>
          <p:spPr bwMode="auto">
            <a:xfrm>
              <a:off x="4689941" y="5559450"/>
              <a:ext cx="156046" cy="696181"/>
            </a:xfrm>
            <a:custGeom>
              <a:avLst/>
              <a:gdLst>
                <a:gd name="T0" fmla="*/ 0 w 165"/>
                <a:gd name="T1" fmla="*/ 0 h 830"/>
                <a:gd name="T2" fmla="*/ 0 w 165"/>
                <a:gd name="T3" fmla="*/ 0 h 830"/>
                <a:gd name="T4" fmla="*/ 0 w 165"/>
                <a:gd name="T5" fmla="*/ 0 h 830"/>
                <a:gd name="T6" fmla="*/ 0 w 165"/>
                <a:gd name="T7" fmla="*/ 0 h 830"/>
                <a:gd name="T8" fmla="*/ 0 w 165"/>
                <a:gd name="T9" fmla="*/ 0 h 830"/>
                <a:gd name="T10" fmla="*/ 0 w 165"/>
                <a:gd name="T11" fmla="*/ 0 h 830"/>
                <a:gd name="T12" fmla="*/ 0 w 165"/>
                <a:gd name="T13" fmla="*/ 0 h 830"/>
                <a:gd name="T14" fmla="*/ 0 w 165"/>
                <a:gd name="T15" fmla="*/ 0 h 830"/>
                <a:gd name="T16" fmla="*/ 0 w 165"/>
                <a:gd name="T17" fmla="*/ 0 h 830"/>
                <a:gd name="T18" fmla="*/ 0 w 165"/>
                <a:gd name="T19" fmla="*/ 0 h 830"/>
                <a:gd name="T20" fmla="*/ 0 w 165"/>
                <a:gd name="T21" fmla="*/ 0 h 830"/>
                <a:gd name="T22" fmla="*/ 0 w 165"/>
                <a:gd name="T23" fmla="*/ 0 h 830"/>
                <a:gd name="T24" fmla="*/ 0 w 165"/>
                <a:gd name="T25" fmla="*/ 0 h 830"/>
                <a:gd name="T26" fmla="*/ 0 w 165"/>
                <a:gd name="T27" fmla="*/ 0 h 830"/>
                <a:gd name="T28" fmla="*/ 0 w 165"/>
                <a:gd name="T29" fmla="*/ 0 h 830"/>
                <a:gd name="T30" fmla="*/ 0 w 165"/>
                <a:gd name="T31" fmla="*/ 0 h 830"/>
                <a:gd name="T32" fmla="*/ 0 w 165"/>
                <a:gd name="T33" fmla="*/ 0 h 830"/>
                <a:gd name="T34" fmla="*/ 0 w 165"/>
                <a:gd name="T35" fmla="*/ 0 h 830"/>
                <a:gd name="T36" fmla="*/ 0 w 165"/>
                <a:gd name="T37" fmla="*/ 0 h 830"/>
                <a:gd name="T38" fmla="*/ 0 w 165"/>
                <a:gd name="T39" fmla="*/ 0 h 830"/>
                <a:gd name="T40" fmla="*/ 0 w 165"/>
                <a:gd name="T41" fmla="*/ 0 h 830"/>
                <a:gd name="T42" fmla="*/ 0 w 165"/>
                <a:gd name="T43" fmla="*/ 0 h 830"/>
                <a:gd name="T44" fmla="*/ 0 w 165"/>
                <a:gd name="T45" fmla="*/ 0 h 830"/>
                <a:gd name="T46" fmla="*/ 0 w 165"/>
                <a:gd name="T47" fmla="*/ 0 h 830"/>
                <a:gd name="T48" fmla="*/ 0 w 165"/>
                <a:gd name="T49" fmla="*/ 0 h 830"/>
                <a:gd name="T50" fmla="*/ 0 w 165"/>
                <a:gd name="T51" fmla="*/ 0 h 830"/>
                <a:gd name="T52" fmla="*/ 0 w 165"/>
                <a:gd name="T53" fmla="*/ 0 h 830"/>
                <a:gd name="T54" fmla="*/ 0 w 165"/>
                <a:gd name="T55" fmla="*/ 0 h 830"/>
                <a:gd name="T56" fmla="*/ 0 w 165"/>
                <a:gd name="T57" fmla="*/ 0 h 830"/>
                <a:gd name="T58" fmla="*/ 0 w 165"/>
                <a:gd name="T59" fmla="*/ 0 h 830"/>
                <a:gd name="T60" fmla="*/ 0 w 165"/>
                <a:gd name="T61" fmla="*/ 0 h 830"/>
                <a:gd name="T62" fmla="*/ 0 w 165"/>
                <a:gd name="T63" fmla="*/ 0 h 830"/>
                <a:gd name="T64" fmla="*/ 0 w 165"/>
                <a:gd name="T65" fmla="*/ 0 h 830"/>
                <a:gd name="T66" fmla="*/ 0 w 165"/>
                <a:gd name="T67" fmla="*/ 0 h 830"/>
                <a:gd name="T68" fmla="*/ 0 w 165"/>
                <a:gd name="T69" fmla="*/ 0 h 830"/>
                <a:gd name="T70" fmla="*/ 0 w 165"/>
                <a:gd name="T71" fmla="*/ 0 h 830"/>
                <a:gd name="T72" fmla="*/ 0 w 165"/>
                <a:gd name="T73" fmla="*/ 0 h 830"/>
                <a:gd name="T74" fmla="*/ 0 w 165"/>
                <a:gd name="T75" fmla="*/ 0 h 830"/>
                <a:gd name="T76" fmla="*/ 0 w 165"/>
                <a:gd name="T77" fmla="*/ 0 h 830"/>
                <a:gd name="T78" fmla="*/ 0 w 165"/>
                <a:gd name="T79" fmla="*/ 0 h 830"/>
                <a:gd name="T80" fmla="*/ 0 w 165"/>
                <a:gd name="T81" fmla="*/ 0 h 830"/>
                <a:gd name="T82" fmla="*/ 0 w 165"/>
                <a:gd name="T83" fmla="*/ 0 h 830"/>
                <a:gd name="T84" fmla="*/ 0 w 165"/>
                <a:gd name="T85" fmla="*/ 0 h 830"/>
                <a:gd name="T86" fmla="*/ 0 w 165"/>
                <a:gd name="T87" fmla="*/ 0 h 830"/>
                <a:gd name="T88" fmla="*/ 0 w 165"/>
                <a:gd name="T89" fmla="*/ 0 h 8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65" h="830">
                  <a:moveTo>
                    <a:pt x="30" y="660"/>
                  </a:moveTo>
                  <a:lnTo>
                    <a:pt x="45" y="660"/>
                  </a:lnTo>
                  <a:lnTo>
                    <a:pt x="45" y="691"/>
                  </a:lnTo>
                  <a:lnTo>
                    <a:pt x="89" y="783"/>
                  </a:lnTo>
                  <a:lnTo>
                    <a:pt x="104" y="829"/>
                  </a:lnTo>
                  <a:lnTo>
                    <a:pt x="149" y="829"/>
                  </a:lnTo>
                  <a:lnTo>
                    <a:pt x="134" y="798"/>
                  </a:lnTo>
                  <a:lnTo>
                    <a:pt x="164" y="783"/>
                  </a:lnTo>
                  <a:lnTo>
                    <a:pt x="119" y="783"/>
                  </a:lnTo>
                  <a:lnTo>
                    <a:pt x="104" y="752"/>
                  </a:lnTo>
                  <a:lnTo>
                    <a:pt x="89" y="752"/>
                  </a:lnTo>
                  <a:lnTo>
                    <a:pt x="89" y="629"/>
                  </a:lnTo>
                  <a:lnTo>
                    <a:pt x="75" y="614"/>
                  </a:lnTo>
                  <a:lnTo>
                    <a:pt x="75" y="599"/>
                  </a:lnTo>
                  <a:lnTo>
                    <a:pt x="45" y="476"/>
                  </a:lnTo>
                  <a:lnTo>
                    <a:pt x="60" y="461"/>
                  </a:lnTo>
                  <a:lnTo>
                    <a:pt x="45" y="399"/>
                  </a:lnTo>
                  <a:lnTo>
                    <a:pt x="60" y="399"/>
                  </a:lnTo>
                  <a:lnTo>
                    <a:pt x="60" y="353"/>
                  </a:lnTo>
                  <a:lnTo>
                    <a:pt x="45" y="292"/>
                  </a:lnTo>
                  <a:lnTo>
                    <a:pt x="45" y="261"/>
                  </a:lnTo>
                  <a:lnTo>
                    <a:pt x="60" y="215"/>
                  </a:lnTo>
                  <a:lnTo>
                    <a:pt x="75" y="184"/>
                  </a:lnTo>
                  <a:lnTo>
                    <a:pt x="60" y="154"/>
                  </a:lnTo>
                  <a:lnTo>
                    <a:pt x="75" y="138"/>
                  </a:lnTo>
                  <a:lnTo>
                    <a:pt x="75" y="123"/>
                  </a:lnTo>
                  <a:lnTo>
                    <a:pt x="75" y="107"/>
                  </a:lnTo>
                  <a:lnTo>
                    <a:pt x="45" y="46"/>
                  </a:lnTo>
                  <a:lnTo>
                    <a:pt x="30" y="0"/>
                  </a:lnTo>
                  <a:lnTo>
                    <a:pt x="15" y="0"/>
                  </a:lnTo>
                  <a:lnTo>
                    <a:pt x="0" y="15"/>
                  </a:lnTo>
                  <a:lnTo>
                    <a:pt x="15" y="61"/>
                  </a:lnTo>
                  <a:lnTo>
                    <a:pt x="15" y="184"/>
                  </a:lnTo>
                  <a:lnTo>
                    <a:pt x="15" y="261"/>
                  </a:lnTo>
                  <a:lnTo>
                    <a:pt x="30" y="261"/>
                  </a:lnTo>
                  <a:lnTo>
                    <a:pt x="30" y="276"/>
                  </a:lnTo>
                  <a:lnTo>
                    <a:pt x="30" y="338"/>
                  </a:lnTo>
                  <a:lnTo>
                    <a:pt x="0" y="430"/>
                  </a:lnTo>
                  <a:lnTo>
                    <a:pt x="15" y="491"/>
                  </a:lnTo>
                  <a:lnTo>
                    <a:pt x="15" y="507"/>
                  </a:lnTo>
                  <a:lnTo>
                    <a:pt x="30" y="522"/>
                  </a:lnTo>
                  <a:lnTo>
                    <a:pt x="45" y="537"/>
                  </a:lnTo>
                  <a:lnTo>
                    <a:pt x="60" y="645"/>
                  </a:lnTo>
                  <a:lnTo>
                    <a:pt x="30" y="645"/>
                  </a:lnTo>
                  <a:lnTo>
                    <a:pt x="30" y="66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33" name="Freeform 449">
              <a:extLst>
                <a:ext uri="{FF2B5EF4-FFF2-40B4-BE49-F238E27FC236}">
                  <a16:creationId xmlns:a16="http://schemas.microsoft.com/office/drawing/2014/main" id="{18F911FF-FD65-494E-3750-553B9E106BBB}"/>
                </a:ext>
              </a:extLst>
            </p:cNvPr>
            <p:cNvSpPr>
              <a:spLocks/>
            </p:cNvSpPr>
            <p:nvPr/>
          </p:nvSpPr>
          <p:spPr bwMode="auto">
            <a:xfrm>
              <a:off x="4831802" y="6227980"/>
              <a:ext cx="30398" cy="52051"/>
            </a:xfrm>
            <a:custGeom>
              <a:avLst/>
              <a:gdLst>
                <a:gd name="T0" fmla="*/ 0 w 30"/>
                <a:gd name="T1" fmla="*/ 0 h 62"/>
                <a:gd name="T2" fmla="*/ 0 w 30"/>
                <a:gd name="T3" fmla="*/ 0 h 62"/>
                <a:gd name="T4" fmla="*/ 0 w 30"/>
                <a:gd name="T5" fmla="*/ 0 h 62"/>
                <a:gd name="T6" fmla="*/ 0 w 30"/>
                <a:gd name="T7" fmla="*/ 0 h 62"/>
                <a:gd name="T8" fmla="*/ 0 w 30"/>
                <a:gd name="T9" fmla="*/ 0 h 62"/>
                <a:gd name="T10" fmla="*/ 0 w 30"/>
                <a:gd name="T11" fmla="*/ 0 h 62"/>
                <a:gd name="T12" fmla="*/ 0 w 30"/>
                <a:gd name="T13" fmla="*/ 0 h 62"/>
                <a:gd name="T14" fmla="*/ 0 w 30"/>
                <a:gd name="T15" fmla="*/ 0 h 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62">
                  <a:moveTo>
                    <a:pt x="29" y="15"/>
                  </a:moveTo>
                  <a:lnTo>
                    <a:pt x="15" y="0"/>
                  </a:lnTo>
                  <a:lnTo>
                    <a:pt x="0" y="15"/>
                  </a:lnTo>
                  <a:lnTo>
                    <a:pt x="0" y="31"/>
                  </a:lnTo>
                  <a:lnTo>
                    <a:pt x="0" y="46"/>
                  </a:lnTo>
                  <a:lnTo>
                    <a:pt x="0" y="61"/>
                  </a:lnTo>
                  <a:lnTo>
                    <a:pt x="29" y="61"/>
                  </a:lnTo>
                  <a:lnTo>
                    <a:pt x="29"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34" name="Freeform 450">
              <a:extLst>
                <a:ext uri="{FF2B5EF4-FFF2-40B4-BE49-F238E27FC236}">
                  <a16:creationId xmlns:a16="http://schemas.microsoft.com/office/drawing/2014/main" id="{BD347F36-EF34-BAB1-AFAB-BA68CE8F4458}"/>
                </a:ext>
              </a:extLst>
            </p:cNvPr>
            <p:cNvSpPr>
              <a:spLocks/>
            </p:cNvSpPr>
            <p:nvPr/>
          </p:nvSpPr>
          <p:spPr bwMode="auto">
            <a:xfrm>
              <a:off x="4789243" y="6263765"/>
              <a:ext cx="42559" cy="26025"/>
            </a:xfrm>
            <a:custGeom>
              <a:avLst/>
              <a:gdLst>
                <a:gd name="T0" fmla="*/ 0 w 45"/>
                <a:gd name="T1" fmla="*/ 0 h 31"/>
                <a:gd name="T2" fmla="*/ 0 w 45"/>
                <a:gd name="T3" fmla="*/ 0 h 31"/>
                <a:gd name="T4" fmla="*/ 0 w 45"/>
                <a:gd name="T5" fmla="*/ 0 h 31"/>
                <a:gd name="T6" fmla="*/ 0 w 45"/>
                <a:gd name="T7" fmla="*/ 0 h 31"/>
                <a:gd name="T8" fmla="*/ 0 w 45"/>
                <a:gd name="T9" fmla="*/ 0 h 31"/>
                <a:gd name="T10" fmla="*/ 0 w 45"/>
                <a:gd name="T11" fmla="*/ 0 h 31"/>
                <a:gd name="T12" fmla="*/ 0 w 45"/>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31">
                  <a:moveTo>
                    <a:pt x="29" y="0"/>
                  </a:moveTo>
                  <a:lnTo>
                    <a:pt x="0" y="0"/>
                  </a:lnTo>
                  <a:lnTo>
                    <a:pt x="29" y="30"/>
                  </a:lnTo>
                  <a:lnTo>
                    <a:pt x="44" y="30"/>
                  </a:lnTo>
                  <a:lnTo>
                    <a:pt x="44" y="15"/>
                  </a:lnTo>
                  <a:lnTo>
                    <a:pt x="44" y="0"/>
                  </a:lnTo>
                  <a:lnTo>
                    <a:pt x="2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35" name="Freeform 451">
              <a:extLst>
                <a:ext uri="{FF2B5EF4-FFF2-40B4-BE49-F238E27FC236}">
                  <a16:creationId xmlns:a16="http://schemas.microsoft.com/office/drawing/2014/main" id="{1D0E615B-D707-2DB7-2A6D-C9019DED2CE2}"/>
                </a:ext>
              </a:extLst>
            </p:cNvPr>
            <p:cNvSpPr>
              <a:spLocks/>
            </p:cNvSpPr>
            <p:nvPr/>
          </p:nvSpPr>
          <p:spPr bwMode="auto">
            <a:xfrm>
              <a:off x="4716286" y="6138517"/>
              <a:ext cx="18240" cy="26025"/>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32">
                  <a:moveTo>
                    <a:pt x="0" y="0"/>
                  </a:moveTo>
                  <a:lnTo>
                    <a:pt x="0" y="31"/>
                  </a:lnTo>
                  <a:lnTo>
                    <a:pt x="16" y="31"/>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36" name="Freeform 452">
              <a:extLst>
                <a:ext uri="{FF2B5EF4-FFF2-40B4-BE49-F238E27FC236}">
                  <a16:creationId xmlns:a16="http://schemas.microsoft.com/office/drawing/2014/main" id="{067355E8-13FE-D670-39D3-0390F0328666}"/>
                </a:ext>
              </a:extLst>
            </p:cNvPr>
            <p:cNvSpPr>
              <a:spLocks/>
            </p:cNvSpPr>
            <p:nvPr/>
          </p:nvSpPr>
          <p:spPr bwMode="auto">
            <a:xfrm>
              <a:off x="4716286" y="6047428"/>
              <a:ext cx="18240" cy="26025"/>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2">
                  <a:moveTo>
                    <a:pt x="0" y="0"/>
                  </a:moveTo>
                  <a:lnTo>
                    <a:pt x="16" y="31"/>
                  </a:lnTo>
                  <a:lnTo>
                    <a:pt x="0"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37" name="Freeform 453">
              <a:extLst>
                <a:ext uri="{FF2B5EF4-FFF2-40B4-BE49-F238E27FC236}">
                  <a16:creationId xmlns:a16="http://schemas.microsoft.com/office/drawing/2014/main" id="{668190B5-7941-0CB0-B20D-528767716A03}"/>
                </a:ext>
              </a:extLst>
            </p:cNvPr>
            <p:cNvSpPr>
              <a:spLocks/>
            </p:cNvSpPr>
            <p:nvPr/>
          </p:nvSpPr>
          <p:spPr bwMode="auto">
            <a:xfrm>
              <a:off x="4704127" y="6010017"/>
              <a:ext cx="16213" cy="24398"/>
            </a:xfrm>
            <a:custGeom>
              <a:avLst/>
              <a:gdLst>
                <a:gd name="T0" fmla="*/ 0 w 17"/>
                <a:gd name="T1" fmla="*/ 0 h 31"/>
                <a:gd name="T2" fmla="*/ 0 w 17"/>
                <a:gd name="T3" fmla="*/ 0 h 31"/>
                <a:gd name="T4" fmla="*/ 0 w 17"/>
                <a:gd name="T5" fmla="*/ 0 h 31"/>
                <a:gd name="T6" fmla="*/ 0 w 17"/>
                <a:gd name="T7" fmla="*/ 0 h 31"/>
                <a:gd name="T8" fmla="*/ 0 w 17"/>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31">
                  <a:moveTo>
                    <a:pt x="0" y="0"/>
                  </a:moveTo>
                  <a:lnTo>
                    <a:pt x="0" y="30"/>
                  </a:lnTo>
                  <a:lnTo>
                    <a:pt x="16" y="30"/>
                  </a:lnTo>
                  <a:lnTo>
                    <a:pt x="16"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38" name="Freeform 454">
              <a:extLst>
                <a:ext uri="{FF2B5EF4-FFF2-40B4-BE49-F238E27FC236}">
                  <a16:creationId xmlns:a16="http://schemas.microsoft.com/office/drawing/2014/main" id="{277B29E2-DB2B-F834-159C-F8C83B35E490}"/>
                </a:ext>
              </a:extLst>
            </p:cNvPr>
            <p:cNvSpPr>
              <a:spLocks/>
            </p:cNvSpPr>
            <p:nvPr/>
          </p:nvSpPr>
          <p:spPr bwMode="auto">
            <a:xfrm>
              <a:off x="4762898" y="6227980"/>
              <a:ext cx="14185" cy="1301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0"/>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39" name="Freeform 455">
              <a:extLst>
                <a:ext uri="{FF2B5EF4-FFF2-40B4-BE49-F238E27FC236}">
                  <a16:creationId xmlns:a16="http://schemas.microsoft.com/office/drawing/2014/main" id="{50F3769B-82C7-AD03-5384-159AFD4A902E}"/>
                </a:ext>
              </a:extLst>
            </p:cNvPr>
            <p:cNvSpPr>
              <a:spLocks/>
            </p:cNvSpPr>
            <p:nvPr/>
          </p:nvSpPr>
          <p:spPr bwMode="auto">
            <a:xfrm>
              <a:off x="4862200" y="6289790"/>
              <a:ext cx="12159" cy="1626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16"/>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40" name="Freeform 456">
              <a:extLst>
                <a:ext uri="{FF2B5EF4-FFF2-40B4-BE49-F238E27FC236}">
                  <a16:creationId xmlns:a16="http://schemas.microsoft.com/office/drawing/2014/main" id="{B81E9E53-CD43-C539-FE20-971E2061024E}"/>
                </a:ext>
              </a:extLst>
            </p:cNvPr>
            <p:cNvSpPr>
              <a:spLocks/>
            </p:cNvSpPr>
            <p:nvPr/>
          </p:nvSpPr>
          <p:spPr bwMode="auto">
            <a:xfrm>
              <a:off x="5577581" y="4046720"/>
              <a:ext cx="143886" cy="91089"/>
            </a:xfrm>
            <a:custGeom>
              <a:avLst/>
              <a:gdLst>
                <a:gd name="T0" fmla="*/ 0 w 150"/>
                <a:gd name="T1" fmla="*/ 0 h 109"/>
                <a:gd name="T2" fmla="*/ 0 w 150"/>
                <a:gd name="T3" fmla="*/ 0 h 109"/>
                <a:gd name="T4" fmla="*/ 0 w 150"/>
                <a:gd name="T5" fmla="*/ 0 h 109"/>
                <a:gd name="T6" fmla="*/ 0 w 150"/>
                <a:gd name="T7" fmla="*/ 0 h 109"/>
                <a:gd name="T8" fmla="*/ 0 w 150"/>
                <a:gd name="T9" fmla="*/ 0 h 109"/>
                <a:gd name="T10" fmla="*/ 0 w 150"/>
                <a:gd name="T11" fmla="*/ 0 h 109"/>
                <a:gd name="T12" fmla="*/ 0 w 150"/>
                <a:gd name="T13" fmla="*/ 0 h 109"/>
                <a:gd name="T14" fmla="*/ 0 w 150"/>
                <a:gd name="T15" fmla="*/ 0 h 109"/>
                <a:gd name="T16" fmla="*/ 0 w 150"/>
                <a:gd name="T17" fmla="*/ 0 h 109"/>
                <a:gd name="T18" fmla="*/ 0 w 150"/>
                <a:gd name="T19" fmla="*/ 0 h 109"/>
                <a:gd name="T20" fmla="*/ 0 w 150"/>
                <a:gd name="T21" fmla="*/ 0 h 109"/>
                <a:gd name="T22" fmla="*/ 0 w 150"/>
                <a:gd name="T23" fmla="*/ 0 h 109"/>
                <a:gd name="T24" fmla="*/ 0 w 150"/>
                <a:gd name="T25" fmla="*/ 0 h 109"/>
                <a:gd name="T26" fmla="*/ 0 w 150"/>
                <a:gd name="T27" fmla="*/ 0 h 109"/>
                <a:gd name="T28" fmla="*/ 0 w 150"/>
                <a:gd name="T29" fmla="*/ 0 h 109"/>
                <a:gd name="T30" fmla="*/ 0 w 150"/>
                <a:gd name="T31" fmla="*/ 0 h 109"/>
                <a:gd name="T32" fmla="*/ 0 w 150"/>
                <a:gd name="T33" fmla="*/ 0 h 109"/>
                <a:gd name="T34" fmla="*/ 0 w 150"/>
                <a:gd name="T35" fmla="*/ 0 h 109"/>
                <a:gd name="T36" fmla="*/ 0 w 150"/>
                <a:gd name="T37" fmla="*/ 0 h 109"/>
                <a:gd name="T38" fmla="*/ 0 w 150"/>
                <a:gd name="T39" fmla="*/ 0 h 109"/>
                <a:gd name="T40" fmla="*/ 0 w 150"/>
                <a:gd name="T41" fmla="*/ 0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0" h="109">
                  <a:moveTo>
                    <a:pt x="119" y="0"/>
                  </a:moveTo>
                  <a:lnTo>
                    <a:pt x="119" y="31"/>
                  </a:lnTo>
                  <a:lnTo>
                    <a:pt x="75" y="15"/>
                  </a:lnTo>
                  <a:lnTo>
                    <a:pt x="45" y="31"/>
                  </a:lnTo>
                  <a:lnTo>
                    <a:pt x="45" y="15"/>
                  </a:lnTo>
                  <a:lnTo>
                    <a:pt x="15" y="0"/>
                  </a:lnTo>
                  <a:lnTo>
                    <a:pt x="0" y="31"/>
                  </a:lnTo>
                  <a:lnTo>
                    <a:pt x="15" y="31"/>
                  </a:lnTo>
                  <a:lnTo>
                    <a:pt x="30" y="31"/>
                  </a:lnTo>
                  <a:lnTo>
                    <a:pt x="15" y="46"/>
                  </a:lnTo>
                  <a:lnTo>
                    <a:pt x="0" y="62"/>
                  </a:lnTo>
                  <a:lnTo>
                    <a:pt x="30" y="77"/>
                  </a:lnTo>
                  <a:lnTo>
                    <a:pt x="15" y="93"/>
                  </a:lnTo>
                  <a:lnTo>
                    <a:pt x="45" y="93"/>
                  </a:lnTo>
                  <a:lnTo>
                    <a:pt x="75" y="108"/>
                  </a:lnTo>
                  <a:lnTo>
                    <a:pt x="104" y="93"/>
                  </a:lnTo>
                  <a:lnTo>
                    <a:pt x="134" y="77"/>
                  </a:lnTo>
                  <a:lnTo>
                    <a:pt x="149" y="46"/>
                  </a:lnTo>
                  <a:lnTo>
                    <a:pt x="149" y="31"/>
                  </a:lnTo>
                  <a:lnTo>
                    <a:pt x="134" y="31"/>
                  </a:lnTo>
                  <a:lnTo>
                    <a:pt x="11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41" name="Freeform 457">
              <a:extLst>
                <a:ext uri="{FF2B5EF4-FFF2-40B4-BE49-F238E27FC236}">
                  <a16:creationId xmlns:a16="http://schemas.microsoft.com/office/drawing/2014/main" id="{6B385086-C6A7-2EE8-54F0-ADD82DC313B9}"/>
                </a:ext>
              </a:extLst>
            </p:cNvPr>
            <p:cNvSpPr>
              <a:spLocks/>
            </p:cNvSpPr>
            <p:nvPr/>
          </p:nvSpPr>
          <p:spPr bwMode="auto">
            <a:xfrm>
              <a:off x="5593794" y="4998277"/>
              <a:ext cx="113488" cy="76449"/>
            </a:xfrm>
            <a:custGeom>
              <a:avLst/>
              <a:gdLst>
                <a:gd name="T0" fmla="*/ 0 w 120"/>
                <a:gd name="T1" fmla="*/ 0 h 93"/>
                <a:gd name="T2" fmla="*/ 0 w 120"/>
                <a:gd name="T3" fmla="*/ 0 h 93"/>
                <a:gd name="T4" fmla="*/ 0 w 120"/>
                <a:gd name="T5" fmla="*/ 0 h 93"/>
                <a:gd name="T6" fmla="*/ 0 w 120"/>
                <a:gd name="T7" fmla="*/ 0 h 93"/>
                <a:gd name="T8" fmla="*/ 0 w 120"/>
                <a:gd name="T9" fmla="*/ 0 h 93"/>
                <a:gd name="T10" fmla="*/ 0 w 120"/>
                <a:gd name="T11" fmla="*/ 0 h 93"/>
                <a:gd name="T12" fmla="*/ 0 w 120"/>
                <a:gd name="T13" fmla="*/ 0 h 93"/>
                <a:gd name="T14" fmla="*/ 0 w 120"/>
                <a:gd name="T15" fmla="*/ 0 h 93"/>
                <a:gd name="T16" fmla="*/ 0 w 120"/>
                <a:gd name="T17" fmla="*/ 0 h 93"/>
                <a:gd name="T18" fmla="*/ 0 w 120"/>
                <a:gd name="T19" fmla="*/ 0 h 93"/>
                <a:gd name="T20" fmla="*/ 0 w 120"/>
                <a:gd name="T21" fmla="*/ 0 h 93"/>
                <a:gd name="T22" fmla="*/ 0 w 120"/>
                <a:gd name="T23" fmla="*/ 0 h 93"/>
                <a:gd name="T24" fmla="*/ 0 w 120"/>
                <a:gd name="T25" fmla="*/ 0 h 93"/>
                <a:gd name="T26" fmla="*/ 0 w 120"/>
                <a:gd name="T27" fmla="*/ 0 h 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0" h="93">
                  <a:moveTo>
                    <a:pt x="15" y="46"/>
                  </a:moveTo>
                  <a:lnTo>
                    <a:pt x="45" y="46"/>
                  </a:lnTo>
                  <a:lnTo>
                    <a:pt x="60" y="61"/>
                  </a:lnTo>
                  <a:lnTo>
                    <a:pt x="15" y="61"/>
                  </a:lnTo>
                  <a:lnTo>
                    <a:pt x="15" y="77"/>
                  </a:lnTo>
                  <a:lnTo>
                    <a:pt x="45" y="77"/>
                  </a:lnTo>
                  <a:lnTo>
                    <a:pt x="74" y="77"/>
                  </a:lnTo>
                  <a:lnTo>
                    <a:pt x="119" y="92"/>
                  </a:lnTo>
                  <a:lnTo>
                    <a:pt x="104" y="46"/>
                  </a:lnTo>
                  <a:lnTo>
                    <a:pt x="89" y="15"/>
                  </a:lnTo>
                  <a:lnTo>
                    <a:pt x="60" y="0"/>
                  </a:lnTo>
                  <a:lnTo>
                    <a:pt x="30" y="15"/>
                  </a:lnTo>
                  <a:lnTo>
                    <a:pt x="0" y="46"/>
                  </a:lnTo>
                  <a:lnTo>
                    <a:pt x="15"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42" name="Freeform 458">
              <a:extLst>
                <a:ext uri="{FF2B5EF4-FFF2-40B4-BE49-F238E27FC236}">
                  <a16:creationId xmlns:a16="http://schemas.microsoft.com/office/drawing/2014/main" id="{805B0F95-AF16-696D-6911-147249E6627F}"/>
                </a:ext>
              </a:extLst>
            </p:cNvPr>
            <p:cNvSpPr>
              <a:spLocks/>
            </p:cNvSpPr>
            <p:nvPr/>
          </p:nvSpPr>
          <p:spPr bwMode="auto">
            <a:xfrm>
              <a:off x="5707282" y="5125151"/>
              <a:ext cx="58770" cy="74823"/>
            </a:xfrm>
            <a:custGeom>
              <a:avLst/>
              <a:gdLst>
                <a:gd name="T0" fmla="*/ 0 w 61"/>
                <a:gd name="T1" fmla="*/ 0 h 93"/>
                <a:gd name="T2" fmla="*/ 0 w 61"/>
                <a:gd name="T3" fmla="*/ 0 h 93"/>
                <a:gd name="T4" fmla="*/ 0 w 61"/>
                <a:gd name="T5" fmla="*/ 0 h 93"/>
                <a:gd name="T6" fmla="*/ 0 w 61"/>
                <a:gd name="T7" fmla="*/ 0 h 93"/>
                <a:gd name="T8" fmla="*/ 0 w 61"/>
                <a:gd name="T9" fmla="*/ 0 h 93"/>
                <a:gd name="T10" fmla="*/ 0 w 61"/>
                <a:gd name="T11" fmla="*/ 0 h 93"/>
                <a:gd name="T12" fmla="*/ 0 w 61"/>
                <a:gd name="T13" fmla="*/ 0 h 93"/>
                <a:gd name="T14" fmla="*/ 0 w 61"/>
                <a:gd name="T15" fmla="*/ 0 h 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 h="93">
                  <a:moveTo>
                    <a:pt x="60" y="92"/>
                  </a:moveTo>
                  <a:lnTo>
                    <a:pt x="60" y="46"/>
                  </a:lnTo>
                  <a:lnTo>
                    <a:pt x="60" y="15"/>
                  </a:lnTo>
                  <a:lnTo>
                    <a:pt x="45" y="31"/>
                  </a:lnTo>
                  <a:lnTo>
                    <a:pt x="30" y="15"/>
                  </a:lnTo>
                  <a:lnTo>
                    <a:pt x="15" y="0"/>
                  </a:lnTo>
                  <a:lnTo>
                    <a:pt x="0" y="46"/>
                  </a:lnTo>
                  <a:lnTo>
                    <a:pt x="60" y="9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43" name="Freeform 459">
              <a:extLst>
                <a:ext uri="{FF2B5EF4-FFF2-40B4-BE49-F238E27FC236}">
                  <a16:creationId xmlns:a16="http://schemas.microsoft.com/office/drawing/2014/main" id="{4334A5C5-5CA3-F873-FE07-E7EFAF0FDA5F}"/>
                </a:ext>
              </a:extLst>
            </p:cNvPr>
            <p:cNvSpPr>
              <a:spLocks/>
            </p:cNvSpPr>
            <p:nvPr/>
          </p:nvSpPr>
          <p:spPr bwMode="auto">
            <a:xfrm>
              <a:off x="5766052" y="5086113"/>
              <a:ext cx="87143" cy="113861"/>
            </a:xfrm>
            <a:custGeom>
              <a:avLst/>
              <a:gdLst>
                <a:gd name="T0" fmla="*/ 0 w 91"/>
                <a:gd name="T1" fmla="*/ 0 h 139"/>
                <a:gd name="T2" fmla="*/ 0 w 91"/>
                <a:gd name="T3" fmla="*/ 0 h 139"/>
                <a:gd name="T4" fmla="*/ 0 w 91"/>
                <a:gd name="T5" fmla="*/ 0 h 139"/>
                <a:gd name="T6" fmla="*/ 0 w 91"/>
                <a:gd name="T7" fmla="*/ 0 h 139"/>
                <a:gd name="T8" fmla="*/ 0 w 91"/>
                <a:gd name="T9" fmla="*/ 0 h 139"/>
                <a:gd name="T10" fmla="*/ 0 w 91"/>
                <a:gd name="T11" fmla="*/ 0 h 139"/>
                <a:gd name="T12" fmla="*/ 0 w 91"/>
                <a:gd name="T13" fmla="*/ 0 h 139"/>
                <a:gd name="T14" fmla="*/ 0 w 91"/>
                <a:gd name="T15" fmla="*/ 0 h 139"/>
                <a:gd name="T16" fmla="*/ 0 w 91"/>
                <a:gd name="T17" fmla="*/ 0 h 139"/>
                <a:gd name="T18" fmla="*/ 0 w 91"/>
                <a:gd name="T19" fmla="*/ 0 h 139"/>
                <a:gd name="T20" fmla="*/ 0 w 91"/>
                <a:gd name="T21" fmla="*/ 0 h 139"/>
                <a:gd name="T22" fmla="*/ 0 w 91"/>
                <a:gd name="T23" fmla="*/ 0 h 1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1" h="139">
                  <a:moveTo>
                    <a:pt x="90" y="123"/>
                  </a:moveTo>
                  <a:lnTo>
                    <a:pt x="90" y="92"/>
                  </a:lnTo>
                  <a:lnTo>
                    <a:pt x="90" y="46"/>
                  </a:lnTo>
                  <a:lnTo>
                    <a:pt x="60" y="46"/>
                  </a:lnTo>
                  <a:lnTo>
                    <a:pt x="45" y="15"/>
                  </a:lnTo>
                  <a:lnTo>
                    <a:pt x="30" y="0"/>
                  </a:lnTo>
                  <a:lnTo>
                    <a:pt x="0" y="15"/>
                  </a:lnTo>
                  <a:lnTo>
                    <a:pt x="0" y="61"/>
                  </a:lnTo>
                  <a:lnTo>
                    <a:pt x="0" y="92"/>
                  </a:lnTo>
                  <a:lnTo>
                    <a:pt x="0" y="138"/>
                  </a:lnTo>
                  <a:lnTo>
                    <a:pt x="75" y="107"/>
                  </a:lnTo>
                  <a:lnTo>
                    <a:pt x="90" y="12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44" name="Freeform 460">
              <a:extLst>
                <a:ext uri="{FF2B5EF4-FFF2-40B4-BE49-F238E27FC236}">
                  <a16:creationId xmlns:a16="http://schemas.microsoft.com/office/drawing/2014/main" id="{8A5D3183-0445-0A14-1C5B-4BAB3D34B0D7}"/>
                </a:ext>
              </a:extLst>
            </p:cNvPr>
            <p:cNvSpPr>
              <a:spLocks/>
            </p:cNvSpPr>
            <p:nvPr/>
          </p:nvSpPr>
          <p:spPr bwMode="auto">
            <a:xfrm>
              <a:off x="5674857" y="5112138"/>
              <a:ext cx="46611" cy="53677"/>
            </a:xfrm>
            <a:custGeom>
              <a:avLst/>
              <a:gdLst>
                <a:gd name="T0" fmla="*/ 0 w 47"/>
                <a:gd name="T1" fmla="*/ 0 h 62"/>
                <a:gd name="T2" fmla="*/ 0 w 47"/>
                <a:gd name="T3" fmla="*/ 0 h 62"/>
                <a:gd name="T4" fmla="*/ 0 w 47"/>
                <a:gd name="T5" fmla="*/ 0 h 62"/>
                <a:gd name="T6" fmla="*/ 0 w 47"/>
                <a:gd name="T7" fmla="*/ 0 h 62"/>
                <a:gd name="T8" fmla="*/ 0 w 47"/>
                <a:gd name="T9" fmla="*/ 0 h 62"/>
                <a:gd name="T10" fmla="*/ 0 w 47"/>
                <a:gd name="T11" fmla="*/ 0 h 62"/>
                <a:gd name="T12" fmla="*/ 0 w 47"/>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62">
                  <a:moveTo>
                    <a:pt x="30" y="61"/>
                  </a:moveTo>
                  <a:lnTo>
                    <a:pt x="46" y="15"/>
                  </a:lnTo>
                  <a:lnTo>
                    <a:pt x="30" y="0"/>
                  </a:lnTo>
                  <a:lnTo>
                    <a:pt x="0" y="0"/>
                  </a:lnTo>
                  <a:lnTo>
                    <a:pt x="0" y="15"/>
                  </a:lnTo>
                  <a:lnTo>
                    <a:pt x="0" y="46"/>
                  </a:lnTo>
                  <a:lnTo>
                    <a:pt x="30" y="6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45" name="Freeform 461">
              <a:extLst>
                <a:ext uri="{FF2B5EF4-FFF2-40B4-BE49-F238E27FC236}">
                  <a16:creationId xmlns:a16="http://schemas.microsoft.com/office/drawing/2014/main" id="{1EF1F7E9-8793-6D70-2566-B1E84889C848}"/>
                </a:ext>
              </a:extLst>
            </p:cNvPr>
            <p:cNvSpPr>
              <a:spLocks/>
            </p:cNvSpPr>
            <p:nvPr/>
          </p:nvSpPr>
          <p:spPr bwMode="auto">
            <a:xfrm>
              <a:off x="5632298" y="5061713"/>
              <a:ext cx="133754" cy="89463"/>
            </a:xfrm>
            <a:custGeom>
              <a:avLst/>
              <a:gdLst>
                <a:gd name="T0" fmla="*/ 0 w 136"/>
                <a:gd name="T1" fmla="*/ 0 h 109"/>
                <a:gd name="T2" fmla="*/ 0 w 136"/>
                <a:gd name="T3" fmla="*/ 0 h 109"/>
                <a:gd name="T4" fmla="*/ 0 w 136"/>
                <a:gd name="T5" fmla="*/ 0 h 109"/>
                <a:gd name="T6" fmla="*/ 0 w 136"/>
                <a:gd name="T7" fmla="*/ 0 h 109"/>
                <a:gd name="T8" fmla="*/ 0 w 136"/>
                <a:gd name="T9" fmla="*/ 0 h 109"/>
                <a:gd name="T10" fmla="*/ 0 w 136"/>
                <a:gd name="T11" fmla="*/ 0 h 109"/>
                <a:gd name="T12" fmla="*/ 0 w 136"/>
                <a:gd name="T13" fmla="*/ 0 h 109"/>
                <a:gd name="T14" fmla="*/ 0 w 136"/>
                <a:gd name="T15" fmla="*/ 0 h 109"/>
                <a:gd name="T16" fmla="*/ 0 w 136"/>
                <a:gd name="T17" fmla="*/ 0 h 109"/>
                <a:gd name="T18" fmla="*/ 0 w 136"/>
                <a:gd name="T19" fmla="*/ 0 h 109"/>
                <a:gd name="T20" fmla="*/ 0 w 136"/>
                <a:gd name="T21" fmla="*/ 0 h 109"/>
                <a:gd name="T22" fmla="*/ 0 w 136"/>
                <a:gd name="T23" fmla="*/ 0 h 109"/>
                <a:gd name="T24" fmla="*/ 0 w 136"/>
                <a:gd name="T25" fmla="*/ 0 h 109"/>
                <a:gd name="T26" fmla="*/ 0 w 136"/>
                <a:gd name="T27" fmla="*/ 0 h 1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6" h="109">
                  <a:moveTo>
                    <a:pt x="45" y="77"/>
                  </a:moveTo>
                  <a:lnTo>
                    <a:pt x="45" y="62"/>
                  </a:lnTo>
                  <a:lnTo>
                    <a:pt x="75" y="62"/>
                  </a:lnTo>
                  <a:lnTo>
                    <a:pt x="90" y="77"/>
                  </a:lnTo>
                  <a:lnTo>
                    <a:pt x="105" y="93"/>
                  </a:lnTo>
                  <a:lnTo>
                    <a:pt x="120" y="108"/>
                  </a:lnTo>
                  <a:lnTo>
                    <a:pt x="135" y="93"/>
                  </a:lnTo>
                  <a:lnTo>
                    <a:pt x="135" y="46"/>
                  </a:lnTo>
                  <a:lnTo>
                    <a:pt x="105" y="15"/>
                  </a:lnTo>
                  <a:lnTo>
                    <a:pt x="75" y="15"/>
                  </a:lnTo>
                  <a:lnTo>
                    <a:pt x="30" y="0"/>
                  </a:lnTo>
                  <a:lnTo>
                    <a:pt x="30" y="15"/>
                  </a:lnTo>
                  <a:lnTo>
                    <a:pt x="0" y="31"/>
                  </a:lnTo>
                  <a:lnTo>
                    <a:pt x="45"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46" name="Freeform 462">
              <a:extLst>
                <a:ext uri="{FF2B5EF4-FFF2-40B4-BE49-F238E27FC236}">
                  <a16:creationId xmlns:a16="http://schemas.microsoft.com/office/drawing/2014/main" id="{AADCCE69-6691-C0B2-85EB-BE04D1B8794E}"/>
                </a:ext>
              </a:extLst>
            </p:cNvPr>
            <p:cNvSpPr>
              <a:spLocks/>
            </p:cNvSpPr>
            <p:nvPr/>
          </p:nvSpPr>
          <p:spPr bwMode="auto">
            <a:xfrm>
              <a:off x="5603926" y="5061713"/>
              <a:ext cx="60797" cy="24399"/>
            </a:xfrm>
            <a:custGeom>
              <a:avLst/>
              <a:gdLst>
                <a:gd name="T0" fmla="*/ 0 w 61"/>
                <a:gd name="T1" fmla="*/ 0 h 32"/>
                <a:gd name="T2" fmla="*/ 0 w 61"/>
                <a:gd name="T3" fmla="*/ 0 h 32"/>
                <a:gd name="T4" fmla="*/ 0 w 61"/>
                <a:gd name="T5" fmla="*/ 0 h 32"/>
                <a:gd name="T6" fmla="*/ 0 w 61"/>
                <a:gd name="T7" fmla="*/ 0 h 32"/>
                <a:gd name="T8" fmla="*/ 0 w 61"/>
                <a:gd name="T9" fmla="*/ 0 h 32"/>
                <a:gd name="T10" fmla="*/ 0 w 61"/>
                <a:gd name="T11" fmla="*/ 0 h 32"/>
                <a:gd name="T12" fmla="*/ 0 w 61"/>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1" h="32">
                  <a:moveTo>
                    <a:pt x="30" y="31"/>
                  </a:moveTo>
                  <a:lnTo>
                    <a:pt x="60" y="16"/>
                  </a:lnTo>
                  <a:lnTo>
                    <a:pt x="60" y="0"/>
                  </a:lnTo>
                  <a:lnTo>
                    <a:pt x="30" y="0"/>
                  </a:lnTo>
                  <a:lnTo>
                    <a:pt x="0" y="0"/>
                  </a:lnTo>
                  <a:lnTo>
                    <a:pt x="15" y="31"/>
                  </a:lnTo>
                  <a:lnTo>
                    <a:pt x="3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47" name="Freeform 463">
              <a:extLst>
                <a:ext uri="{FF2B5EF4-FFF2-40B4-BE49-F238E27FC236}">
                  <a16:creationId xmlns:a16="http://schemas.microsoft.com/office/drawing/2014/main" id="{091E1236-F08A-A42F-B20C-397EF7928185}"/>
                </a:ext>
              </a:extLst>
            </p:cNvPr>
            <p:cNvSpPr>
              <a:spLocks/>
            </p:cNvSpPr>
            <p:nvPr/>
          </p:nvSpPr>
          <p:spPr bwMode="auto">
            <a:xfrm>
              <a:off x="5603926" y="5035688"/>
              <a:ext cx="46612" cy="13013"/>
            </a:xfrm>
            <a:custGeom>
              <a:avLst/>
              <a:gdLst>
                <a:gd name="T0" fmla="*/ 0 w 46"/>
                <a:gd name="T1" fmla="*/ 0 h 17"/>
                <a:gd name="T2" fmla="*/ 0 w 46"/>
                <a:gd name="T3" fmla="*/ 0 h 17"/>
                <a:gd name="T4" fmla="*/ 0 w 46"/>
                <a:gd name="T5" fmla="*/ 0 h 17"/>
                <a:gd name="T6" fmla="*/ 0 w 46"/>
                <a:gd name="T7" fmla="*/ 0 h 17"/>
                <a:gd name="T8" fmla="*/ 0 w 46"/>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17">
                  <a:moveTo>
                    <a:pt x="0" y="0"/>
                  </a:moveTo>
                  <a:lnTo>
                    <a:pt x="0" y="16"/>
                  </a:lnTo>
                  <a:lnTo>
                    <a:pt x="45" y="16"/>
                  </a:lnTo>
                  <a:lnTo>
                    <a:pt x="30"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48" name="Freeform 464">
              <a:extLst>
                <a:ext uri="{FF2B5EF4-FFF2-40B4-BE49-F238E27FC236}">
                  <a16:creationId xmlns:a16="http://schemas.microsoft.com/office/drawing/2014/main" id="{2377DFA5-AA9C-081E-F487-B3DAAA2E94FB}"/>
                </a:ext>
              </a:extLst>
            </p:cNvPr>
            <p:cNvSpPr>
              <a:spLocks/>
            </p:cNvSpPr>
            <p:nvPr/>
          </p:nvSpPr>
          <p:spPr bwMode="auto">
            <a:xfrm>
              <a:off x="5620139" y="4814471"/>
              <a:ext cx="202658" cy="221216"/>
            </a:xfrm>
            <a:custGeom>
              <a:avLst/>
              <a:gdLst>
                <a:gd name="T0" fmla="*/ 0 w 210"/>
                <a:gd name="T1" fmla="*/ 0 h 263"/>
                <a:gd name="T2" fmla="*/ 0 w 210"/>
                <a:gd name="T3" fmla="*/ 0 h 263"/>
                <a:gd name="T4" fmla="*/ 0 w 210"/>
                <a:gd name="T5" fmla="*/ 0 h 263"/>
                <a:gd name="T6" fmla="*/ 0 w 210"/>
                <a:gd name="T7" fmla="*/ 0 h 263"/>
                <a:gd name="T8" fmla="*/ 0 w 210"/>
                <a:gd name="T9" fmla="*/ 0 h 263"/>
                <a:gd name="T10" fmla="*/ 0 w 210"/>
                <a:gd name="T11" fmla="*/ 0 h 263"/>
                <a:gd name="T12" fmla="*/ 0 w 210"/>
                <a:gd name="T13" fmla="*/ 0 h 263"/>
                <a:gd name="T14" fmla="*/ 0 w 210"/>
                <a:gd name="T15" fmla="*/ 0 h 263"/>
                <a:gd name="T16" fmla="*/ 0 w 210"/>
                <a:gd name="T17" fmla="*/ 0 h 263"/>
                <a:gd name="T18" fmla="*/ 0 w 210"/>
                <a:gd name="T19" fmla="*/ 0 h 263"/>
                <a:gd name="T20" fmla="*/ 0 w 210"/>
                <a:gd name="T21" fmla="*/ 0 h 263"/>
                <a:gd name="T22" fmla="*/ 0 w 210"/>
                <a:gd name="T23" fmla="*/ 0 h 263"/>
                <a:gd name="T24" fmla="*/ 0 w 210"/>
                <a:gd name="T25" fmla="*/ 0 h 263"/>
                <a:gd name="T26" fmla="*/ 0 w 210"/>
                <a:gd name="T27" fmla="*/ 0 h 263"/>
                <a:gd name="T28" fmla="*/ 0 w 210"/>
                <a:gd name="T29" fmla="*/ 0 h 263"/>
                <a:gd name="T30" fmla="*/ 0 w 210"/>
                <a:gd name="T31" fmla="*/ 0 h 263"/>
                <a:gd name="T32" fmla="*/ 0 w 210"/>
                <a:gd name="T33" fmla="*/ 0 h 263"/>
                <a:gd name="T34" fmla="*/ 0 w 210"/>
                <a:gd name="T35" fmla="*/ 0 h 263"/>
                <a:gd name="T36" fmla="*/ 0 w 210"/>
                <a:gd name="T37" fmla="*/ 0 h 263"/>
                <a:gd name="T38" fmla="*/ 0 w 210"/>
                <a:gd name="T39" fmla="*/ 0 h 263"/>
                <a:gd name="T40" fmla="*/ 0 w 210"/>
                <a:gd name="T41" fmla="*/ 0 h 263"/>
                <a:gd name="T42" fmla="*/ 0 w 210"/>
                <a:gd name="T43" fmla="*/ 0 h 26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0" h="263">
                  <a:moveTo>
                    <a:pt x="0" y="231"/>
                  </a:moveTo>
                  <a:lnTo>
                    <a:pt x="30" y="216"/>
                  </a:lnTo>
                  <a:lnTo>
                    <a:pt x="60" y="231"/>
                  </a:lnTo>
                  <a:lnTo>
                    <a:pt x="75" y="262"/>
                  </a:lnTo>
                  <a:lnTo>
                    <a:pt x="105" y="231"/>
                  </a:lnTo>
                  <a:lnTo>
                    <a:pt x="134" y="231"/>
                  </a:lnTo>
                  <a:lnTo>
                    <a:pt x="179" y="231"/>
                  </a:lnTo>
                  <a:lnTo>
                    <a:pt x="194" y="216"/>
                  </a:lnTo>
                  <a:lnTo>
                    <a:pt x="194" y="108"/>
                  </a:lnTo>
                  <a:lnTo>
                    <a:pt x="179" y="92"/>
                  </a:lnTo>
                  <a:lnTo>
                    <a:pt x="179" y="46"/>
                  </a:lnTo>
                  <a:lnTo>
                    <a:pt x="209" y="46"/>
                  </a:lnTo>
                  <a:lnTo>
                    <a:pt x="149" y="0"/>
                  </a:lnTo>
                  <a:lnTo>
                    <a:pt x="149" y="46"/>
                  </a:lnTo>
                  <a:lnTo>
                    <a:pt x="75" y="46"/>
                  </a:lnTo>
                  <a:lnTo>
                    <a:pt x="75" y="92"/>
                  </a:lnTo>
                  <a:lnTo>
                    <a:pt x="60" y="92"/>
                  </a:lnTo>
                  <a:lnTo>
                    <a:pt x="60" y="123"/>
                  </a:lnTo>
                  <a:lnTo>
                    <a:pt x="0" y="123"/>
                  </a:lnTo>
                  <a:lnTo>
                    <a:pt x="0" y="139"/>
                  </a:lnTo>
                  <a:lnTo>
                    <a:pt x="0" y="200"/>
                  </a:lnTo>
                  <a:lnTo>
                    <a:pt x="0" y="2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49" name="Freeform 465">
              <a:extLst>
                <a:ext uri="{FF2B5EF4-FFF2-40B4-BE49-F238E27FC236}">
                  <a16:creationId xmlns:a16="http://schemas.microsoft.com/office/drawing/2014/main" id="{B455EFBF-2349-BD73-A637-E11FF3BF85FF}"/>
                </a:ext>
              </a:extLst>
            </p:cNvPr>
            <p:cNvSpPr>
              <a:spLocks/>
            </p:cNvSpPr>
            <p:nvPr/>
          </p:nvSpPr>
          <p:spPr bwMode="auto">
            <a:xfrm>
              <a:off x="5691070" y="4853510"/>
              <a:ext cx="289800" cy="245616"/>
            </a:xfrm>
            <a:custGeom>
              <a:avLst/>
              <a:gdLst>
                <a:gd name="T0" fmla="*/ 0 w 299"/>
                <a:gd name="T1" fmla="*/ 0 h 293"/>
                <a:gd name="T2" fmla="*/ 0 w 299"/>
                <a:gd name="T3" fmla="*/ 0 h 293"/>
                <a:gd name="T4" fmla="*/ 0 w 299"/>
                <a:gd name="T5" fmla="*/ 0 h 293"/>
                <a:gd name="T6" fmla="*/ 0 w 299"/>
                <a:gd name="T7" fmla="*/ 0 h 293"/>
                <a:gd name="T8" fmla="*/ 0 w 299"/>
                <a:gd name="T9" fmla="*/ 0 h 293"/>
                <a:gd name="T10" fmla="*/ 0 w 299"/>
                <a:gd name="T11" fmla="*/ 0 h 293"/>
                <a:gd name="T12" fmla="*/ 0 w 299"/>
                <a:gd name="T13" fmla="*/ 0 h 293"/>
                <a:gd name="T14" fmla="*/ 0 w 299"/>
                <a:gd name="T15" fmla="*/ 0 h 293"/>
                <a:gd name="T16" fmla="*/ 0 w 299"/>
                <a:gd name="T17" fmla="*/ 0 h 293"/>
                <a:gd name="T18" fmla="*/ 0 w 299"/>
                <a:gd name="T19" fmla="*/ 0 h 293"/>
                <a:gd name="T20" fmla="*/ 0 w 299"/>
                <a:gd name="T21" fmla="*/ 0 h 293"/>
                <a:gd name="T22" fmla="*/ 0 w 299"/>
                <a:gd name="T23" fmla="*/ 0 h 293"/>
                <a:gd name="T24" fmla="*/ 0 w 299"/>
                <a:gd name="T25" fmla="*/ 0 h 293"/>
                <a:gd name="T26" fmla="*/ 0 w 299"/>
                <a:gd name="T27" fmla="*/ 0 h 293"/>
                <a:gd name="T28" fmla="*/ 0 w 299"/>
                <a:gd name="T29" fmla="*/ 0 h 293"/>
                <a:gd name="T30" fmla="*/ 0 w 299"/>
                <a:gd name="T31" fmla="*/ 0 h 293"/>
                <a:gd name="T32" fmla="*/ 0 w 299"/>
                <a:gd name="T33" fmla="*/ 0 h 293"/>
                <a:gd name="T34" fmla="*/ 0 w 299"/>
                <a:gd name="T35" fmla="*/ 0 h 293"/>
                <a:gd name="T36" fmla="*/ 0 w 299"/>
                <a:gd name="T37" fmla="*/ 0 h 293"/>
                <a:gd name="T38" fmla="*/ 0 w 299"/>
                <a:gd name="T39" fmla="*/ 0 h 293"/>
                <a:gd name="T40" fmla="*/ 0 w 299"/>
                <a:gd name="T41" fmla="*/ 0 h 293"/>
                <a:gd name="T42" fmla="*/ 0 w 299"/>
                <a:gd name="T43" fmla="*/ 0 h 293"/>
                <a:gd name="T44" fmla="*/ 0 w 299"/>
                <a:gd name="T45" fmla="*/ 0 h 293"/>
                <a:gd name="T46" fmla="*/ 0 w 299"/>
                <a:gd name="T47" fmla="*/ 0 h 2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99" h="293">
                  <a:moveTo>
                    <a:pt x="119" y="61"/>
                  </a:moveTo>
                  <a:lnTo>
                    <a:pt x="119" y="169"/>
                  </a:lnTo>
                  <a:lnTo>
                    <a:pt x="104" y="184"/>
                  </a:lnTo>
                  <a:lnTo>
                    <a:pt x="60" y="184"/>
                  </a:lnTo>
                  <a:lnTo>
                    <a:pt x="30" y="184"/>
                  </a:lnTo>
                  <a:lnTo>
                    <a:pt x="0" y="215"/>
                  </a:lnTo>
                  <a:lnTo>
                    <a:pt x="15" y="261"/>
                  </a:lnTo>
                  <a:lnTo>
                    <a:pt x="45" y="261"/>
                  </a:lnTo>
                  <a:lnTo>
                    <a:pt x="75" y="292"/>
                  </a:lnTo>
                  <a:lnTo>
                    <a:pt x="104" y="277"/>
                  </a:lnTo>
                  <a:lnTo>
                    <a:pt x="119" y="292"/>
                  </a:lnTo>
                  <a:lnTo>
                    <a:pt x="149" y="246"/>
                  </a:lnTo>
                  <a:lnTo>
                    <a:pt x="164" y="246"/>
                  </a:lnTo>
                  <a:lnTo>
                    <a:pt x="179" y="231"/>
                  </a:lnTo>
                  <a:lnTo>
                    <a:pt x="224" y="200"/>
                  </a:lnTo>
                  <a:lnTo>
                    <a:pt x="283" y="200"/>
                  </a:lnTo>
                  <a:lnTo>
                    <a:pt x="298" y="184"/>
                  </a:lnTo>
                  <a:lnTo>
                    <a:pt x="298" y="123"/>
                  </a:lnTo>
                  <a:lnTo>
                    <a:pt x="268" y="123"/>
                  </a:lnTo>
                  <a:lnTo>
                    <a:pt x="268" y="108"/>
                  </a:lnTo>
                  <a:lnTo>
                    <a:pt x="134" y="0"/>
                  </a:lnTo>
                  <a:lnTo>
                    <a:pt x="104" y="0"/>
                  </a:lnTo>
                  <a:lnTo>
                    <a:pt x="104" y="46"/>
                  </a:lnTo>
                  <a:lnTo>
                    <a:pt x="119" y="6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50" name="Freeform 466">
              <a:extLst>
                <a:ext uri="{FF2B5EF4-FFF2-40B4-BE49-F238E27FC236}">
                  <a16:creationId xmlns:a16="http://schemas.microsoft.com/office/drawing/2014/main" id="{9A7967F8-23F4-04E5-62EA-0B39C5760F90}"/>
                </a:ext>
              </a:extLst>
            </p:cNvPr>
            <p:cNvSpPr>
              <a:spLocks/>
            </p:cNvSpPr>
            <p:nvPr/>
          </p:nvSpPr>
          <p:spPr bwMode="auto">
            <a:xfrm>
              <a:off x="5804558" y="5021049"/>
              <a:ext cx="129701" cy="104102"/>
            </a:xfrm>
            <a:custGeom>
              <a:avLst/>
              <a:gdLst>
                <a:gd name="T0" fmla="*/ 0 w 136"/>
                <a:gd name="T1" fmla="*/ 0 h 124"/>
                <a:gd name="T2" fmla="*/ 0 w 136"/>
                <a:gd name="T3" fmla="*/ 0 h 124"/>
                <a:gd name="T4" fmla="*/ 0 w 136"/>
                <a:gd name="T5" fmla="*/ 0 h 124"/>
                <a:gd name="T6" fmla="*/ 0 w 136"/>
                <a:gd name="T7" fmla="*/ 0 h 124"/>
                <a:gd name="T8" fmla="*/ 0 w 136"/>
                <a:gd name="T9" fmla="*/ 0 h 124"/>
                <a:gd name="T10" fmla="*/ 0 w 136"/>
                <a:gd name="T11" fmla="*/ 0 h 124"/>
                <a:gd name="T12" fmla="*/ 0 w 136"/>
                <a:gd name="T13" fmla="*/ 0 h 124"/>
                <a:gd name="T14" fmla="*/ 0 w 136"/>
                <a:gd name="T15" fmla="*/ 0 h 124"/>
                <a:gd name="T16" fmla="*/ 0 w 136"/>
                <a:gd name="T17" fmla="*/ 0 h 124"/>
                <a:gd name="T18" fmla="*/ 0 w 136"/>
                <a:gd name="T19" fmla="*/ 0 h 124"/>
                <a:gd name="T20" fmla="*/ 0 w 136"/>
                <a:gd name="T21" fmla="*/ 0 h 124"/>
                <a:gd name="T22" fmla="*/ 0 w 136"/>
                <a:gd name="T23" fmla="*/ 0 h 124"/>
                <a:gd name="T24" fmla="*/ 0 w 136"/>
                <a:gd name="T25" fmla="*/ 0 h 124"/>
                <a:gd name="T26" fmla="*/ 0 w 136"/>
                <a:gd name="T27" fmla="*/ 0 h 1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6" h="124">
                  <a:moveTo>
                    <a:pt x="105" y="0"/>
                  </a:moveTo>
                  <a:lnTo>
                    <a:pt x="60" y="31"/>
                  </a:lnTo>
                  <a:lnTo>
                    <a:pt x="45" y="46"/>
                  </a:lnTo>
                  <a:lnTo>
                    <a:pt x="30" y="46"/>
                  </a:lnTo>
                  <a:lnTo>
                    <a:pt x="0" y="92"/>
                  </a:lnTo>
                  <a:lnTo>
                    <a:pt x="15" y="123"/>
                  </a:lnTo>
                  <a:lnTo>
                    <a:pt x="45" y="123"/>
                  </a:lnTo>
                  <a:lnTo>
                    <a:pt x="45" y="92"/>
                  </a:lnTo>
                  <a:lnTo>
                    <a:pt x="105" y="77"/>
                  </a:lnTo>
                  <a:lnTo>
                    <a:pt x="120" y="92"/>
                  </a:lnTo>
                  <a:lnTo>
                    <a:pt x="135" y="77"/>
                  </a:lnTo>
                  <a:lnTo>
                    <a:pt x="135" y="62"/>
                  </a:lnTo>
                  <a:lnTo>
                    <a:pt x="120" y="46"/>
                  </a:lnTo>
                  <a:lnTo>
                    <a:pt x="10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51" name="Freeform 467">
              <a:extLst>
                <a:ext uri="{FF2B5EF4-FFF2-40B4-BE49-F238E27FC236}">
                  <a16:creationId xmlns:a16="http://schemas.microsoft.com/office/drawing/2014/main" id="{71118770-AA37-330C-727B-19F664471CE0}"/>
                </a:ext>
              </a:extLst>
            </p:cNvPr>
            <p:cNvSpPr>
              <a:spLocks/>
            </p:cNvSpPr>
            <p:nvPr/>
          </p:nvSpPr>
          <p:spPr bwMode="auto">
            <a:xfrm>
              <a:off x="4959475" y="5173949"/>
              <a:ext cx="60797" cy="53677"/>
            </a:xfrm>
            <a:custGeom>
              <a:avLst/>
              <a:gdLst>
                <a:gd name="T0" fmla="*/ 0 w 60"/>
                <a:gd name="T1" fmla="*/ 0 h 62"/>
                <a:gd name="T2" fmla="*/ 0 w 60"/>
                <a:gd name="T3" fmla="*/ 0 h 62"/>
                <a:gd name="T4" fmla="*/ 0 w 60"/>
                <a:gd name="T5" fmla="*/ 0 h 62"/>
                <a:gd name="T6" fmla="*/ 0 w 60"/>
                <a:gd name="T7" fmla="*/ 0 h 62"/>
                <a:gd name="T8" fmla="*/ 0 w 60"/>
                <a:gd name="T9" fmla="*/ 0 h 62"/>
                <a:gd name="T10" fmla="*/ 0 w 60"/>
                <a:gd name="T11" fmla="*/ 0 h 62"/>
                <a:gd name="T12" fmla="*/ 0 w 60"/>
                <a:gd name="T13" fmla="*/ 0 h 62"/>
                <a:gd name="T14" fmla="*/ 0 w 60"/>
                <a:gd name="T15" fmla="*/ 0 h 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0" h="62">
                  <a:moveTo>
                    <a:pt x="15" y="0"/>
                  </a:moveTo>
                  <a:lnTo>
                    <a:pt x="0" y="15"/>
                  </a:lnTo>
                  <a:lnTo>
                    <a:pt x="15" y="31"/>
                  </a:lnTo>
                  <a:lnTo>
                    <a:pt x="15" y="61"/>
                  </a:lnTo>
                  <a:lnTo>
                    <a:pt x="30" y="61"/>
                  </a:lnTo>
                  <a:lnTo>
                    <a:pt x="59" y="15"/>
                  </a:lnTo>
                  <a:lnTo>
                    <a:pt x="30" y="0"/>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52" name="Freeform 468">
              <a:extLst>
                <a:ext uri="{FF2B5EF4-FFF2-40B4-BE49-F238E27FC236}">
                  <a16:creationId xmlns:a16="http://schemas.microsoft.com/office/drawing/2014/main" id="{5499DD74-128B-920B-2ACC-BD315D6D256E}"/>
                </a:ext>
              </a:extLst>
            </p:cNvPr>
            <p:cNvSpPr>
              <a:spLocks/>
            </p:cNvSpPr>
            <p:nvPr/>
          </p:nvSpPr>
          <p:spPr bwMode="auto">
            <a:xfrm>
              <a:off x="5518810" y="5021049"/>
              <a:ext cx="18240" cy="27652"/>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w 17"/>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32">
                  <a:moveTo>
                    <a:pt x="0" y="0"/>
                  </a:moveTo>
                  <a:lnTo>
                    <a:pt x="0" y="16"/>
                  </a:lnTo>
                  <a:lnTo>
                    <a:pt x="16" y="16"/>
                  </a:lnTo>
                  <a:lnTo>
                    <a:pt x="0" y="31"/>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53" name="Freeform 469">
              <a:extLst>
                <a:ext uri="{FF2B5EF4-FFF2-40B4-BE49-F238E27FC236}">
                  <a16:creationId xmlns:a16="http://schemas.microsoft.com/office/drawing/2014/main" id="{6B632EBB-70EB-B64B-0F33-D9DA165DE642}"/>
                </a:ext>
              </a:extLst>
            </p:cNvPr>
            <p:cNvSpPr>
              <a:spLocks/>
            </p:cNvSpPr>
            <p:nvPr/>
          </p:nvSpPr>
          <p:spPr bwMode="auto">
            <a:xfrm>
              <a:off x="6406450" y="5304076"/>
              <a:ext cx="32425" cy="26025"/>
            </a:xfrm>
            <a:custGeom>
              <a:avLst/>
              <a:gdLst>
                <a:gd name="T0" fmla="*/ 0 w 32"/>
                <a:gd name="T1" fmla="*/ 0 h 32"/>
                <a:gd name="T2" fmla="*/ 0 w 32"/>
                <a:gd name="T3" fmla="*/ 0 h 32"/>
                <a:gd name="T4" fmla="*/ 0 w 32"/>
                <a:gd name="T5" fmla="*/ 0 h 32"/>
                <a:gd name="T6" fmla="*/ 0 w 32"/>
                <a:gd name="T7" fmla="*/ 0 h 32"/>
                <a:gd name="T8" fmla="*/ 0 w 32"/>
                <a:gd name="T9" fmla="*/ 0 h 32"/>
                <a:gd name="T10" fmla="*/ 0 w 32"/>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32">
                  <a:moveTo>
                    <a:pt x="0" y="16"/>
                  </a:moveTo>
                  <a:lnTo>
                    <a:pt x="0" y="31"/>
                  </a:lnTo>
                  <a:lnTo>
                    <a:pt x="16" y="31"/>
                  </a:lnTo>
                  <a:lnTo>
                    <a:pt x="31" y="16"/>
                  </a:lnTo>
                  <a:lnTo>
                    <a:pt x="16"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54" name="Freeform 470">
              <a:extLst>
                <a:ext uri="{FF2B5EF4-FFF2-40B4-BE49-F238E27FC236}">
                  <a16:creationId xmlns:a16="http://schemas.microsoft.com/office/drawing/2014/main" id="{47C896BC-1C00-C528-9E9A-A612D00D24C1}"/>
                </a:ext>
              </a:extLst>
            </p:cNvPr>
            <p:cNvSpPr>
              <a:spLocks/>
            </p:cNvSpPr>
            <p:nvPr/>
          </p:nvSpPr>
          <p:spPr bwMode="auto">
            <a:xfrm>
              <a:off x="6266617" y="5391912"/>
              <a:ext cx="198604" cy="167538"/>
            </a:xfrm>
            <a:custGeom>
              <a:avLst/>
              <a:gdLst>
                <a:gd name="T0" fmla="*/ 0 w 209"/>
                <a:gd name="T1" fmla="*/ 0 h 202"/>
                <a:gd name="T2" fmla="*/ 0 w 209"/>
                <a:gd name="T3" fmla="*/ 0 h 202"/>
                <a:gd name="T4" fmla="*/ 0 w 209"/>
                <a:gd name="T5" fmla="*/ 0 h 202"/>
                <a:gd name="T6" fmla="*/ 0 w 209"/>
                <a:gd name="T7" fmla="*/ 0 h 202"/>
                <a:gd name="T8" fmla="*/ 0 w 209"/>
                <a:gd name="T9" fmla="*/ 0 h 202"/>
                <a:gd name="T10" fmla="*/ 0 w 209"/>
                <a:gd name="T11" fmla="*/ 0 h 202"/>
                <a:gd name="T12" fmla="*/ 0 w 209"/>
                <a:gd name="T13" fmla="*/ 0 h 202"/>
                <a:gd name="T14" fmla="*/ 0 w 209"/>
                <a:gd name="T15" fmla="*/ 0 h 202"/>
                <a:gd name="T16" fmla="*/ 0 w 209"/>
                <a:gd name="T17" fmla="*/ 0 h 202"/>
                <a:gd name="T18" fmla="*/ 0 w 209"/>
                <a:gd name="T19" fmla="*/ 0 h 202"/>
                <a:gd name="T20" fmla="*/ 0 w 209"/>
                <a:gd name="T21" fmla="*/ 0 h 202"/>
                <a:gd name="T22" fmla="*/ 0 w 209"/>
                <a:gd name="T23" fmla="*/ 0 h 202"/>
                <a:gd name="T24" fmla="*/ 0 w 209"/>
                <a:gd name="T25" fmla="*/ 0 h 202"/>
                <a:gd name="T26" fmla="*/ 0 w 209"/>
                <a:gd name="T27" fmla="*/ 0 h 202"/>
                <a:gd name="T28" fmla="*/ 0 w 209"/>
                <a:gd name="T29" fmla="*/ 0 h 202"/>
                <a:gd name="T30" fmla="*/ 0 w 209"/>
                <a:gd name="T31" fmla="*/ 0 h 202"/>
                <a:gd name="T32" fmla="*/ 0 w 209"/>
                <a:gd name="T33" fmla="*/ 0 h 202"/>
                <a:gd name="T34" fmla="*/ 0 w 209"/>
                <a:gd name="T35" fmla="*/ 0 h 202"/>
                <a:gd name="T36" fmla="*/ 0 w 209"/>
                <a:gd name="T37" fmla="*/ 0 h 202"/>
                <a:gd name="T38" fmla="*/ 0 w 209"/>
                <a:gd name="T39" fmla="*/ 0 h 202"/>
                <a:gd name="T40" fmla="*/ 0 w 209"/>
                <a:gd name="T41" fmla="*/ 0 h 202"/>
                <a:gd name="T42" fmla="*/ 0 w 209"/>
                <a:gd name="T43" fmla="*/ 0 h 202"/>
                <a:gd name="T44" fmla="*/ 0 w 209"/>
                <a:gd name="T45" fmla="*/ 0 h 202"/>
                <a:gd name="T46" fmla="*/ 0 w 209"/>
                <a:gd name="T47" fmla="*/ 0 h 202"/>
                <a:gd name="T48" fmla="*/ 0 w 209"/>
                <a:gd name="T49" fmla="*/ 0 h 202"/>
                <a:gd name="T50" fmla="*/ 0 w 209"/>
                <a:gd name="T51" fmla="*/ 0 h 20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9" h="202">
                  <a:moveTo>
                    <a:pt x="45" y="62"/>
                  </a:moveTo>
                  <a:lnTo>
                    <a:pt x="45" y="93"/>
                  </a:lnTo>
                  <a:lnTo>
                    <a:pt x="15" y="93"/>
                  </a:lnTo>
                  <a:lnTo>
                    <a:pt x="0" y="170"/>
                  </a:lnTo>
                  <a:lnTo>
                    <a:pt x="30" y="186"/>
                  </a:lnTo>
                  <a:lnTo>
                    <a:pt x="59" y="186"/>
                  </a:lnTo>
                  <a:lnTo>
                    <a:pt x="59" y="201"/>
                  </a:lnTo>
                  <a:lnTo>
                    <a:pt x="89" y="201"/>
                  </a:lnTo>
                  <a:lnTo>
                    <a:pt x="119" y="170"/>
                  </a:lnTo>
                  <a:lnTo>
                    <a:pt x="134" y="170"/>
                  </a:lnTo>
                  <a:lnTo>
                    <a:pt x="134" y="139"/>
                  </a:lnTo>
                  <a:lnTo>
                    <a:pt x="163" y="155"/>
                  </a:lnTo>
                  <a:lnTo>
                    <a:pt x="208" y="124"/>
                  </a:lnTo>
                  <a:lnTo>
                    <a:pt x="193" y="124"/>
                  </a:lnTo>
                  <a:lnTo>
                    <a:pt x="208" y="93"/>
                  </a:lnTo>
                  <a:lnTo>
                    <a:pt x="208" y="62"/>
                  </a:lnTo>
                  <a:lnTo>
                    <a:pt x="208" y="31"/>
                  </a:lnTo>
                  <a:lnTo>
                    <a:pt x="178" y="0"/>
                  </a:lnTo>
                  <a:lnTo>
                    <a:pt x="134" y="15"/>
                  </a:lnTo>
                  <a:lnTo>
                    <a:pt x="134" y="46"/>
                  </a:lnTo>
                  <a:lnTo>
                    <a:pt x="119" y="62"/>
                  </a:lnTo>
                  <a:lnTo>
                    <a:pt x="149" y="77"/>
                  </a:lnTo>
                  <a:lnTo>
                    <a:pt x="149" y="108"/>
                  </a:lnTo>
                  <a:lnTo>
                    <a:pt x="134" y="108"/>
                  </a:lnTo>
                  <a:lnTo>
                    <a:pt x="104" y="77"/>
                  </a:lnTo>
                  <a:lnTo>
                    <a:pt x="45" y="6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55" name="Freeform 471">
              <a:extLst>
                <a:ext uri="{FF2B5EF4-FFF2-40B4-BE49-F238E27FC236}">
                  <a16:creationId xmlns:a16="http://schemas.microsoft.com/office/drawing/2014/main" id="{AD2D6680-FF1A-3713-1AA7-4D2E1EA3A873}"/>
                </a:ext>
              </a:extLst>
            </p:cNvPr>
            <p:cNvSpPr>
              <a:spLocks/>
            </p:cNvSpPr>
            <p:nvPr/>
          </p:nvSpPr>
          <p:spPr bwMode="auto">
            <a:xfrm>
              <a:off x="6106517" y="5354500"/>
              <a:ext cx="202658" cy="204951"/>
            </a:xfrm>
            <a:custGeom>
              <a:avLst/>
              <a:gdLst>
                <a:gd name="T0" fmla="*/ 0 w 209"/>
                <a:gd name="T1" fmla="*/ 0 h 248"/>
                <a:gd name="T2" fmla="*/ 0 w 209"/>
                <a:gd name="T3" fmla="*/ 0 h 248"/>
                <a:gd name="T4" fmla="*/ 0 w 209"/>
                <a:gd name="T5" fmla="*/ 0 h 248"/>
                <a:gd name="T6" fmla="*/ 0 w 209"/>
                <a:gd name="T7" fmla="*/ 0 h 248"/>
                <a:gd name="T8" fmla="*/ 0 w 209"/>
                <a:gd name="T9" fmla="*/ 0 h 248"/>
                <a:gd name="T10" fmla="*/ 0 w 209"/>
                <a:gd name="T11" fmla="*/ 0 h 248"/>
                <a:gd name="T12" fmla="*/ 0 w 209"/>
                <a:gd name="T13" fmla="*/ 0 h 248"/>
                <a:gd name="T14" fmla="*/ 0 w 209"/>
                <a:gd name="T15" fmla="*/ 0 h 248"/>
                <a:gd name="T16" fmla="*/ 0 w 209"/>
                <a:gd name="T17" fmla="*/ 0 h 248"/>
                <a:gd name="T18" fmla="*/ 0 w 209"/>
                <a:gd name="T19" fmla="*/ 0 h 248"/>
                <a:gd name="T20" fmla="*/ 0 w 209"/>
                <a:gd name="T21" fmla="*/ 0 h 248"/>
                <a:gd name="T22" fmla="*/ 0 w 209"/>
                <a:gd name="T23" fmla="*/ 0 h 248"/>
                <a:gd name="T24" fmla="*/ 0 w 209"/>
                <a:gd name="T25" fmla="*/ 0 h 248"/>
                <a:gd name="T26" fmla="*/ 0 w 209"/>
                <a:gd name="T27" fmla="*/ 0 h 248"/>
                <a:gd name="T28" fmla="*/ 0 w 209"/>
                <a:gd name="T29" fmla="*/ 0 h 248"/>
                <a:gd name="T30" fmla="*/ 0 w 209"/>
                <a:gd name="T31" fmla="*/ 0 h 248"/>
                <a:gd name="T32" fmla="*/ 0 w 209"/>
                <a:gd name="T33" fmla="*/ 0 h 248"/>
                <a:gd name="T34" fmla="*/ 0 w 209"/>
                <a:gd name="T35" fmla="*/ 0 h 248"/>
                <a:gd name="T36" fmla="*/ 0 w 209"/>
                <a:gd name="T37" fmla="*/ 0 h 248"/>
                <a:gd name="T38" fmla="*/ 0 w 209"/>
                <a:gd name="T39" fmla="*/ 0 h 248"/>
                <a:gd name="T40" fmla="*/ 0 w 209"/>
                <a:gd name="T41" fmla="*/ 0 h 248"/>
                <a:gd name="T42" fmla="*/ 0 w 209"/>
                <a:gd name="T43" fmla="*/ 0 h 248"/>
                <a:gd name="T44" fmla="*/ 0 w 209"/>
                <a:gd name="T45" fmla="*/ 0 h 248"/>
                <a:gd name="T46" fmla="*/ 0 w 209"/>
                <a:gd name="T47" fmla="*/ 0 h 248"/>
                <a:gd name="T48" fmla="*/ 0 w 209"/>
                <a:gd name="T49" fmla="*/ 0 h 2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9" h="248">
                  <a:moveTo>
                    <a:pt x="0" y="216"/>
                  </a:moveTo>
                  <a:lnTo>
                    <a:pt x="15" y="216"/>
                  </a:lnTo>
                  <a:lnTo>
                    <a:pt x="30" y="232"/>
                  </a:lnTo>
                  <a:lnTo>
                    <a:pt x="104" y="232"/>
                  </a:lnTo>
                  <a:lnTo>
                    <a:pt x="163" y="247"/>
                  </a:lnTo>
                  <a:lnTo>
                    <a:pt x="193" y="232"/>
                  </a:lnTo>
                  <a:lnTo>
                    <a:pt x="163" y="216"/>
                  </a:lnTo>
                  <a:lnTo>
                    <a:pt x="178" y="139"/>
                  </a:lnTo>
                  <a:lnTo>
                    <a:pt x="208" y="139"/>
                  </a:lnTo>
                  <a:lnTo>
                    <a:pt x="208" y="108"/>
                  </a:lnTo>
                  <a:lnTo>
                    <a:pt x="178" y="108"/>
                  </a:lnTo>
                  <a:lnTo>
                    <a:pt x="163" y="31"/>
                  </a:lnTo>
                  <a:lnTo>
                    <a:pt x="134" y="31"/>
                  </a:lnTo>
                  <a:lnTo>
                    <a:pt x="134" y="46"/>
                  </a:lnTo>
                  <a:lnTo>
                    <a:pt x="89" y="46"/>
                  </a:lnTo>
                  <a:lnTo>
                    <a:pt x="89" y="15"/>
                  </a:lnTo>
                  <a:lnTo>
                    <a:pt x="74" y="0"/>
                  </a:lnTo>
                  <a:lnTo>
                    <a:pt x="15" y="15"/>
                  </a:lnTo>
                  <a:lnTo>
                    <a:pt x="30" y="46"/>
                  </a:lnTo>
                  <a:lnTo>
                    <a:pt x="15" y="62"/>
                  </a:lnTo>
                  <a:lnTo>
                    <a:pt x="30" y="108"/>
                  </a:lnTo>
                  <a:lnTo>
                    <a:pt x="30" y="124"/>
                  </a:lnTo>
                  <a:lnTo>
                    <a:pt x="15" y="139"/>
                  </a:lnTo>
                  <a:lnTo>
                    <a:pt x="0" y="170"/>
                  </a:lnTo>
                  <a:lnTo>
                    <a:pt x="0" y="2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56" name="Freeform 472">
              <a:extLst>
                <a:ext uri="{FF2B5EF4-FFF2-40B4-BE49-F238E27FC236}">
                  <a16:creationId xmlns:a16="http://schemas.microsoft.com/office/drawing/2014/main" id="{5AD92D2D-5CB8-BE58-DF05-193E108A185F}"/>
                </a:ext>
              </a:extLst>
            </p:cNvPr>
            <p:cNvSpPr>
              <a:spLocks/>
            </p:cNvSpPr>
            <p:nvPr/>
          </p:nvSpPr>
          <p:spPr bwMode="auto">
            <a:xfrm>
              <a:off x="6449009" y="5416310"/>
              <a:ext cx="60797" cy="143140"/>
            </a:xfrm>
            <a:custGeom>
              <a:avLst/>
              <a:gdLst>
                <a:gd name="T0" fmla="*/ 0 w 62"/>
                <a:gd name="T1" fmla="*/ 0 h 171"/>
                <a:gd name="T2" fmla="*/ 0 w 62"/>
                <a:gd name="T3" fmla="*/ 0 h 171"/>
                <a:gd name="T4" fmla="*/ 0 w 62"/>
                <a:gd name="T5" fmla="*/ 0 h 171"/>
                <a:gd name="T6" fmla="*/ 0 w 62"/>
                <a:gd name="T7" fmla="*/ 0 h 171"/>
                <a:gd name="T8" fmla="*/ 0 w 62"/>
                <a:gd name="T9" fmla="*/ 0 h 171"/>
                <a:gd name="T10" fmla="*/ 0 w 62"/>
                <a:gd name="T11" fmla="*/ 0 h 171"/>
                <a:gd name="T12" fmla="*/ 0 w 62"/>
                <a:gd name="T13" fmla="*/ 0 h 171"/>
                <a:gd name="T14" fmla="*/ 0 w 62"/>
                <a:gd name="T15" fmla="*/ 0 h 171"/>
                <a:gd name="T16" fmla="*/ 0 w 62"/>
                <a:gd name="T17" fmla="*/ 0 h 171"/>
                <a:gd name="T18" fmla="*/ 0 w 62"/>
                <a:gd name="T19" fmla="*/ 0 h 171"/>
                <a:gd name="T20" fmla="*/ 0 w 62"/>
                <a:gd name="T21" fmla="*/ 0 h 171"/>
                <a:gd name="T22" fmla="*/ 0 w 62"/>
                <a:gd name="T23" fmla="*/ 0 h 171"/>
                <a:gd name="T24" fmla="*/ 0 w 62"/>
                <a:gd name="T25" fmla="*/ 0 h 171"/>
                <a:gd name="T26" fmla="*/ 0 w 62"/>
                <a:gd name="T27" fmla="*/ 0 h 171"/>
                <a:gd name="T28" fmla="*/ 0 w 62"/>
                <a:gd name="T29" fmla="*/ 0 h 171"/>
                <a:gd name="T30" fmla="*/ 0 w 62"/>
                <a:gd name="T31" fmla="*/ 0 h 1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171">
                  <a:moveTo>
                    <a:pt x="15" y="0"/>
                  </a:moveTo>
                  <a:lnTo>
                    <a:pt x="15" y="31"/>
                  </a:lnTo>
                  <a:lnTo>
                    <a:pt x="15" y="62"/>
                  </a:lnTo>
                  <a:lnTo>
                    <a:pt x="0" y="93"/>
                  </a:lnTo>
                  <a:lnTo>
                    <a:pt x="15" y="93"/>
                  </a:lnTo>
                  <a:lnTo>
                    <a:pt x="31" y="108"/>
                  </a:lnTo>
                  <a:lnTo>
                    <a:pt x="31" y="139"/>
                  </a:lnTo>
                  <a:lnTo>
                    <a:pt x="46" y="170"/>
                  </a:lnTo>
                  <a:lnTo>
                    <a:pt x="46" y="155"/>
                  </a:lnTo>
                  <a:lnTo>
                    <a:pt x="61" y="139"/>
                  </a:lnTo>
                  <a:lnTo>
                    <a:pt x="61" y="93"/>
                  </a:lnTo>
                  <a:lnTo>
                    <a:pt x="46" y="93"/>
                  </a:lnTo>
                  <a:lnTo>
                    <a:pt x="31" y="62"/>
                  </a:lnTo>
                  <a:lnTo>
                    <a:pt x="31" y="31"/>
                  </a:lnTo>
                  <a:lnTo>
                    <a:pt x="31" y="15"/>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57" name="Freeform 473">
              <a:extLst>
                <a:ext uri="{FF2B5EF4-FFF2-40B4-BE49-F238E27FC236}">
                  <a16:creationId xmlns:a16="http://schemas.microsoft.com/office/drawing/2014/main" id="{5B13F806-463B-2F23-2107-AC7C83CA8472}"/>
                </a:ext>
              </a:extLst>
            </p:cNvPr>
            <p:cNvSpPr>
              <a:spLocks/>
            </p:cNvSpPr>
            <p:nvPr/>
          </p:nvSpPr>
          <p:spPr bwMode="auto">
            <a:xfrm>
              <a:off x="6106517" y="5186961"/>
              <a:ext cx="332358" cy="297666"/>
            </a:xfrm>
            <a:custGeom>
              <a:avLst/>
              <a:gdLst>
                <a:gd name="T0" fmla="*/ 0 w 344"/>
                <a:gd name="T1" fmla="*/ 0 h 354"/>
                <a:gd name="T2" fmla="*/ 0 w 344"/>
                <a:gd name="T3" fmla="*/ 0 h 354"/>
                <a:gd name="T4" fmla="*/ 0 w 344"/>
                <a:gd name="T5" fmla="*/ 0 h 354"/>
                <a:gd name="T6" fmla="*/ 0 w 344"/>
                <a:gd name="T7" fmla="*/ 0 h 354"/>
                <a:gd name="T8" fmla="*/ 0 w 344"/>
                <a:gd name="T9" fmla="*/ 0 h 354"/>
                <a:gd name="T10" fmla="*/ 0 w 344"/>
                <a:gd name="T11" fmla="*/ 0 h 354"/>
                <a:gd name="T12" fmla="*/ 0 w 344"/>
                <a:gd name="T13" fmla="*/ 0 h 354"/>
                <a:gd name="T14" fmla="*/ 0 w 344"/>
                <a:gd name="T15" fmla="*/ 0 h 354"/>
                <a:gd name="T16" fmla="*/ 0 w 344"/>
                <a:gd name="T17" fmla="*/ 0 h 354"/>
                <a:gd name="T18" fmla="*/ 0 w 344"/>
                <a:gd name="T19" fmla="*/ 0 h 354"/>
                <a:gd name="T20" fmla="*/ 0 w 344"/>
                <a:gd name="T21" fmla="*/ 0 h 354"/>
                <a:gd name="T22" fmla="*/ 0 w 344"/>
                <a:gd name="T23" fmla="*/ 0 h 354"/>
                <a:gd name="T24" fmla="*/ 0 w 344"/>
                <a:gd name="T25" fmla="*/ 0 h 354"/>
                <a:gd name="T26" fmla="*/ 0 w 344"/>
                <a:gd name="T27" fmla="*/ 0 h 354"/>
                <a:gd name="T28" fmla="*/ 0 w 344"/>
                <a:gd name="T29" fmla="*/ 0 h 354"/>
                <a:gd name="T30" fmla="*/ 0 w 344"/>
                <a:gd name="T31" fmla="*/ 0 h 354"/>
                <a:gd name="T32" fmla="*/ 0 w 344"/>
                <a:gd name="T33" fmla="*/ 0 h 354"/>
                <a:gd name="T34" fmla="*/ 0 w 344"/>
                <a:gd name="T35" fmla="*/ 0 h 354"/>
                <a:gd name="T36" fmla="*/ 0 w 344"/>
                <a:gd name="T37" fmla="*/ 0 h 354"/>
                <a:gd name="T38" fmla="*/ 0 w 344"/>
                <a:gd name="T39" fmla="*/ 0 h 354"/>
                <a:gd name="T40" fmla="*/ 0 w 344"/>
                <a:gd name="T41" fmla="*/ 0 h 354"/>
                <a:gd name="T42" fmla="*/ 0 w 344"/>
                <a:gd name="T43" fmla="*/ 0 h 354"/>
                <a:gd name="T44" fmla="*/ 0 w 344"/>
                <a:gd name="T45" fmla="*/ 0 h 354"/>
                <a:gd name="T46" fmla="*/ 0 w 344"/>
                <a:gd name="T47" fmla="*/ 0 h 354"/>
                <a:gd name="T48" fmla="*/ 0 w 344"/>
                <a:gd name="T49" fmla="*/ 0 h 354"/>
                <a:gd name="T50" fmla="*/ 0 w 344"/>
                <a:gd name="T51" fmla="*/ 0 h 354"/>
                <a:gd name="T52" fmla="*/ 0 w 344"/>
                <a:gd name="T53" fmla="*/ 0 h 354"/>
                <a:gd name="T54" fmla="*/ 0 w 344"/>
                <a:gd name="T55" fmla="*/ 0 h 354"/>
                <a:gd name="T56" fmla="*/ 0 w 344"/>
                <a:gd name="T57" fmla="*/ 0 h 354"/>
                <a:gd name="T58" fmla="*/ 0 w 344"/>
                <a:gd name="T59" fmla="*/ 0 h 354"/>
                <a:gd name="T60" fmla="*/ 0 w 344"/>
                <a:gd name="T61" fmla="*/ 0 h 354"/>
                <a:gd name="T62" fmla="*/ 0 w 344"/>
                <a:gd name="T63" fmla="*/ 0 h 354"/>
                <a:gd name="T64" fmla="*/ 0 w 344"/>
                <a:gd name="T65" fmla="*/ 0 h 354"/>
                <a:gd name="T66" fmla="*/ 0 w 344"/>
                <a:gd name="T67" fmla="*/ 0 h 354"/>
                <a:gd name="T68" fmla="*/ 0 w 344"/>
                <a:gd name="T69" fmla="*/ 0 h 354"/>
                <a:gd name="T70" fmla="*/ 0 w 344"/>
                <a:gd name="T71" fmla="*/ 0 h 354"/>
                <a:gd name="T72" fmla="*/ 0 w 344"/>
                <a:gd name="T73" fmla="*/ 0 h 354"/>
                <a:gd name="T74" fmla="*/ 0 w 344"/>
                <a:gd name="T75" fmla="*/ 0 h 354"/>
                <a:gd name="T76" fmla="*/ 0 w 344"/>
                <a:gd name="T77" fmla="*/ 0 h 354"/>
                <a:gd name="T78" fmla="*/ 0 w 344"/>
                <a:gd name="T79" fmla="*/ 0 h 354"/>
                <a:gd name="T80" fmla="*/ 0 w 344"/>
                <a:gd name="T81" fmla="*/ 0 h 354"/>
                <a:gd name="T82" fmla="*/ 0 w 344"/>
                <a:gd name="T83" fmla="*/ 0 h 354"/>
                <a:gd name="T84" fmla="*/ 0 w 344"/>
                <a:gd name="T85" fmla="*/ 0 h 354"/>
                <a:gd name="T86" fmla="*/ 0 w 344"/>
                <a:gd name="T87" fmla="*/ 0 h 3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44" h="354">
                  <a:moveTo>
                    <a:pt x="164" y="230"/>
                  </a:moveTo>
                  <a:lnTo>
                    <a:pt x="179" y="307"/>
                  </a:lnTo>
                  <a:lnTo>
                    <a:pt x="209" y="307"/>
                  </a:lnTo>
                  <a:lnTo>
                    <a:pt x="268" y="322"/>
                  </a:lnTo>
                  <a:lnTo>
                    <a:pt x="298" y="353"/>
                  </a:lnTo>
                  <a:lnTo>
                    <a:pt x="313" y="353"/>
                  </a:lnTo>
                  <a:lnTo>
                    <a:pt x="313" y="322"/>
                  </a:lnTo>
                  <a:lnTo>
                    <a:pt x="283" y="307"/>
                  </a:lnTo>
                  <a:lnTo>
                    <a:pt x="298" y="292"/>
                  </a:lnTo>
                  <a:lnTo>
                    <a:pt x="298" y="261"/>
                  </a:lnTo>
                  <a:lnTo>
                    <a:pt x="343" y="246"/>
                  </a:lnTo>
                  <a:lnTo>
                    <a:pt x="328" y="230"/>
                  </a:lnTo>
                  <a:lnTo>
                    <a:pt x="313" y="215"/>
                  </a:lnTo>
                  <a:lnTo>
                    <a:pt x="298" y="169"/>
                  </a:lnTo>
                  <a:lnTo>
                    <a:pt x="313" y="169"/>
                  </a:lnTo>
                  <a:lnTo>
                    <a:pt x="313" y="153"/>
                  </a:lnTo>
                  <a:lnTo>
                    <a:pt x="313" y="107"/>
                  </a:lnTo>
                  <a:lnTo>
                    <a:pt x="313" y="77"/>
                  </a:lnTo>
                  <a:lnTo>
                    <a:pt x="328" y="77"/>
                  </a:lnTo>
                  <a:lnTo>
                    <a:pt x="343" y="61"/>
                  </a:lnTo>
                  <a:lnTo>
                    <a:pt x="328" y="31"/>
                  </a:lnTo>
                  <a:lnTo>
                    <a:pt x="313" y="15"/>
                  </a:lnTo>
                  <a:lnTo>
                    <a:pt x="283" y="15"/>
                  </a:lnTo>
                  <a:lnTo>
                    <a:pt x="268" y="0"/>
                  </a:lnTo>
                  <a:lnTo>
                    <a:pt x="239" y="0"/>
                  </a:lnTo>
                  <a:lnTo>
                    <a:pt x="194" y="0"/>
                  </a:lnTo>
                  <a:lnTo>
                    <a:pt x="179" y="15"/>
                  </a:lnTo>
                  <a:lnTo>
                    <a:pt x="134" y="0"/>
                  </a:lnTo>
                  <a:lnTo>
                    <a:pt x="119" y="0"/>
                  </a:lnTo>
                  <a:lnTo>
                    <a:pt x="104" y="31"/>
                  </a:lnTo>
                  <a:lnTo>
                    <a:pt x="104" y="61"/>
                  </a:lnTo>
                  <a:lnTo>
                    <a:pt x="104" y="107"/>
                  </a:lnTo>
                  <a:lnTo>
                    <a:pt x="75" y="123"/>
                  </a:lnTo>
                  <a:lnTo>
                    <a:pt x="60" y="169"/>
                  </a:lnTo>
                  <a:lnTo>
                    <a:pt x="45" y="184"/>
                  </a:lnTo>
                  <a:lnTo>
                    <a:pt x="15" y="184"/>
                  </a:lnTo>
                  <a:lnTo>
                    <a:pt x="0" y="200"/>
                  </a:lnTo>
                  <a:lnTo>
                    <a:pt x="15" y="215"/>
                  </a:lnTo>
                  <a:lnTo>
                    <a:pt x="75" y="200"/>
                  </a:lnTo>
                  <a:lnTo>
                    <a:pt x="89" y="215"/>
                  </a:lnTo>
                  <a:lnTo>
                    <a:pt x="89" y="246"/>
                  </a:lnTo>
                  <a:lnTo>
                    <a:pt x="134" y="246"/>
                  </a:lnTo>
                  <a:lnTo>
                    <a:pt x="134" y="230"/>
                  </a:lnTo>
                  <a:lnTo>
                    <a:pt x="164" y="23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58" name="Freeform 474">
              <a:extLst>
                <a:ext uri="{FF2B5EF4-FFF2-40B4-BE49-F238E27FC236}">
                  <a16:creationId xmlns:a16="http://schemas.microsoft.com/office/drawing/2014/main" id="{8A3BC582-EC7C-E619-B18B-067682604CEB}"/>
                </a:ext>
              </a:extLst>
            </p:cNvPr>
            <p:cNvSpPr>
              <a:spLocks/>
            </p:cNvSpPr>
            <p:nvPr/>
          </p:nvSpPr>
          <p:spPr bwMode="auto">
            <a:xfrm>
              <a:off x="6106517" y="5341487"/>
              <a:ext cx="16213" cy="1626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16"/>
                  </a:moveTo>
                  <a:lnTo>
                    <a:pt x="16" y="0"/>
                  </a:lnTo>
                  <a:lnTo>
                    <a:pt x="0"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59" name="Freeform 475">
              <a:extLst>
                <a:ext uri="{FF2B5EF4-FFF2-40B4-BE49-F238E27FC236}">
                  <a16:creationId xmlns:a16="http://schemas.microsoft.com/office/drawing/2014/main" id="{3FF22EEA-CC51-0F16-45FF-45F6976A6047}"/>
                </a:ext>
              </a:extLst>
            </p:cNvPr>
            <p:cNvSpPr>
              <a:spLocks/>
            </p:cNvSpPr>
            <p:nvPr/>
          </p:nvSpPr>
          <p:spPr bwMode="auto">
            <a:xfrm>
              <a:off x="4631170" y="5173949"/>
              <a:ext cx="672823" cy="655516"/>
            </a:xfrm>
            <a:custGeom>
              <a:avLst/>
              <a:gdLst>
                <a:gd name="T0" fmla="*/ 0 w 702"/>
                <a:gd name="T1" fmla="*/ 0 h 784"/>
                <a:gd name="T2" fmla="*/ 0 w 702"/>
                <a:gd name="T3" fmla="*/ 0 h 784"/>
                <a:gd name="T4" fmla="*/ 0 w 702"/>
                <a:gd name="T5" fmla="*/ 0 h 784"/>
                <a:gd name="T6" fmla="*/ 0 w 702"/>
                <a:gd name="T7" fmla="*/ 0 h 784"/>
                <a:gd name="T8" fmla="*/ 0 w 702"/>
                <a:gd name="T9" fmla="*/ 0 h 784"/>
                <a:gd name="T10" fmla="*/ 0 w 702"/>
                <a:gd name="T11" fmla="*/ 0 h 784"/>
                <a:gd name="T12" fmla="*/ 0 w 702"/>
                <a:gd name="T13" fmla="*/ 0 h 784"/>
                <a:gd name="T14" fmla="*/ 0 w 702"/>
                <a:gd name="T15" fmla="*/ 0 h 784"/>
                <a:gd name="T16" fmla="*/ 0 w 702"/>
                <a:gd name="T17" fmla="*/ 0 h 784"/>
                <a:gd name="T18" fmla="*/ 0 w 702"/>
                <a:gd name="T19" fmla="*/ 0 h 784"/>
                <a:gd name="T20" fmla="*/ 0 w 702"/>
                <a:gd name="T21" fmla="*/ 0 h 784"/>
                <a:gd name="T22" fmla="*/ 0 w 702"/>
                <a:gd name="T23" fmla="*/ 0 h 784"/>
                <a:gd name="T24" fmla="*/ 0 w 702"/>
                <a:gd name="T25" fmla="*/ 0 h 784"/>
                <a:gd name="T26" fmla="*/ 0 w 702"/>
                <a:gd name="T27" fmla="*/ 0 h 784"/>
                <a:gd name="T28" fmla="*/ 0 w 702"/>
                <a:gd name="T29" fmla="*/ 0 h 784"/>
                <a:gd name="T30" fmla="*/ 0 w 702"/>
                <a:gd name="T31" fmla="*/ 0 h 784"/>
                <a:gd name="T32" fmla="*/ 0 w 702"/>
                <a:gd name="T33" fmla="*/ 0 h 784"/>
                <a:gd name="T34" fmla="*/ 0 w 702"/>
                <a:gd name="T35" fmla="*/ 0 h 784"/>
                <a:gd name="T36" fmla="*/ 0 w 702"/>
                <a:gd name="T37" fmla="*/ 0 h 784"/>
                <a:gd name="T38" fmla="*/ 0 w 702"/>
                <a:gd name="T39" fmla="*/ 0 h 784"/>
                <a:gd name="T40" fmla="*/ 0 w 702"/>
                <a:gd name="T41" fmla="*/ 0 h 784"/>
                <a:gd name="T42" fmla="*/ 0 w 702"/>
                <a:gd name="T43" fmla="*/ 0 h 784"/>
                <a:gd name="T44" fmla="*/ 0 w 702"/>
                <a:gd name="T45" fmla="*/ 0 h 784"/>
                <a:gd name="T46" fmla="*/ 0 w 702"/>
                <a:gd name="T47" fmla="*/ 0 h 784"/>
                <a:gd name="T48" fmla="*/ 0 w 702"/>
                <a:gd name="T49" fmla="*/ 0 h 784"/>
                <a:gd name="T50" fmla="*/ 0 w 702"/>
                <a:gd name="T51" fmla="*/ 0 h 784"/>
                <a:gd name="T52" fmla="*/ 0 w 702"/>
                <a:gd name="T53" fmla="*/ 0 h 784"/>
                <a:gd name="T54" fmla="*/ 0 w 702"/>
                <a:gd name="T55" fmla="*/ 0 h 784"/>
                <a:gd name="T56" fmla="*/ 0 w 702"/>
                <a:gd name="T57" fmla="*/ 0 h 784"/>
                <a:gd name="T58" fmla="*/ 0 w 702"/>
                <a:gd name="T59" fmla="*/ 0 h 784"/>
                <a:gd name="T60" fmla="*/ 0 w 702"/>
                <a:gd name="T61" fmla="*/ 0 h 784"/>
                <a:gd name="T62" fmla="*/ 0 w 702"/>
                <a:gd name="T63" fmla="*/ 0 h 784"/>
                <a:gd name="T64" fmla="*/ 0 w 702"/>
                <a:gd name="T65" fmla="*/ 0 h 784"/>
                <a:gd name="T66" fmla="*/ 0 w 702"/>
                <a:gd name="T67" fmla="*/ 0 h 784"/>
                <a:gd name="T68" fmla="*/ 0 w 702"/>
                <a:gd name="T69" fmla="*/ 0 h 784"/>
                <a:gd name="T70" fmla="*/ 0 w 702"/>
                <a:gd name="T71" fmla="*/ 0 h 784"/>
                <a:gd name="T72" fmla="*/ 0 w 702"/>
                <a:gd name="T73" fmla="*/ 0 h 784"/>
                <a:gd name="T74" fmla="*/ 0 w 702"/>
                <a:gd name="T75" fmla="*/ 0 h 784"/>
                <a:gd name="T76" fmla="*/ 0 w 702"/>
                <a:gd name="T77" fmla="*/ 0 h 784"/>
                <a:gd name="T78" fmla="*/ 0 w 702"/>
                <a:gd name="T79" fmla="*/ 0 h 784"/>
                <a:gd name="T80" fmla="*/ 0 w 702"/>
                <a:gd name="T81" fmla="*/ 0 h 784"/>
                <a:gd name="T82" fmla="*/ 0 w 702"/>
                <a:gd name="T83" fmla="*/ 0 h 784"/>
                <a:gd name="T84" fmla="*/ 0 w 702"/>
                <a:gd name="T85" fmla="*/ 0 h 784"/>
                <a:gd name="T86" fmla="*/ 0 w 702"/>
                <a:gd name="T87" fmla="*/ 0 h 784"/>
                <a:gd name="T88" fmla="*/ 0 w 702"/>
                <a:gd name="T89" fmla="*/ 0 h 784"/>
                <a:gd name="T90" fmla="*/ 0 w 702"/>
                <a:gd name="T91" fmla="*/ 0 h 784"/>
                <a:gd name="T92" fmla="*/ 0 w 702"/>
                <a:gd name="T93" fmla="*/ 0 h 784"/>
                <a:gd name="T94" fmla="*/ 0 w 702"/>
                <a:gd name="T95" fmla="*/ 0 h 78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02" h="784">
                  <a:moveTo>
                    <a:pt x="477" y="676"/>
                  </a:moveTo>
                  <a:lnTo>
                    <a:pt x="403" y="783"/>
                  </a:lnTo>
                  <a:lnTo>
                    <a:pt x="388" y="768"/>
                  </a:lnTo>
                  <a:lnTo>
                    <a:pt x="358" y="722"/>
                  </a:lnTo>
                  <a:lnTo>
                    <a:pt x="328" y="706"/>
                  </a:lnTo>
                  <a:lnTo>
                    <a:pt x="388" y="645"/>
                  </a:lnTo>
                  <a:lnTo>
                    <a:pt x="373" y="629"/>
                  </a:lnTo>
                  <a:lnTo>
                    <a:pt x="358" y="614"/>
                  </a:lnTo>
                  <a:lnTo>
                    <a:pt x="373" y="583"/>
                  </a:lnTo>
                  <a:lnTo>
                    <a:pt x="343" y="583"/>
                  </a:lnTo>
                  <a:lnTo>
                    <a:pt x="343" y="553"/>
                  </a:lnTo>
                  <a:lnTo>
                    <a:pt x="328" y="537"/>
                  </a:lnTo>
                  <a:lnTo>
                    <a:pt x="328" y="553"/>
                  </a:lnTo>
                  <a:lnTo>
                    <a:pt x="298" y="553"/>
                  </a:lnTo>
                  <a:lnTo>
                    <a:pt x="298" y="507"/>
                  </a:lnTo>
                  <a:lnTo>
                    <a:pt x="298" y="461"/>
                  </a:lnTo>
                  <a:lnTo>
                    <a:pt x="268" y="430"/>
                  </a:lnTo>
                  <a:lnTo>
                    <a:pt x="254" y="430"/>
                  </a:lnTo>
                  <a:lnTo>
                    <a:pt x="224" y="384"/>
                  </a:lnTo>
                  <a:lnTo>
                    <a:pt x="194" y="353"/>
                  </a:lnTo>
                  <a:lnTo>
                    <a:pt x="179" y="353"/>
                  </a:lnTo>
                  <a:lnTo>
                    <a:pt x="149" y="338"/>
                  </a:lnTo>
                  <a:lnTo>
                    <a:pt x="149" y="307"/>
                  </a:lnTo>
                  <a:lnTo>
                    <a:pt x="134" y="307"/>
                  </a:lnTo>
                  <a:lnTo>
                    <a:pt x="119" y="322"/>
                  </a:lnTo>
                  <a:lnTo>
                    <a:pt x="104" y="338"/>
                  </a:lnTo>
                  <a:lnTo>
                    <a:pt x="89" y="322"/>
                  </a:lnTo>
                  <a:lnTo>
                    <a:pt x="75" y="322"/>
                  </a:lnTo>
                  <a:lnTo>
                    <a:pt x="45" y="322"/>
                  </a:lnTo>
                  <a:lnTo>
                    <a:pt x="45" y="307"/>
                  </a:lnTo>
                  <a:lnTo>
                    <a:pt x="30" y="307"/>
                  </a:lnTo>
                  <a:lnTo>
                    <a:pt x="0" y="276"/>
                  </a:lnTo>
                  <a:lnTo>
                    <a:pt x="0" y="246"/>
                  </a:lnTo>
                  <a:lnTo>
                    <a:pt x="15" y="215"/>
                  </a:lnTo>
                  <a:lnTo>
                    <a:pt x="45" y="184"/>
                  </a:lnTo>
                  <a:lnTo>
                    <a:pt x="75" y="184"/>
                  </a:lnTo>
                  <a:lnTo>
                    <a:pt x="75" y="138"/>
                  </a:lnTo>
                  <a:lnTo>
                    <a:pt x="75" y="123"/>
                  </a:lnTo>
                  <a:lnTo>
                    <a:pt x="75" y="107"/>
                  </a:lnTo>
                  <a:lnTo>
                    <a:pt x="89" y="92"/>
                  </a:lnTo>
                  <a:lnTo>
                    <a:pt x="60" y="92"/>
                  </a:lnTo>
                  <a:lnTo>
                    <a:pt x="60" y="77"/>
                  </a:lnTo>
                  <a:lnTo>
                    <a:pt x="89" y="77"/>
                  </a:lnTo>
                  <a:lnTo>
                    <a:pt x="89" y="61"/>
                  </a:lnTo>
                  <a:lnTo>
                    <a:pt x="104" y="61"/>
                  </a:lnTo>
                  <a:lnTo>
                    <a:pt x="119" y="77"/>
                  </a:lnTo>
                  <a:lnTo>
                    <a:pt x="134" y="77"/>
                  </a:lnTo>
                  <a:lnTo>
                    <a:pt x="164" y="77"/>
                  </a:lnTo>
                  <a:lnTo>
                    <a:pt x="179" y="46"/>
                  </a:lnTo>
                  <a:lnTo>
                    <a:pt x="149" y="31"/>
                  </a:lnTo>
                  <a:lnTo>
                    <a:pt x="164" y="15"/>
                  </a:lnTo>
                  <a:lnTo>
                    <a:pt x="194" y="31"/>
                  </a:lnTo>
                  <a:lnTo>
                    <a:pt x="224" y="15"/>
                  </a:lnTo>
                  <a:lnTo>
                    <a:pt x="239" y="0"/>
                  </a:lnTo>
                  <a:lnTo>
                    <a:pt x="254" y="46"/>
                  </a:lnTo>
                  <a:lnTo>
                    <a:pt x="254" y="61"/>
                  </a:lnTo>
                  <a:lnTo>
                    <a:pt x="268" y="77"/>
                  </a:lnTo>
                  <a:lnTo>
                    <a:pt x="298" y="61"/>
                  </a:lnTo>
                  <a:lnTo>
                    <a:pt x="313" y="61"/>
                  </a:lnTo>
                  <a:lnTo>
                    <a:pt x="313" y="46"/>
                  </a:lnTo>
                  <a:lnTo>
                    <a:pt x="358" y="61"/>
                  </a:lnTo>
                  <a:lnTo>
                    <a:pt x="373" y="61"/>
                  </a:lnTo>
                  <a:lnTo>
                    <a:pt x="403" y="15"/>
                  </a:lnTo>
                  <a:lnTo>
                    <a:pt x="403" y="61"/>
                  </a:lnTo>
                  <a:lnTo>
                    <a:pt x="418" y="77"/>
                  </a:lnTo>
                  <a:lnTo>
                    <a:pt x="403" y="107"/>
                  </a:lnTo>
                  <a:lnTo>
                    <a:pt x="403" y="123"/>
                  </a:lnTo>
                  <a:lnTo>
                    <a:pt x="418" y="123"/>
                  </a:lnTo>
                  <a:lnTo>
                    <a:pt x="447" y="107"/>
                  </a:lnTo>
                  <a:lnTo>
                    <a:pt x="447" y="123"/>
                  </a:lnTo>
                  <a:lnTo>
                    <a:pt x="418" y="138"/>
                  </a:lnTo>
                  <a:lnTo>
                    <a:pt x="433" y="138"/>
                  </a:lnTo>
                  <a:lnTo>
                    <a:pt x="462" y="123"/>
                  </a:lnTo>
                  <a:lnTo>
                    <a:pt x="522" y="123"/>
                  </a:lnTo>
                  <a:lnTo>
                    <a:pt x="522" y="138"/>
                  </a:lnTo>
                  <a:lnTo>
                    <a:pt x="522" y="154"/>
                  </a:lnTo>
                  <a:lnTo>
                    <a:pt x="537" y="154"/>
                  </a:lnTo>
                  <a:lnTo>
                    <a:pt x="582" y="169"/>
                  </a:lnTo>
                  <a:lnTo>
                    <a:pt x="597" y="154"/>
                  </a:lnTo>
                  <a:lnTo>
                    <a:pt x="626" y="169"/>
                  </a:lnTo>
                  <a:lnTo>
                    <a:pt x="686" y="215"/>
                  </a:lnTo>
                  <a:lnTo>
                    <a:pt x="701" y="230"/>
                  </a:lnTo>
                  <a:lnTo>
                    <a:pt x="701" y="261"/>
                  </a:lnTo>
                  <a:lnTo>
                    <a:pt x="671" y="307"/>
                  </a:lnTo>
                  <a:lnTo>
                    <a:pt x="626" y="368"/>
                  </a:lnTo>
                  <a:lnTo>
                    <a:pt x="626" y="445"/>
                  </a:lnTo>
                  <a:lnTo>
                    <a:pt x="626" y="461"/>
                  </a:lnTo>
                  <a:lnTo>
                    <a:pt x="626" y="476"/>
                  </a:lnTo>
                  <a:lnTo>
                    <a:pt x="612" y="491"/>
                  </a:lnTo>
                  <a:lnTo>
                    <a:pt x="612" y="507"/>
                  </a:lnTo>
                  <a:lnTo>
                    <a:pt x="597" y="537"/>
                  </a:lnTo>
                  <a:lnTo>
                    <a:pt x="582" y="553"/>
                  </a:lnTo>
                  <a:lnTo>
                    <a:pt x="537" y="553"/>
                  </a:lnTo>
                  <a:lnTo>
                    <a:pt x="492" y="583"/>
                  </a:lnTo>
                  <a:lnTo>
                    <a:pt x="477" y="614"/>
                  </a:lnTo>
                  <a:lnTo>
                    <a:pt x="462" y="614"/>
                  </a:lnTo>
                  <a:lnTo>
                    <a:pt x="477" y="67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60" name="Freeform 476">
              <a:extLst>
                <a:ext uri="{FF2B5EF4-FFF2-40B4-BE49-F238E27FC236}">
                  <a16:creationId xmlns:a16="http://schemas.microsoft.com/office/drawing/2014/main" id="{16D3469E-4C8F-0881-9FCA-5200CE0DFF2D}"/>
                </a:ext>
              </a:extLst>
            </p:cNvPr>
            <p:cNvSpPr>
              <a:spLocks/>
            </p:cNvSpPr>
            <p:nvPr/>
          </p:nvSpPr>
          <p:spPr bwMode="auto">
            <a:xfrm>
              <a:off x="5032432" y="5253651"/>
              <a:ext cx="14187" cy="14640"/>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16" y="0"/>
                  </a:moveTo>
                  <a:lnTo>
                    <a:pt x="0" y="16"/>
                  </a:lnTo>
                  <a:lnTo>
                    <a:pt x="0" y="0"/>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61" name="Freeform 477">
              <a:extLst>
                <a:ext uri="{FF2B5EF4-FFF2-40B4-BE49-F238E27FC236}">
                  <a16:creationId xmlns:a16="http://schemas.microsoft.com/office/drawing/2014/main" id="{4F000134-D332-7414-E70F-0992778C551D}"/>
                </a:ext>
              </a:extLst>
            </p:cNvPr>
            <p:cNvSpPr>
              <a:spLocks/>
            </p:cNvSpPr>
            <p:nvPr/>
          </p:nvSpPr>
          <p:spPr bwMode="auto">
            <a:xfrm>
              <a:off x="6406450" y="5199974"/>
              <a:ext cx="91197" cy="91089"/>
            </a:xfrm>
            <a:custGeom>
              <a:avLst/>
              <a:gdLst>
                <a:gd name="T0" fmla="*/ 0 w 92"/>
                <a:gd name="T1" fmla="*/ 0 h 109"/>
                <a:gd name="T2" fmla="*/ 0 w 92"/>
                <a:gd name="T3" fmla="*/ 0 h 109"/>
                <a:gd name="T4" fmla="*/ 0 w 92"/>
                <a:gd name="T5" fmla="*/ 0 h 109"/>
                <a:gd name="T6" fmla="*/ 0 w 92"/>
                <a:gd name="T7" fmla="*/ 0 h 109"/>
                <a:gd name="T8" fmla="*/ 0 w 92"/>
                <a:gd name="T9" fmla="*/ 0 h 109"/>
                <a:gd name="T10" fmla="*/ 0 w 92"/>
                <a:gd name="T11" fmla="*/ 0 h 109"/>
                <a:gd name="T12" fmla="*/ 0 w 92"/>
                <a:gd name="T13" fmla="*/ 0 h 109"/>
                <a:gd name="T14" fmla="*/ 0 w 92"/>
                <a:gd name="T15" fmla="*/ 0 h 109"/>
                <a:gd name="T16" fmla="*/ 0 w 92"/>
                <a:gd name="T17" fmla="*/ 0 h 109"/>
                <a:gd name="T18" fmla="*/ 0 w 92"/>
                <a:gd name="T19" fmla="*/ 0 h 109"/>
                <a:gd name="T20" fmla="*/ 0 w 92"/>
                <a:gd name="T21" fmla="*/ 0 h 109"/>
                <a:gd name="T22" fmla="*/ 0 w 92"/>
                <a:gd name="T23" fmla="*/ 0 h 109"/>
                <a:gd name="T24" fmla="*/ 0 w 92"/>
                <a:gd name="T25" fmla="*/ 0 h 109"/>
                <a:gd name="T26" fmla="*/ 0 w 92"/>
                <a:gd name="T27" fmla="*/ 0 h 109"/>
                <a:gd name="T28" fmla="*/ 0 w 92"/>
                <a:gd name="T29" fmla="*/ 0 h 1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2" h="109">
                  <a:moveTo>
                    <a:pt x="30" y="46"/>
                  </a:moveTo>
                  <a:lnTo>
                    <a:pt x="15" y="62"/>
                  </a:lnTo>
                  <a:lnTo>
                    <a:pt x="0" y="62"/>
                  </a:lnTo>
                  <a:lnTo>
                    <a:pt x="0" y="93"/>
                  </a:lnTo>
                  <a:lnTo>
                    <a:pt x="15" y="108"/>
                  </a:lnTo>
                  <a:lnTo>
                    <a:pt x="46" y="108"/>
                  </a:lnTo>
                  <a:lnTo>
                    <a:pt x="61" y="77"/>
                  </a:lnTo>
                  <a:lnTo>
                    <a:pt x="76" y="77"/>
                  </a:lnTo>
                  <a:lnTo>
                    <a:pt x="91" y="77"/>
                  </a:lnTo>
                  <a:lnTo>
                    <a:pt x="91" y="62"/>
                  </a:lnTo>
                  <a:lnTo>
                    <a:pt x="91" y="15"/>
                  </a:lnTo>
                  <a:lnTo>
                    <a:pt x="76" y="0"/>
                  </a:lnTo>
                  <a:lnTo>
                    <a:pt x="30" y="15"/>
                  </a:lnTo>
                  <a:lnTo>
                    <a:pt x="30" y="31"/>
                  </a:lnTo>
                  <a:lnTo>
                    <a:pt x="30"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62" name="Freeform 478">
              <a:extLst>
                <a:ext uri="{FF2B5EF4-FFF2-40B4-BE49-F238E27FC236}">
                  <a16:creationId xmlns:a16="http://schemas.microsoft.com/office/drawing/2014/main" id="{08C82865-A87B-8225-AE89-78DB9F14D7C3}"/>
                </a:ext>
              </a:extLst>
            </p:cNvPr>
            <p:cNvSpPr>
              <a:spLocks/>
            </p:cNvSpPr>
            <p:nvPr/>
          </p:nvSpPr>
          <p:spPr bwMode="auto">
            <a:xfrm>
              <a:off x="6078145" y="3983284"/>
              <a:ext cx="174286" cy="322065"/>
            </a:xfrm>
            <a:custGeom>
              <a:avLst/>
              <a:gdLst>
                <a:gd name="T0" fmla="*/ 0 w 179"/>
                <a:gd name="T1" fmla="*/ 0 h 384"/>
                <a:gd name="T2" fmla="*/ 0 w 179"/>
                <a:gd name="T3" fmla="*/ 0 h 384"/>
                <a:gd name="T4" fmla="*/ 0 w 179"/>
                <a:gd name="T5" fmla="*/ 0 h 384"/>
                <a:gd name="T6" fmla="*/ 0 w 179"/>
                <a:gd name="T7" fmla="*/ 0 h 384"/>
                <a:gd name="T8" fmla="*/ 0 w 179"/>
                <a:gd name="T9" fmla="*/ 0 h 384"/>
                <a:gd name="T10" fmla="*/ 0 w 179"/>
                <a:gd name="T11" fmla="*/ 0 h 384"/>
                <a:gd name="T12" fmla="*/ 0 w 179"/>
                <a:gd name="T13" fmla="*/ 0 h 384"/>
                <a:gd name="T14" fmla="*/ 0 w 179"/>
                <a:gd name="T15" fmla="*/ 0 h 384"/>
                <a:gd name="T16" fmla="*/ 0 w 179"/>
                <a:gd name="T17" fmla="*/ 0 h 384"/>
                <a:gd name="T18" fmla="*/ 0 w 179"/>
                <a:gd name="T19" fmla="*/ 0 h 384"/>
                <a:gd name="T20" fmla="*/ 0 w 179"/>
                <a:gd name="T21" fmla="*/ 0 h 384"/>
                <a:gd name="T22" fmla="*/ 0 w 179"/>
                <a:gd name="T23" fmla="*/ 0 h 384"/>
                <a:gd name="T24" fmla="*/ 0 w 179"/>
                <a:gd name="T25" fmla="*/ 0 h 384"/>
                <a:gd name="T26" fmla="*/ 0 w 179"/>
                <a:gd name="T27" fmla="*/ 0 h 384"/>
                <a:gd name="T28" fmla="*/ 0 w 179"/>
                <a:gd name="T29" fmla="*/ 0 h 384"/>
                <a:gd name="T30" fmla="*/ 0 w 179"/>
                <a:gd name="T31" fmla="*/ 0 h 384"/>
                <a:gd name="T32" fmla="*/ 0 w 179"/>
                <a:gd name="T33" fmla="*/ 0 h 384"/>
                <a:gd name="T34" fmla="*/ 0 w 179"/>
                <a:gd name="T35" fmla="*/ 0 h 384"/>
                <a:gd name="T36" fmla="*/ 0 w 179"/>
                <a:gd name="T37" fmla="*/ 0 h 384"/>
                <a:gd name="T38" fmla="*/ 0 w 179"/>
                <a:gd name="T39" fmla="*/ 0 h 384"/>
                <a:gd name="T40" fmla="*/ 0 w 179"/>
                <a:gd name="T41" fmla="*/ 0 h 384"/>
                <a:gd name="T42" fmla="*/ 0 w 179"/>
                <a:gd name="T43" fmla="*/ 0 h 384"/>
                <a:gd name="T44" fmla="*/ 0 w 179"/>
                <a:gd name="T45" fmla="*/ 0 h 384"/>
                <a:gd name="T46" fmla="*/ 0 w 179"/>
                <a:gd name="T47" fmla="*/ 0 h 384"/>
                <a:gd name="T48" fmla="*/ 0 w 179"/>
                <a:gd name="T49" fmla="*/ 0 h 384"/>
                <a:gd name="T50" fmla="*/ 0 w 179"/>
                <a:gd name="T51" fmla="*/ 0 h 384"/>
                <a:gd name="T52" fmla="*/ 0 w 179"/>
                <a:gd name="T53" fmla="*/ 0 h 3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79" h="384">
                  <a:moveTo>
                    <a:pt x="0" y="276"/>
                  </a:moveTo>
                  <a:lnTo>
                    <a:pt x="0" y="291"/>
                  </a:lnTo>
                  <a:lnTo>
                    <a:pt x="30" y="368"/>
                  </a:lnTo>
                  <a:lnTo>
                    <a:pt x="45" y="383"/>
                  </a:lnTo>
                  <a:lnTo>
                    <a:pt x="59" y="352"/>
                  </a:lnTo>
                  <a:lnTo>
                    <a:pt x="74" y="352"/>
                  </a:lnTo>
                  <a:lnTo>
                    <a:pt x="89" y="322"/>
                  </a:lnTo>
                  <a:lnTo>
                    <a:pt x="89" y="276"/>
                  </a:lnTo>
                  <a:lnTo>
                    <a:pt x="104" y="276"/>
                  </a:lnTo>
                  <a:lnTo>
                    <a:pt x="104" y="260"/>
                  </a:lnTo>
                  <a:lnTo>
                    <a:pt x="89" y="245"/>
                  </a:lnTo>
                  <a:lnTo>
                    <a:pt x="74" y="199"/>
                  </a:lnTo>
                  <a:lnTo>
                    <a:pt x="89" y="169"/>
                  </a:lnTo>
                  <a:lnTo>
                    <a:pt x="119" y="153"/>
                  </a:lnTo>
                  <a:lnTo>
                    <a:pt x="134" y="123"/>
                  </a:lnTo>
                  <a:lnTo>
                    <a:pt x="134" y="92"/>
                  </a:lnTo>
                  <a:lnTo>
                    <a:pt x="178" y="92"/>
                  </a:lnTo>
                  <a:lnTo>
                    <a:pt x="163" y="61"/>
                  </a:lnTo>
                  <a:lnTo>
                    <a:pt x="148" y="15"/>
                  </a:lnTo>
                  <a:lnTo>
                    <a:pt x="134" y="15"/>
                  </a:lnTo>
                  <a:lnTo>
                    <a:pt x="119" y="0"/>
                  </a:lnTo>
                  <a:lnTo>
                    <a:pt x="104" y="15"/>
                  </a:lnTo>
                  <a:lnTo>
                    <a:pt x="89" y="15"/>
                  </a:lnTo>
                  <a:lnTo>
                    <a:pt x="45" y="92"/>
                  </a:lnTo>
                  <a:lnTo>
                    <a:pt x="0" y="169"/>
                  </a:lnTo>
                  <a:lnTo>
                    <a:pt x="15" y="230"/>
                  </a:lnTo>
                  <a:lnTo>
                    <a:pt x="0" y="27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63" name="Freeform 479">
              <a:extLst>
                <a:ext uri="{FF2B5EF4-FFF2-40B4-BE49-F238E27FC236}">
                  <a16:creationId xmlns:a16="http://schemas.microsoft.com/office/drawing/2014/main" id="{6C387474-D995-2315-C20C-81E549914725}"/>
                </a:ext>
              </a:extLst>
            </p:cNvPr>
            <p:cNvSpPr>
              <a:spLocks/>
            </p:cNvSpPr>
            <p:nvPr/>
          </p:nvSpPr>
          <p:spPr bwMode="auto">
            <a:xfrm>
              <a:off x="6191633" y="3945872"/>
              <a:ext cx="162126" cy="255375"/>
            </a:xfrm>
            <a:custGeom>
              <a:avLst/>
              <a:gdLst>
                <a:gd name="T0" fmla="*/ 0 w 165"/>
                <a:gd name="T1" fmla="*/ 0 h 307"/>
                <a:gd name="T2" fmla="*/ 0 w 165"/>
                <a:gd name="T3" fmla="*/ 0 h 307"/>
                <a:gd name="T4" fmla="*/ 0 w 165"/>
                <a:gd name="T5" fmla="*/ 0 h 307"/>
                <a:gd name="T6" fmla="*/ 0 w 165"/>
                <a:gd name="T7" fmla="*/ 0 h 307"/>
                <a:gd name="T8" fmla="*/ 0 w 165"/>
                <a:gd name="T9" fmla="*/ 0 h 307"/>
                <a:gd name="T10" fmla="*/ 0 w 165"/>
                <a:gd name="T11" fmla="*/ 0 h 307"/>
                <a:gd name="T12" fmla="*/ 0 w 165"/>
                <a:gd name="T13" fmla="*/ 0 h 307"/>
                <a:gd name="T14" fmla="*/ 0 w 165"/>
                <a:gd name="T15" fmla="*/ 0 h 307"/>
                <a:gd name="T16" fmla="*/ 0 w 165"/>
                <a:gd name="T17" fmla="*/ 0 h 307"/>
                <a:gd name="T18" fmla="*/ 0 w 165"/>
                <a:gd name="T19" fmla="*/ 0 h 307"/>
                <a:gd name="T20" fmla="*/ 0 w 165"/>
                <a:gd name="T21" fmla="*/ 0 h 307"/>
                <a:gd name="T22" fmla="*/ 0 w 165"/>
                <a:gd name="T23" fmla="*/ 0 h 307"/>
                <a:gd name="T24" fmla="*/ 0 w 165"/>
                <a:gd name="T25" fmla="*/ 0 h 307"/>
                <a:gd name="T26" fmla="*/ 0 w 165"/>
                <a:gd name="T27" fmla="*/ 0 h 307"/>
                <a:gd name="T28" fmla="*/ 0 w 165"/>
                <a:gd name="T29" fmla="*/ 0 h 307"/>
                <a:gd name="T30" fmla="*/ 0 w 165"/>
                <a:gd name="T31" fmla="*/ 0 h 307"/>
                <a:gd name="T32" fmla="*/ 0 w 165"/>
                <a:gd name="T33" fmla="*/ 0 h 307"/>
                <a:gd name="T34" fmla="*/ 0 w 165"/>
                <a:gd name="T35" fmla="*/ 0 h 307"/>
                <a:gd name="T36" fmla="*/ 0 w 165"/>
                <a:gd name="T37" fmla="*/ 0 h 307"/>
                <a:gd name="T38" fmla="*/ 0 w 165"/>
                <a:gd name="T39" fmla="*/ 0 h 307"/>
                <a:gd name="T40" fmla="*/ 0 w 165"/>
                <a:gd name="T41" fmla="*/ 0 h 307"/>
                <a:gd name="T42" fmla="*/ 0 w 165"/>
                <a:gd name="T43" fmla="*/ 0 h 307"/>
                <a:gd name="T44" fmla="*/ 0 w 165"/>
                <a:gd name="T45" fmla="*/ 0 h 307"/>
                <a:gd name="T46" fmla="*/ 0 w 165"/>
                <a:gd name="T47" fmla="*/ 0 h 3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65" h="307">
                  <a:moveTo>
                    <a:pt x="60" y="138"/>
                  </a:moveTo>
                  <a:lnTo>
                    <a:pt x="75" y="138"/>
                  </a:lnTo>
                  <a:lnTo>
                    <a:pt x="75" y="153"/>
                  </a:lnTo>
                  <a:lnTo>
                    <a:pt x="15" y="230"/>
                  </a:lnTo>
                  <a:lnTo>
                    <a:pt x="30" y="275"/>
                  </a:lnTo>
                  <a:lnTo>
                    <a:pt x="60" y="306"/>
                  </a:lnTo>
                  <a:lnTo>
                    <a:pt x="134" y="275"/>
                  </a:lnTo>
                  <a:lnTo>
                    <a:pt x="164" y="214"/>
                  </a:lnTo>
                  <a:lnTo>
                    <a:pt x="149" y="184"/>
                  </a:lnTo>
                  <a:lnTo>
                    <a:pt x="134" y="138"/>
                  </a:lnTo>
                  <a:lnTo>
                    <a:pt x="149" y="122"/>
                  </a:lnTo>
                  <a:lnTo>
                    <a:pt x="134" y="77"/>
                  </a:lnTo>
                  <a:lnTo>
                    <a:pt x="119" y="61"/>
                  </a:lnTo>
                  <a:lnTo>
                    <a:pt x="119" y="31"/>
                  </a:lnTo>
                  <a:lnTo>
                    <a:pt x="89" y="0"/>
                  </a:lnTo>
                  <a:lnTo>
                    <a:pt x="75" y="15"/>
                  </a:lnTo>
                  <a:lnTo>
                    <a:pt x="60" y="46"/>
                  </a:lnTo>
                  <a:lnTo>
                    <a:pt x="45" y="46"/>
                  </a:lnTo>
                  <a:lnTo>
                    <a:pt x="0" y="31"/>
                  </a:lnTo>
                  <a:lnTo>
                    <a:pt x="0" y="46"/>
                  </a:lnTo>
                  <a:lnTo>
                    <a:pt x="15" y="61"/>
                  </a:lnTo>
                  <a:lnTo>
                    <a:pt x="30" y="61"/>
                  </a:lnTo>
                  <a:lnTo>
                    <a:pt x="45" y="107"/>
                  </a:lnTo>
                  <a:lnTo>
                    <a:pt x="60" y="138"/>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64" name="Freeform 480">
              <a:extLst>
                <a:ext uri="{FF2B5EF4-FFF2-40B4-BE49-F238E27FC236}">
                  <a16:creationId xmlns:a16="http://schemas.microsoft.com/office/drawing/2014/main" id="{ED70A77C-3848-C831-443D-FE9F412D08FC}"/>
                </a:ext>
              </a:extLst>
            </p:cNvPr>
            <p:cNvSpPr>
              <a:spLocks/>
            </p:cNvSpPr>
            <p:nvPr/>
          </p:nvSpPr>
          <p:spPr bwMode="auto">
            <a:xfrm>
              <a:off x="5162133" y="3534344"/>
              <a:ext cx="674850" cy="666902"/>
            </a:xfrm>
            <a:custGeom>
              <a:avLst/>
              <a:gdLst>
                <a:gd name="T0" fmla="*/ 0 w 702"/>
                <a:gd name="T1" fmla="*/ 0 h 799"/>
                <a:gd name="T2" fmla="*/ 0 w 702"/>
                <a:gd name="T3" fmla="*/ 0 h 799"/>
                <a:gd name="T4" fmla="*/ 0 w 702"/>
                <a:gd name="T5" fmla="*/ 0 h 799"/>
                <a:gd name="T6" fmla="*/ 0 w 702"/>
                <a:gd name="T7" fmla="*/ 0 h 799"/>
                <a:gd name="T8" fmla="*/ 0 w 702"/>
                <a:gd name="T9" fmla="*/ 0 h 799"/>
                <a:gd name="T10" fmla="*/ 0 w 702"/>
                <a:gd name="T11" fmla="*/ 0 h 799"/>
                <a:gd name="T12" fmla="*/ 0 w 702"/>
                <a:gd name="T13" fmla="*/ 0 h 799"/>
                <a:gd name="T14" fmla="*/ 0 w 702"/>
                <a:gd name="T15" fmla="*/ 0 h 799"/>
                <a:gd name="T16" fmla="*/ 0 w 702"/>
                <a:gd name="T17" fmla="*/ 0 h 799"/>
                <a:gd name="T18" fmla="*/ 0 w 702"/>
                <a:gd name="T19" fmla="*/ 0 h 799"/>
                <a:gd name="T20" fmla="*/ 0 w 702"/>
                <a:gd name="T21" fmla="*/ 0 h 799"/>
                <a:gd name="T22" fmla="*/ 0 w 702"/>
                <a:gd name="T23" fmla="*/ 0 h 799"/>
                <a:gd name="T24" fmla="*/ 0 w 702"/>
                <a:gd name="T25" fmla="*/ 0 h 799"/>
                <a:gd name="T26" fmla="*/ 0 w 702"/>
                <a:gd name="T27" fmla="*/ 0 h 799"/>
                <a:gd name="T28" fmla="*/ 0 w 702"/>
                <a:gd name="T29" fmla="*/ 0 h 799"/>
                <a:gd name="T30" fmla="*/ 0 w 702"/>
                <a:gd name="T31" fmla="*/ 0 h 799"/>
                <a:gd name="T32" fmla="*/ 0 w 702"/>
                <a:gd name="T33" fmla="*/ 0 h 799"/>
                <a:gd name="T34" fmla="*/ 0 w 702"/>
                <a:gd name="T35" fmla="*/ 0 h 799"/>
                <a:gd name="T36" fmla="*/ 0 w 702"/>
                <a:gd name="T37" fmla="*/ 0 h 799"/>
                <a:gd name="T38" fmla="*/ 0 w 702"/>
                <a:gd name="T39" fmla="*/ 0 h 799"/>
                <a:gd name="T40" fmla="*/ 0 w 702"/>
                <a:gd name="T41" fmla="*/ 0 h 799"/>
                <a:gd name="T42" fmla="*/ 0 w 702"/>
                <a:gd name="T43" fmla="*/ 0 h 799"/>
                <a:gd name="T44" fmla="*/ 0 w 702"/>
                <a:gd name="T45" fmla="*/ 0 h 799"/>
                <a:gd name="T46" fmla="*/ 0 w 702"/>
                <a:gd name="T47" fmla="*/ 0 h 799"/>
                <a:gd name="T48" fmla="*/ 0 w 702"/>
                <a:gd name="T49" fmla="*/ 0 h 799"/>
                <a:gd name="T50" fmla="*/ 0 w 702"/>
                <a:gd name="T51" fmla="*/ 0 h 799"/>
                <a:gd name="T52" fmla="*/ 0 w 702"/>
                <a:gd name="T53" fmla="*/ 0 h 799"/>
                <a:gd name="T54" fmla="*/ 0 w 702"/>
                <a:gd name="T55" fmla="*/ 0 h 799"/>
                <a:gd name="T56" fmla="*/ 0 w 702"/>
                <a:gd name="T57" fmla="*/ 0 h 799"/>
                <a:gd name="T58" fmla="*/ 0 w 702"/>
                <a:gd name="T59" fmla="*/ 0 h 799"/>
                <a:gd name="T60" fmla="*/ 0 w 702"/>
                <a:gd name="T61" fmla="*/ 0 h 799"/>
                <a:gd name="T62" fmla="*/ 0 w 702"/>
                <a:gd name="T63" fmla="*/ 0 h 799"/>
                <a:gd name="T64" fmla="*/ 0 w 702"/>
                <a:gd name="T65" fmla="*/ 0 h 799"/>
                <a:gd name="T66" fmla="*/ 0 w 702"/>
                <a:gd name="T67" fmla="*/ 0 h 799"/>
                <a:gd name="T68" fmla="*/ 0 w 702"/>
                <a:gd name="T69" fmla="*/ 0 h 799"/>
                <a:gd name="T70" fmla="*/ 0 w 702"/>
                <a:gd name="T71" fmla="*/ 0 h 7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02" h="799">
                  <a:moveTo>
                    <a:pt x="89" y="767"/>
                  </a:moveTo>
                  <a:lnTo>
                    <a:pt x="75" y="737"/>
                  </a:lnTo>
                  <a:lnTo>
                    <a:pt x="60" y="737"/>
                  </a:lnTo>
                  <a:lnTo>
                    <a:pt x="60" y="706"/>
                  </a:lnTo>
                  <a:lnTo>
                    <a:pt x="75" y="691"/>
                  </a:lnTo>
                  <a:lnTo>
                    <a:pt x="60" y="660"/>
                  </a:lnTo>
                  <a:lnTo>
                    <a:pt x="45" y="660"/>
                  </a:lnTo>
                  <a:lnTo>
                    <a:pt x="15" y="614"/>
                  </a:lnTo>
                  <a:lnTo>
                    <a:pt x="45" y="506"/>
                  </a:lnTo>
                  <a:lnTo>
                    <a:pt x="60" y="506"/>
                  </a:lnTo>
                  <a:lnTo>
                    <a:pt x="75" y="476"/>
                  </a:lnTo>
                  <a:lnTo>
                    <a:pt x="45" y="491"/>
                  </a:lnTo>
                  <a:lnTo>
                    <a:pt x="30" y="460"/>
                  </a:lnTo>
                  <a:lnTo>
                    <a:pt x="60" y="430"/>
                  </a:lnTo>
                  <a:lnTo>
                    <a:pt x="89" y="445"/>
                  </a:lnTo>
                  <a:lnTo>
                    <a:pt x="75" y="399"/>
                  </a:lnTo>
                  <a:lnTo>
                    <a:pt x="89" y="399"/>
                  </a:lnTo>
                  <a:lnTo>
                    <a:pt x="75" y="384"/>
                  </a:lnTo>
                  <a:lnTo>
                    <a:pt x="104" y="384"/>
                  </a:lnTo>
                  <a:lnTo>
                    <a:pt x="75" y="353"/>
                  </a:lnTo>
                  <a:lnTo>
                    <a:pt x="89" y="307"/>
                  </a:lnTo>
                  <a:lnTo>
                    <a:pt x="75" y="276"/>
                  </a:lnTo>
                  <a:lnTo>
                    <a:pt x="45" y="276"/>
                  </a:lnTo>
                  <a:lnTo>
                    <a:pt x="15" y="261"/>
                  </a:lnTo>
                  <a:lnTo>
                    <a:pt x="15" y="246"/>
                  </a:lnTo>
                  <a:lnTo>
                    <a:pt x="0" y="246"/>
                  </a:lnTo>
                  <a:lnTo>
                    <a:pt x="60" y="230"/>
                  </a:lnTo>
                  <a:lnTo>
                    <a:pt x="60" y="215"/>
                  </a:lnTo>
                  <a:lnTo>
                    <a:pt x="15" y="215"/>
                  </a:lnTo>
                  <a:lnTo>
                    <a:pt x="0" y="184"/>
                  </a:lnTo>
                  <a:lnTo>
                    <a:pt x="60" y="169"/>
                  </a:lnTo>
                  <a:lnTo>
                    <a:pt x="134" y="107"/>
                  </a:lnTo>
                  <a:lnTo>
                    <a:pt x="164" y="123"/>
                  </a:lnTo>
                  <a:lnTo>
                    <a:pt x="239" y="0"/>
                  </a:lnTo>
                  <a:lnTo>
                    <a:pt x="373" y="0"/>
                  </a:lnTo>
                  <a:lnTo>
                    <a:pt x="612" y="15"/>
                  </a:lnTo>
                  <a:lnTo>
                    <a:pt x="612" y="46"/>
                  </a:lnTo>
                  <a:lnTo>
                    <a:pt x="477" y="77"/>
                  </a:lnTo>
                  <a:lnTo>
                    <a:pt x="567" y="107"/>
                  </a:lnTo>
                  <a:lnTo>
                    <a:pt x="507" y="123"/>
                  </a:lnTo>
                  <a:lnTo>
                    <a:pt x="537" y="153"/>
                  </a:lnTo>
                  <a:lnTo>
                    <a:pt x="641" y="92"/>
                  </a:lnTo>
                  <a:lnTo>
                    <a:pt x="701" y="138"/>
                  </a:lnTo>
                  <a:lnTo>
                    <a:pt x="671" y="169"/>
                  </a:lnTo>
                  <a:lnTo>
                    <a:pt x="641" y="138"/>
                  </a:lnTo>
                  <a:lnTo>
                    <a:pt x="626" y="169"/>
                  </a:lnTo>
                  <a:lnTo>
                    <a:pt x="641" y="184"/>
                  </a:lnTo>
                  <a:lnTo>
                    <a:pt x="552" y="215"/>
                  </a:lnTo>
                  <a:lnTo>
                    <a:pt x="537" y="246"/>
                  </a:lnTo>
                  <a:lnTo>
                    <a:pt x="582" y="246"/>
                  </a:lnTo>
                  <a:lnTo>
                    <a:pt x="597" y="307"/>
                  </a:lnTo>
                  <a:lnTo>
                    <a:pt x="537" y="292"/>
                  </a:lnTo>
                  <a:lnTo>
                    <a:pt x="522" y="368"/>
                  </a:lnTo>
                  <a:lnTo>
                    <a:pt x="582" y="338"/>
                  </a:lnTo>
                  <a:lnTo>
                    <a:pt x="552" y="430"/>
                  </a:lnTo>
                  <a:lnTo>
                    <a:pt x="447" y="445"/>
                  </a:lnTo>
                  <a:lnTo>
                    <a:pt x="447" y="476"/>
                  </a:lnTo>
                  <a:lnTo>
                    <a:pt x="477" y="476"/>
                  </a:lnTo>
                  <a:lnTo>
                    <a:pt x="552" y="506"/>
                  </a:lnTo>
                  <a:lnTo>
                    <a:pt x="537" y="552"/>
                  </a:lnTo>
                  <a:lnTo>
                    <a:pt x="403" y="506"/>
                  </a:lnTo>
                  <a:lnTo>
                    <a:pt x="388" y="552"/>
                  </a:lnTo>
                  <a:lnTo>
                    <a:pt x="477" y="568"/>
                  </a:lnTo>
                  <a:lnTo>
                    <a:pt x="343" y="614"/>
                  </a:lnTo>
                  <a:lnTo>
                    <a:pt x="298" y="599"/>
                  </a:lnTo>
                  <a:lnTo>
                    <a:pt x="239" y="660"/>
                  </a:lnTo>
                  <a:lnTo>
                    <a:pt x="194" y="721"/>
                  </a:lnTo>
                  <a:lnTo>
                    <a:pt x="179" y="798"/>
                  </a:lnTo>
                  <a:lnTo>
                    <a:pt x="164" y="798"/>
                  </a:lnTo>
                  <a:lnTo>
                    <a:pt x="149" y="798"/>
                  </a:lnTo>
                  <a:lnTo>
                    <a:pt x="119" y="767"/>
                  </a:lnTo>
                  <a:lnTo>
                    <a:pt x="89" y="76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65" name="Freeform 481">
              <a:extLst>
                <a:ext uri="{FF2B5EF4-FFF2-40B4-BE49-F238E27FC236}">
                  <a16:creationId xmlns:a16="http://schemas.microsoft.com/office/drawing/2014/main" id="{2E3B9B07-ED34-FDA9-F802-1D504E19501F}"/>
                </a:ext>
              </a:extLst>
            </p:cNvPr>
            <p:cNvSpPr>
              <a:spLocks/>
            </p:cNvSpPr>
            <p:nvPr/>
          </p:nvSpPr>
          <p:spPr bwMode="auto">
            <a:xfrm>
              <a:off x="6037613" y="4264683"/>
              <a:ext cx="28372" cy="50425"/>
            </a:xfrm>
            <a:custGeom>
              <a:avLst/>
              <a:gdLst>
                <a:gd name="T0" fmla="*/ 0 w 30"/>
                <a:gd name="T1" fmla="*/ 0 h 63"/>
                <a:gd name="T2" fmla="*/ 0 w 30"/>
                <a:gd name="T3" fmla="*/ 0 h 63"/>
                <a:gd name="T4" fmla="*/ 0 w 30"/>
                <a:gd name="T5" fmla="*/ 0 h 63"/>
                <a:gd name="T6" fmla="*/ 0 w 30"/>
                <a:gd name="T7" fmla="*/ 0 h 63"/>
                <a:gd name="T8" fmla="*/ 0 w 30"/>
                <a:gd name="T9" fmla="*/ 0 h 63"/>
                <a:gd name="T10" fmla="*/ 0 w 30"/>
                <a:gd name="T11" fmla="*/ 0 h 63"/>
                <a:gd name="T12" fmla="*/ 0 w 30"/>
                <a:gd name="T13" fmla="*/ 0 h 63"/>
                <a:gd name="T14" fmla="*/ 0 w 30"/>
                <a:gd name="T15" fmla="*/ 0 h 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63">
                  <a:moveTo>
                    <a:pt x="15" y="62"/>
                  </a:moveTo>
                  <a:lnTo>
                    <a:pt x="0" y="31"/>
                  </a:lnTo>
                  <a:lnTo>
                    <a:pt x="0" y="16"/>
                  </a:lnTo>
                  <a:lnTo>
                    <a:pt x="29" y="0"/>
                  </a:lnTo>
                  <a:lnTo>
                    <a:pt x="29" y="16"/>
                  </a:lnTo>
                  <a:lnTo>
                    <a:pt x="29" y="31"/>
                  </a:lnTo>
                  <a:lnTo>
                    <a:pt x="29" y="62"/>
                  </a:lnTo>
                  <a:lnTo>
                    <a:pt x="15" y="6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66" name="Freeform 482">
              <a:extLst>
                <a:ext uri="{FF2B5EF4-FFF2-40B4-BE49-F238E27FC236}">
                  <a16:creationId xmlns:a16="http://schemas.microsoft.com/office/drawing/2014/main" id="{20FFDF41-5AEF-36B3-FDCB-CE016A52F026}"/>
                </a:ext>
              </a:extLst>
            </p:cNvPr>
            <p:cNvSpPr>
              <a:spLocks/>
            </p:cNvSpPr>
            <p:nvPr/>
          </p:nvSpPr>
          <p:spPr bwMode="auto">
            <a:xfrm>
              <a:off x="6037613" y="4251671"/>
              <a:ext cx="28372" cy="16266"/>
            </a:xfrm>
            <a:custGeom>
              <a:avLst/>
              <a:gdLst>
                <a:gd name="T0" fmla="*/ 0 w 30"/>
                <a:gd name="T1" fmla="*/ 0 h 17"/>
                <a:gd name="T2" fmla="*/ 0 w 30"/>
                <a:gd name="T3" fmla="*/ 0 h 17"/>
                <a:gd name="T4" fmla="*/ 0 w 30"/>
                <a:gd name="T5" fmla="*/ 0 h 17"/>
                <a:gd name="T6" fmla="*/ 0 w 30"/>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17">
                  <a:moveTo>
                    <a:pt x="0" y="16"/>
                  </a:moveTo>
                  <a:lnTo>
                    <a:pt x="29" y="0"/>
                  </a:lnTo>
                  <a:lnTo>
                    <a:pt x="29" y="16"/>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67" name="Freeform 483">
              <a:extLst>
                <a:ext uri="{FF2B5EF4-FFF2-40B4-BE49-F238E27FC236}">
                  <a16:creationId xmlns:a16="http://schemas.microsoft.com/office/drawing/2014/main" id="{22154220-221D-21F2-956C-F75C23FB2D2F}"/>
                </a:ext>
              </a:extLst>
            </p:cNvPr>
            <p:cNvSpPr>
              <a:spLocks/>
            </p:cNvSpPr>
            <p:nvPr/>
          </p:nvSpPr>
          <p:spPr bwMode="auto">
            <a:xfrm>
              <a:off x="6094358" y="4277696"/>
              <a:ext cx="2027" cy="27653"/>
            </a:xfrm>
            <a:custGeom>
              <a:avLst/>
              <a:gdLst>
                <a:gd name="T0" fmla="*/ 0 w 1"/>
                <a:gd name="T1" fmla="*/ 0 h 31"/>
                <a:gd name="T2" fmla="*/ 0 w 1"/>
                <a:gd name="T3" fmla="*/ 0 h 31"/>
                <a:gd name="T4" fmla="*/ 0 w 1"/>
                <a:gd name="T5" fmla="*/ 0 h 31"/>
                <a:gd name="T6" fmla="*/ 0 w 1"/>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1">
                  <a:moveTo>
                    <a:pt x="0" y="0"/>
                  </a:moveTo>
                  <a:lnTo>
                    <a:pt x="0" y="15"/>
                  </a:lnTo>
                  <a:lnTo>
                    <a:pt x="0" y="3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68" name="Freeform 484">
              <a:extLst>
                <a:ext uri="{FF2B5EF4-FFF2-40B4-BE49-F238E27FC236}">
                  <a16:creationId xmlns:a16="http://schemas.microsoft.com/office/drawing/2014/main" id="{AC867A5C-A443-B47D-721F-119A45085FD4}"/>
                </a:ext>
              </a:extLst>
            </p:cNvPr>
            <p:cNvSpPr>
              <a:spLocks/>
            </p:cNvSpPr>
            <p:nvPr/>
          </p:nvSpPr>
          <p:spPr bwMode="auto">
            <a:xfrm>
              <a:off x="6065985" y="4290709"/>
              <a:ext cx="14187" cy="14640"/>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0"/>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69" name="Freeform 485">
              <a:extLst>
                <a:ext uri="{FF2B5EF4-FFF2-40B4-BE49-F238E27FC236}">
                  <a16:creationId xmlns:a16="http://schemas.microsoft.com/office/drawing/2014/main" id="{4385814E-54F6-C97F-AF9E-EBFB9749AE3F}"/>
                </a:ext>
              </a:extLst>
            </p:cNvPr>
            <p:cNvSpPr>
              <a:spLocks/>
            </p:cNvSpPr>
            <p:nvPr/>
          </p:nvSpPr>
          <p:spPr bwMode="auto">
            <a:xfrm>
              <a:off x="5976816" y="3918220"/>
              <a:ext cx="332358" cy="322065"/>
            </a:xfrm>
            <a:custGeom>
              <a:avLst/>
              <a:gdLst>
                <a:gd name="T0" fmla="*/ 0 w 344"/>
                <a:gd name="T1" fmla="*/ 0 h 385"/>
                <a:gd name="T2" fmla="*/ 0 w 344"/>
                <a:gd name="T3" fmla="*/ 0 h 385"/>
                <a:gd name="T4" fmla="*/ 0 w 344"/>
                <a:gd name="T5" fmla="*/ 0 h 385"/>
                <a:gd name="T6" fmla="*/ 0 w 344"/>
                <a:gd name="T7" fmla="*/ 0 h 385"/>
                <a:gd name="T8" fmla="*/ 0 w 344"/>
                <a:gd name="T9" fmla="*/ 0 h 385"/>
                <a:gd name="T10" fmla="*/ 0 w 344"/>
                <a:gd name="T11" fmla="*/ 0 h 385"/>
                <a:gd name="T12" fmla="*/ 0 w 344"/>
                <a:gd name="T13" fmla="*/ 0 h 385"/>
                <a:gd name="T14" fmla="*/ 0 w 344"/>
                <a:gd name="T15" fmla="*/ 0 h 385"/>
                <a:gd name="T16" fmla="*/ 0 w 344"/>
                <a:gd name="T17" fmla="*/ 0 h 385"/>
                <a:gd name="T18" fmla="*/ 0 w 344"/>
                <a:gd name="T19" fmla="*/ 0 h 385"/>
                <a:gd name="T20" fmla="*/ 0 w 344"/>
                <a:gd name="T21" fmla="*/ 0 h 385"/>
                <a:gd name="T22" fmla="*/ 0 w 344"/>
                <a:gd name="T23" fmla="*/ 0 h 385"/>
                <a:gd name="T24" fmla="*/ 0 w 344"/>
                <a:gd name="T25" fmla="*/ 0 h 385"/>
                <a:gd name="T26" fmla="*/ 0 w 344"/>
                <a:gd name="T27" fmla="*/ 0 h 385"/>
                <a:gd name="T28" fmla="*/ 0 w 344"/>
                <a:gd name="T29" fmla="*/ 0 h 385"/>
                <a:gd name="T30" fmla="*/ 0 w 344"/>
                <a:gd name="T31" fmla="*/ 0 h 385"/>
                <a:gd name="T32" fmla="*/ 0 w 344"/>
                <a:gd name="T33" fmla="*/ 0 h 385"/>
                <a:gd name="T34" fmla="*/ 0 w 344"/>
                <a:gd name="T35" fmla="*/ 0 h 385"/>
                <a:gd name="T36" fmla="*/ 0 w 344"/>
                <a:gd name="T37" fmla="*/ 0 h 385"/>
                <a:gd name="T38" fmla="*/ 0 w 344"/>
                <a:gd name="T39" fmla="*/ 0 h 385"/>
                <a:gd name="T40" fmla="*/ 0 w 344"/>
                <a:gd name="T41" fmla="*/ 0 h 385"/>
                <a:gd name="T42" fmla="*/ 0 w 344"/>
                <a:gd name="T43" fmla="*/ 0 h 385"/>
                <a:gd name="T44" fmla="*/ 0 w 344"/>
                <a:gd name="T45" fmla="*/ 0 h 385"/>
                <a:gd name="T46" fmla="*/ 0 w 344"/>
                <a:gd name="T47" fmla="*/ 0 h 385"/>
                <a:gd name="T48" fmla="*/ 0 w 344"/>
                <a:gd name="T49" fmla="*/ 0 h 385"/>
                <a:gd name="T50" fmla="*/ 0 w 344"/>
                <a:gd name="T51" fmla="*/ 0 h 385"/>
                <a:gd name="T52" fmla="*/ 0 w 344"/>
                <a:gd name="T53" fmla="*/ 0 h 385"/>
                <a:gd name="T54" fmla="*/ 0 w 344"/>
                <a:gd name="T55" fmla="*/ 0 h 385"/>
                <a:gd name="T56" fmla="*/ 0 w 344"/>
                <a:gd name="T57" fmla="*/ 0 h 385"/>
                <a:gd name="T58" fmla="*/ 0 w 344"/>
                <a:gd name="T59" fmla="*/ 0 h 385"/>
                <a:gd name="T60" fmla="*/ 0 w 344"/>
                <a:gd name="T61" fmla="*/ 0 h 3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44" h="385">
                  <a:moveTo>
                    <a:pt x="104" y="353"/>
                  </a:moveTo>
                  <a:lnTo>
                    <a:pt x="89" y="353"/>
                  </a:lnTo>
                  <a:lnTo>
                    <a:pt x="60" y="384"/>
                  </a:lnTo>
                  <a:lnTo>
                    <a:pt x="45" y="384"/>
                  </a:lnTo>
                  <a:lnTo>
                    <a:pt x="15" y="369"/>
                  </a:lnTo>
                  <a:lnTo>
                    <a:pt x="0" y="276"/>
                  </a:lnTo>
                  <a:lnTo>
                    <a:pt x="30" y="261"/>
                  </a:lnTo>
                  <a:lnTo>
                    <a:pt x="45" y="230"/>
                  </a:lnTo>
                  <a:lnTo>
                    <a:pt x="75" y="215"/>
                  </a:lnTo>
                  <a:lnTo>
                    <a:pt x="164" y="77"/>
                  </a:lnTo>
                  <a:lnTo>
                    <a:pt x="164" y="61"/>
                  </a:lnTo>
                  <a:lnTo>
                    <a:pt x="179" y="46"/>
                  </a:lnTo>
                  <a:lnTo>
                    <a:pt x="239" y="31"/>
                  </a:lnTo>
                  <a:lnTo>
                    <a:pt x="254" y="15"/>
                  </a:lnTo>
                  <a:lnTo>
                    <a:pt x="298" y="15"/>
                  </a:lnTo>
                  <a:lnTo>
                    <a:pt x="328" y="0"/>
                  </a:lnTo>
                  <a:lnTo>
                    <a:pt x="343" y="31"/>
                  </a:lnTo>
                  <a:lnTo>
                    <a:pt x="343" y="46"/>
                  </a:lnTo>
                  <a:lnTo>
                    <a:pt x="343" y="61"/>
                  </a:lnTo>
                  <a:lnTo>
                    <a:pt x="313" y="31"/>
                  </a:lnTo>
                  <a:lnTo>
                    <a:pt x="298" y="46"/>
                  </a:lnTo>
                  <a:lnTo>
                    <a:pt x="283" y="77"/>
                  </a:lnTo>
                  <a:lnTo>
                    <a:pt x="268" y="77"/>
                  </a:lnTo>
                  <a:lnTo>
                    <a:pt x="224" y="61"/>
                  </a:lnTo>
                  <a:lnTo>
                    <a:pt x="224" y="77"/>
                  </a:lnTo>
                  <a:lnTo>
                    <a:pt x="209" y="92"/>
                  </a:lnTo>
                  <a:lnTo>
                    <a:pt x="194" y="92"/>
                  </a:lnTo>
                  <a:lnTo>
                    <a:pt x="149" y="169"/>
                  </a:lnTo>
                  <a:lnTo>
                    <a:pt x="104" y="246"/>
                  </a:lnTo>
                  <a:lnTo>
                    <a:pt x="119" y="307"/>
                  </a:lnTo>
                  <a:lnTo>
                    <a:pt x="104" y="35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70" name="Freeform 486">
              <a:extLst>
                <a:ext uri="{FF2B5EF4-FFF2-40B4-BE49-F238E27FC236}">
                  <a16:creationId xmlns:a16="http://schemas.microsoft.com/office/drawing/2014/main" id="{AA35FC29-F8AF-2782-FC37-DDE5FAAE198A}"/>
                </a:ext>
              </a:extLst>
            </p:cNvPr>
            <p:cNvSpPr>
              <a:spLocks/>
            </p:cNvSpPr>
            <p:nvPr/>
          </p:nvSpPr>
          <p:spPr bwMode="auto">
            <a:xfrm>
              <a:off x="6007215" y="3688870"/>
              <a:ext cx="113488" cy="117115"/>
            </a:xfrm>
            <a:custGeom>
              <a:avLst/>
              <a:gdLst>
                <a:gd name="T0" fmla="*/ 0 w 120"/>
                <a:gd name="T1" fmla="*/ 0 h 140"/>
                <a:gd name="T2" fmla="*/ 0 w 120"/>
                <a:gd name="T3" fmla="*/ 0 h 140"/>
                <a:gd name="T4" fmla="*/ 0 w 120"/>
                <a:gd name="T5" fmla="*/ 0 h 140"/>
                <a:gd name="T6" fmla="*/ 0 w 120"/>
                <a:gd name="T7" fmla="*/ 0 h 140"/>
                <a:gd name="T8" fmla="*/ 0 w 120"/>
                <a:gd name="T9" fmla="*/ 0 h 140"/>
                <a:gd name="T10" fmla="*/ 0 w 120"/>
                <a:gd name="T11" fmla="*/ 0 h 140"/>
                <a:gd name="T12" fmla="*/ 0 w 120"/>
                <a:gd name="T13" fmla="*/ 0 h 140"/>
                <a:gd name="T14" fmla="*/ 0 w 120"/>
                <a:gd name="T15" fmla="*/ 0 h 140"/>
                <a:gd name="T16" fmla="*/ 0 w 120"/>
                <a:gd name="T17" fmla="*/ 0 h 140"/>
                <a:gd name="T18" fmla="*/ 0 w 120"/>
                <a:gd name="T19" fmla="*/ 0 h 140"/>
                <a:gd name="T20" fmla="*/ 0 w 120"/>
                <a:gd name="T21" fmla="*/ 0 h 140"/>
                <a:gd name="T22" fmla="*/ 0 w 120"/>
                <a:gd name="T23" fmla="*/ 0 h 140"/>
                <a:gd name="T24" fmla="*/ 0 w 120"/>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0" h="140">
                  <a:moveTo>
                    <a:pt x="74" y="0"/>
                  </a:moveTo>
                  <a:lnTo>
                    <a:pt x="119" y="46"/>
                  </a:lnTo>
                  <a:lnTo>
                    <a:pt x="89" y="77"/>
                  </a:lnTo>
                  <a:lnTo>
                    <a:pt x="74" y="139"/>
                  </a:lnTo>
                  <a:lnTo>
                    <a:pt x="45" y="124"/>
                  </a:lnTo>
                  <a:lnTo>
                    <a:pt x="60" y="77"/>
                  </a:lnTo>
                  <a:lnTo>
                    <a:pt x="60" y="62"/>
                  </a:lnTo>
                  <a:lnTo>
                    <a:pt x="45" y="77"/>
                  </a:lnTo>
                  <a:lnTo>
                    <a:pt x="15" y="77"/>
                  </a:lnTo>
                  <a:lnTo>
                    <a:pt x="0" y="62"/>
                  </a:lnTo>
                  <a:lnTo>
                    <a:pt x="15" y="46"/>
                  </a:lnTo>
                  <a:lnTo>
                    <a:pt x="60" y="31"/>
                  </a:lnTo>
                  <a:lnTo>
                    <a:pt x="7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71" name="Freeform 487">
              <a:extLst>
                <a:ext uri="{FF2B5EF4-FFF2-40B4-BE49-F238E27FC236}">
                  <a16:creationId xmlns:a16="http://schemas.microsoft.com/office/drawing/2014/main" id="{44302E26-1A38-21DE-4A69-F88DB2954276}"/>
                </a:ext>
              </a:extLst>
            </p:cNvPr>
            <p:cNvSpPr>
              <a:spLocks/>
            </p:cNvSpPr>
            <p:nvPr/>
          </p:nvSpPr>
          <p:spPr bwMode="auto">
            <a:xfrm>
              <a:off x="6094358" y="3662845"/>
              <a:ext cx="101329" cy="52051"/>
            </a:xfrm>
            <a:custGeom>
              <a:avLst/>
              <a:gdLst>
                <a:gd name="T0" fmla="*/ 0 w 104"/>
                <a:gd name="T1" fmla="*/ 0 h 62"/>
                <a:gd name="T2" fmla="*/ 0 w 104"/>
                <a:gd name="T3" fmla="*/ 0 h 62"/>
                <a:gd name="T4" fmla="*/ 0 w 104"/>
                <a:gd name="T5" fmla="*/ 0 h 62"/>
                <a:gd name="T6" fmla="*/ 0 w 104"/>
                <a:gd name="T7" fmla="*/ 0 h 62"/>
                <a:gd name="T8" fmla="*/ 0 w 104"/>
                <a:gd name="T9" fmla="*/ 0 h 62"/>
                <a:gd name="T10" fmla="*/ 0 w 104"/>
                <a:gd name="T11" fmla="*/ 0 h 62"/>
                <a:gd name="T12" fmla="*/ 0 w 104"/>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 h="62">
                  <a:moveTo>
                    <a:pt x="15" y="15"/>
                  </a:moveTo>
                  <a:lnTo>
                    <a:pt x="0" y="31"/>
                  </a:lnTo>
                  <a:lnTo>
                    <a:pt x="29" y="61"/>
                  </a:lnTo>
                  <a:lnTo>
                    <a:pt x="88" y="61"/>
                  </a:lnTo>
                  <a:lnTo>
                    <a:pt x="103" y="15"/>
                  </a:lnTo>
                  <a:lnTo>
                    <a:pt x="74" y="0"/>
                  </a:lnTo>
                  <a:lnTo>
                    <a:pt x="1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72" name="Freeform 488">
              <a:extLst>
                <a:ext uri="{FF2B5EF4-FFF2-40B4-BE49-F238E27FC236}">
                  <a16:creationId xmlns:a16="http://schemas.microsoft.com/office/drawing/2014/main" id="{9E221691-0C59-4D2A-6913-6821465A1D67}"/>
                </a:ext>
              </a:extLst>
            </p:cNvPr>
            <p:cNvSpPr>
              <a:spLocks/>
            </p:cNvSpPr>
            <p:nvPr/>
          </p:nvSpPr>
          <p:spPr bwMode="auto">
            <a:xfrm>
              <a:off x="6149076" y="3724655"/>
              <a:ext cx="18239" cy="14640"/>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16"/>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73" name="Freeform 489">
              <a:extLst>
                <a:ext uri="{FF2B5EF4-FFF2-40B4-BE49-F238E27FC236}">
                  <a16:creationId xmlns:a16="http://schemas.microsoft.com/office/drawing/2014/main" id="{7B442574-E60D-F6DC-7FD3-9DDAB344C820}"/>
                </a:ext>
              </a:extLst>
            </p:cNvPr>
            <p:cNvSpPr>
              <a:spLocks/>
            </p:cNvSpPr>
            <p:nvPr/>
          </p:nvSpPr>
          <p:spPr bwMode="auto">
            <a:xfrm>
              <a:off x="5766052" y="4664825"/>
              <a:ext cx="354651" cy="292786"/>
            </a:xfrm>
            <a:custGeom>
              <a:avLst/>
              <a:gdLst>
                <a:gd name="T0" fmla="*/ 0 w 374"/>
                <a:gd name="T1" fmla="*/ 0 h 355"/>
                <a:gd name="T2" fmla="*/ 0 w 374"/>
                <a:gd name="T3" fmla="*/ 0 h 355"/>
                <a:gd name="T4" fmla="*/ 0 w 374"/>
                <a:gd name="T5" fmla="*/ 0 h 355"/>
                <a:gd name="T6" fmla="*/ 0 w 374"/>
                <a:gd name="T7" fmla="*/ 0 h 355"/>
                <a:gd name="T8" fmla="*/ 0 w 374"/>
                <a:gd name="T9" fmla="*/ 0 h 355"/>
                <a:gd name="T10" fmla="*/ 0 w 374"/>
                <a:gd name="T11" fmla="*/ 0 h 355"/>
                <a:gd name="T12" fmla="*/ 0 w 374"/>
                <a:gd name="T13" fmla="*/ 0 h 355"/>
                <a:gd name="T14" fmla="*/ 0 w 374"/>
                <a:gd name="T15" fmla="*/ 0 h 355"/>
                <a:gd name="T16" fmla="*/ 0 w 374"/>
                <a:gd name="T17" fmla="*/ 0 h 355"/>
                <a:gd name="T18" fmla="*/ 0 w 374"/>
                <a:gd name="T19" fmla="*/ 0 h 355"/>
                <a:gd name="T20" fmla="*/ 0 w 374"/>
                <a:gd name="T21" fmla="*/ 0 h 355"/>
                <a:gd name="T22" fmla="*/ 0 w 374"/>
                <a:gd name="T23" fmla="*/ 0 h 355"/>
                <a:gd name="T24" fmla="*/ 0 w 374"/>
                <a:gd name="T25" fmla="*/ 0 h 355"/>
                <a:gd name="T26" fmla="*/ 0 w 374"/>
                <a:gd name="T27" fmla="*/ 0 h 355"/>
                <a:gd name="T28" fmla="*/ 0 w 374"/>
                <a:gd name="T29" fmla="*/ 0 h 355"/>
                <a:gd name="T30" fmla="*/ 0 w 374"/>
                <a:gd name="T31" fmla="*/ 0 h 355"/>
                <a:gd name="T32" fmla="*/ 0 w 374"/>
                <a:gd name="T33" fmla="*/ 0 h 355"/>
                <a:gd name="T34" fmla="*/ 0 w 374"/>
                <a:gd name="T35" fmla="*/ 0 h 355"/>
                <a:gd name="T36" fmla="*/ 0 w 374"/>
                <a:gd name="T37" fmla="*/ 0 h 355"/>
                <a:gd name="T38" fmla="*/ 0 w 374"/>
                <a:gd name="T39" fmla="*/ 0 h 355"/>
                <a:gd name="T40" fmla="*/ 0 w 374"/>
                <a:gd name="T41" fmla="*/ 0 h 355"/>
                <a:gd name="T42" fmla="*/ 0 w 374"/>
                <a:gd name="T43" fmla="*/ 0 h 355"/>
                <a:gd name="T44" fmla="*/ 0 w 374"/>
                <a:gd name="T45" fmla="*/ 0 h 355"/>
                <a:gd name="T46" fmla="*/ 0 w 374"/>
                <a:gd name="T47" fmla="*/ 0 h 355"/>
                <a:gd name="T48" fmla="*/ 0 w 374"/>
                <a:gd name="T49" fmla="*/ 0 h 355"/>
                <a:gd name="T50" fmla="*/ 0 w 374"/>
                <a:gd name="T51" fmla="*/ 0 h 355"/>
                <a:gd name="T52" fmla="*/ 0 w 374"/>
                <a:gd name="T53" fmla="*/ 0 h 3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74" h="355">
                  <a:moveTo>
                    <a:pt x="119" y="31"/>
                  </a:moveTo>
                  <a:lnTo>
                    <a:pt x="119" y="62"/>
                  </a:lnTo>
                  <a:lnTo>
                    <a:pt x="134" y="92"/>
                  </a:lnTo>
                  <a:lnTo>
                    <a:pt x="90" y="92"/>
                  </a:lnTo>
                  <a:lnTo>
                    <a:pt x="90" y="123"/>
                  </a:lnTo>
                  <a:lnTo>
                    <a:pt x="0" y="169"/>
                  </a:lnTo>
                  <a:lnTo>
                    <a:pt x="0" y="185"/>
                  </a:lnTo>
                  <a:lnTo>
                    <a:pt x="60" y="231"/>
                  </a:lnTo>
                  <a:lnTo>
                    <a:pt x="194" y="339"/>
                  </a:lnTo>
                  <a:lnTo>
                    <a:pt x="194" y="354"/>
                  </a:lnTo>
                  <a:lnTo>
                    <a:pt x="224" y="354"/>
                  </a:lnTo>
                  <a:lnTo>
                    <a:pt x="254" y="339"/>
                  </a:lnTo>
                  <a:lnTo>
                    <a:pt x="269" y="323"/>
                  </a:lnTo>
                  <a:lnTo>
                    <a:pt x="373" y="277"/>
                  </a:lnTo>
                  <a:lnTo>
                    <a:pt x="328" y="246"/>
                  </a:lnTo>
                  <a:lnTo>
                    <a:pt x="313" y="215"/>
                  </a:lnTo>
                  <a:lnTo>
                    <a:pt x="313" y="185"/>
                  </a:lnTo>
                  <a:lnTo>
                    <a:pt x="313" y="169"/>
                  </a:lnTo>
                  <a:lnTo>
                    <a:pt x="313" y="123"/>
                  </a:lnTo>
                  <a:lnTo>
                    <a:pt x="313" y="92"/>
                  </a:lnTo>
                  <a:lnTo>
                    <a:pt x="283" y="77"/>
                  </a:lnTo>
                  <a:lnTo>
                    <a:pt x="283" y="46"/>
                  </a:lnTo>
                  <a:lnTo>
                    <a:pt x="298" y="31"/>
                  </a:lnTo>
                  <a:lnTo>
                    <a:pt x="298" y="0"/>
                  </a:lnTo>
                  <a:lnTo>
                    <a:pt x="239" y="15"/>
                  </a:lnTo>
                  <a:lnTo>
                    <a:pt x="239" y="0"/>
                  </a:lnTo>
                  <a:lnTo>
                    <a:pt x="119"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74" name="Freeform 490">
              <a:extLst>
                <a:ext uri="{FF2B5EF4-FFF2-40B4-BE49-F238E27FC236}">
                  <a16:creationId xmlns:a16="http://schemas.microsoft.com/office/drawing/2014/main" id="{80E26997-11F4-35CE-D70D-F5917867664D}"/>
                </a:ext>
              </a:extLst>
            </p:cNvPr>
            <p:cNvSpPr>
              <a:spLocks/>
            </p:cNvSpPr>
            <p:nvPr/>
          </p:nvSpPr>
          <p:spPr bwMode="auto">
            <a:xfrm>
              <a:off x="5620139" y="4814471"/>
              <a:ext cx="145913" cy="104102"/>
            </a:xfrm>
            <a:custGeom>
              <a:avLst/>
              <a:gdLst>
                <a:gd name="T0" fmla="*/ 0 w 150"/>
                <a:gd name="T1" fmla="*/ 0 h 124"/>
                <a:gd name="T2" fmla="*/ 0 w 150"/>
                <a:gd name="T3" fmla="*/ 0 h 124"/>
                <a:gd name="T4" fmla="*/ 0 w 150"/>
                <a:gd name="T5" fmla="*/ 0 h 124"/>
                <a:gd name="T6" fmla="*/ 0 w 150"/>
                <a:gd name="T7" fmla="*/ 0 h 124"/>
                <a:gd name="T8" fmla="*/ 0 w 150"/>
                <a:gd name="T9" fmla="*/ 0 h 124"/>
                <a:gd name="T10" fmla="*/ 0 w 150"/>
                <a:gd name="T11" fmla="*/ 0 h 124"/>
                <a:gd name="T12" fmla="*/ 0 w 150"/>
                <a:gd name="T13" fmla="*/ 0 h 124"/>
                <a:gd name="T14" fmla="*/ 0 w 150"/>
                <a:gd name="T15" fmla="*/ 0 h 124"/>
                <a:gd name="T16" fmla="*/ 0 w 150"/>
                <a:gd name="T17" fmla="*/ 0 h 124"/>
                <a:gd name="T18" fmla="*/ 0 w 150"/>
                <a:gd name="T19" fmla="*/ 0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0" h="124">
                  <a:moveTo>
                    <a:pt x="0" y="123"/>
                  </a:moveTo>
                  <a:lnTo>
                    <a:pt x="60" y="123"/>
                  </a:lnTo>
                  <a:lnTo>
                    <a:pt x="60" y="92"/>
                  </a:lnTo>
                  <a:lnTo>
                    <a:pt x="75" y="92"/>
                  </a:lnTo>
                  <a:lnTo>
                    <a:pt x="75" y="46"/>
                  </a:lnTo>
                  <a:lnTo>
                    <a:pt x="149" y="46"/>
                  </a:lnTo>
                  <a:lnTo>
                    <a:pt x="149" y="0"/>
                  </a:lnTo>
                  <a:lnTo>
                    <a:pt x="75" y="0"/>
                  </a:lnTo>
                  <a:lnTo>
                    <a:pt x="45" y="31"/>
                  </a:lnTo>
                  <a:lnTo>
                    <a:pt x="0" y="12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75" name="Freeform 491">
              <a:extLst>
                <a:ext uri="{FF2B5EF4-FFF2-40B4-BE49-F238E27FC236}">
                  <a16:creationId xmlns:a16="http://schemas.microsoft.com/office/drawing/2014/main" id="{B9E91D08-71BF-A936-2E85-5BE9B4F5EAC9}"/>
                </a:ext>
              </a:extLst>
            </p:cNvPr>
            <p:cNvSpPr>
              <a:spLocks/>
            </p:cNvSpPr>
            <p:nvPr/>
          </p:nvSpPr>
          <p:spPr bwMode="auto">
            <a:xfrm>
              <a:off x="5691070" y="4674585"/>
              <a:ext cx="202658" cy="144767"/>
            </a:xfrm>
            <a:custGeom>
              <a:avLst/>
              <a:gdLst>
                <a:gd name="T0" fmla="*/ 0 w 211"/>
                <a:gd name="T1" fmla="*/ 0 h 170"/>
                <a:gd name="T2" fmla="*/ 0 w 211"/>
                <a:gd name="T3" fmla="*/ 0 h 170"/>
                <a:gd name="T4" fmla="*/ 0 w 211"/>
                <a:gd name="T5" fmla="*/ 0 h 170"/>
                <a:gd name="T6" fmla="*/ 0 w 211"/>
                <a:gd name="T7" fmla="*/ 0 h 170"/>
                <a:gd name="T8" fmla="*/ 0 w 211"/>
                <a:gd name="T9" fmla="*/ 0 h 170"/>
                <a:gd name="T10" fmla="*/ 0 w 211"/>
                <a:gd name="T11" fmla="*/ 0 h 170"/>
                <a:gd name="T12" fmla="*/ 0 w 211"/>
                <a:gd name="T13" fmla="*/ 0 h 170"/>
                <a:gd name="T14" fmla="*/ 0 w 211"/>
                <a:gd name="T15" fmla="*/ 0 h 170"/>
                <a:gd name="T16" fmla="*/ 0 w 211"/>
                <a:gd name="T17" fmla="*/ 0 h 170"/>
                <a:gd name="T18" fmla="*/ 0 w 211"/>
                <a:gd name="T19" fmla="*/ 0 h 170"/>
                <a:gd name="T20" fmla="*/ 0 w 211"/>
                <a:gd name="T21" fmla="*/ 0 h 170"/>
                <a:gd name="T22" fmla="*/ 0 w 211"/>
                <a:gd name="T23" fmla="*/ 0 h 170"/>
                <a:gd name="T24" fmla="*/ 0 w 211"/>
                <a:gd name="T25" fmla="*/ 0 h 170"/>
                <a:gd name="T26" fmla="*/ 0 w 211"/>
                <a:gd name="T27" fmla="*/ 0 h 170"/>
                <a:gd name="T28" fmla="*/ 0 w 211"/>
                <a:gd name="T29" fmla="*/ 0 h 1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1" h="170">
                  <a:moveTo>
                    <a:pt x="0" y="169"/>
                  </a:moveTo>
                  <a:lnTo>
                    <a:pt x="75" y="169"/>
                  </a:lnTo>
                  <a:lnTo>
                    <a:pt x="75" y="154"/>
                  </a:lnTo>
                  <a:lnTo>
                    <a:pt x="165" y="108"/>
                  </a:lnTo>
                  <a:lnTo>
                    <a:pt x="165" y="77"/>
                  </a:lnTo>
                  <a:lnTo>
                    <a:pt x="210" y="77"/>
                  </a:lnTo>
                  <a:lnTo>
                    <a:pt x="195" y="46"/>
                  </a:lnTo>
                  <a:lnTo>
                    <a:pt x="195" y="15"/>
                  </a:lnTo>
                  <a:lnTo>
                    <a:pt x="165" y="0"/>
                  </a:lnTo>
                  <a:lnTo>
                    <a:pt x="135" y="15"/>
                  </a:lnTo>
                  <a:lnTo>
                    <a:pt x="135" y="0"/>
                  </a:lnTo>
                  <a:lnTo>
                    <a:pt x="105" y="31"/>
                  </a:lnTo>
                  <a:lnTo>
                    <a:pt x="90" y="46"/>
                  </a:lnTo>
                  <a:lnTo>
                    <a:pt x="45" y="123"/>
                  </a:lnTo>
                  <a:lnTo>
                    <a:pt x="0" y="16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76" name="Freeform 492">
              <a:extLst>
                <a:ext uri="{FF2B5EF4-FFF2-40B4-BE49-F238E27FC236}">
                  <a16:creationId xmlns:a16="http://schemas.microsoft.com/office/drawing/2014/main" id="{BB6387AE-F7AC-A155-1644-6991E0AC9E10}"/>
                </a:ext>
              </a:extLst>
            </p:cNvPr>
            <p:cNvSpPr>
              <a:spLocks/>
            </p:cNvSpPr>
            <p:nvPr/>
          </p:nvSpPr>
          <p:spPr bwMode="auto">
            <a:xfrm>
              <a:off x="5836983" y="4394811"/>
              <a:ext cx="200630" cy="152900"/>
            </a:xfrm>
            <a:custGeom>
              <a:avLst/>
              <a:gdLst>
                <a:gd name="T0" fmla="*/ 0 w 210"/>
                <a:gd name="T1" fmla="*/ 0 h 185"/>
                <a:gd name="T2" fmla="*/ 0 w 210"/>
                <a:gd name="T3" fmla="*/ 0 h 185"/>
                <a:gd name="T4" fmla="*/ 0 w 210"/>
                <a:gd name="T5" fmla="*/ 0 h 185"/>
                <a:gd name="T6" fmla="*/ 0 w 210"/>
                <a:gd name="T7" fmla="*/ 0 h 185"/>
                <a:gd name="T8" fmla="*/ 0 w 210"/>
                <a:gd name="T9" fmla="*/ 0 h 185"/>
                <a:gd name="T10" fmla="*/ 0 w 210"/>
                <a:gd name="T11" fmla="*/ 0 h 185"/>
                <a:gd name="T12" fmla="*/ 0 w 210"/>
                <a:gd name="T13" fmla="*/ 0 h 185"/>
                <a:gd name="T14" fmla="*/ 0 w 210"/>
                <a:gd name="T15" fmla="*/ 0 h 185"/>
                <a:gd name="T16" fmla="*/ 0 w 210"/>
                <a:gd name="T17" fmla="*/ 0 h 185"/>
                <a:gd name="T18" fmla="*/ 0 w 210"/>
                <a:gd name="T19" fmla="*/ 0 h 185"/>
                <a:gd name="T20" fmla="*/ 0 w 210"/>
                <a:gd name="T21" fmla="*/ 0 h 185"/>
                <a:gd name="T22" fmla="*/ 0 w 210"/>
                <a:gd name="T23" fmla="*/ 0 h 185"/>
                <a:gd name="T24" fmla="*/ 0 w 210"/>
                <a:gd name="T25" fmla="*/ 0 h 185"/>
                <a:gd name="T26" fmla="*/ 0 w 210"/>
                <a:gd name="T27" fmla="*/ 0 h 185"/>
                <a:gd name="T28" fmla="*/ 0 w 210"/>
                <a:gd name="T29" fmla="*/ 0 h 185"/>
                <a:gd name="T30" fmla="*/ 0 w 210"/>
                <a:gd name="T31" fmla="*/ 0 h 185"/>
                <a:gd name="T32" fmla="*/ 0 w 210"/>
                <a:gd name="T33" fmla="*/ 0 h 185"/>
                <a:gd name="T34" fmla="*/ 0 w 210"/>
                <a:gd name="T35" fmla="*/ 0 h 185"/>
                <a:gd name="T36" fmla="*/ 0 w 210"/>
                <a:gd name="T37" fmla="*/ 0 h 185"/>
                <a:gd name="T38" fmla="*/ 0 w 210"/>
                <a:gd name="T39" fmla="*/ 0 h 185"/>
                <a:gd name="T40" fmla="*/ 0 w 210"/>
                <a:gd name="T41" fmla="*/ 0 h 185"/>
                <a:gd name="T42" fmla="*/ 0 w 210"/>
                <a:gd name="T43" fmla="*/ 0 h 185"/>
                <a:gd name="T44" fmla="*/ 0 w 210"/>
                <a:gd name="T45" fmla="*/ 0 h 185"/>
                <a:gd name="T46" fmla="*/ 0 w 210"/>
                <a:gd name="T47" fmla="*/ 0 h 185"/>
                <a:gd name="T48" fmla="*/ 0 w 210"/>
                <a:gd name="T49" fmla="*/ 0 h 185"/>
                <a:gd name="T50" fmla="*/ 0 w 210"/>
                <a:gd name="T51" fmla="*/ 0 h 185"/>
                <a:gd name="T52" fmla="*/ 0 w 210"/>
                <a:gd name="T53" fmla="*/ 0 h 185"/>
                <a:gd name="T54" fmla="*/ 0 w 210"/>
                <a:gd name="T55" fmla="*/ 0 h 18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10" h="185">
                  <a:moveTo>
                    <a:pt x="60" y="169"/>
                  </a:moveTo>
                  <a:lnTo>
                    <a:pt x="90" y="184"/>
                  </a:lnTo>
                  <a:lnTo>
                    <a:pt x="90" y="169"/>
                  </a:lnTo>
                  <a:lnTo>
                    <a:pt x="134" y="184"/>
                  </a:lnTo>
                  <a:lnTo>
                    <a:pt x="134" y="169"/>
                  </a:lnTo>
                  <a:lnTo>
                    <a:pt x="149" y="169"/>
                  </a:lnTo>
                  <a:lnTo>
                    <a:pt x="194" y="169"/>
                  </a:lnTo>
                  <a:lnTo>
                    <a:pt x="209" y="153"/>
                  </a:lnTo>
                  <a:lnTo>
                    <a:pt x="194" y="123"/>
                  </a:lnTo>
                  <a:lnTo>
                    <a:pt x="194" y="107"/>
                  </a:lnTo>
                  <a:lnTo>
                    <a:pt x="179" y="107"/>
                  </a:lnTo>
                  <a:lnTo>
                    <a:pt x="179" y="92"/>
                  </a:lnTo>
                  <a:lnTo>
                    <a:pt x="209" y="61"/>
                  </a:lnTo>
                  <a:lnTo>
                    <a:pt x="209" y="46"/>
                  </a:lnTo>
                  <a:lnTo>
                    <a:pt x="179" y="15"/>
                  </a:lnTo>
                  <a:lnTo>
                    <a:pt x="149" y="15"/>
                  </a:lnTo>
                  <a:lnTo>
                    <a:pt x="119" y="0"/>
                  </a:lnTo>
                  <a:lnTo>
                    <a:pt x="105" y="0"/>
                  </a:lnTo>
                  <a:lnTo>
                    <a:pt x="105" y="15"/>
                  </a:lnTo>
                  <a:lnTo>
                    <a:pt x="75" y="46"/>
                  </a:lnTo>
                  <a:lnTo>
                    <a:pt x="45" y="31"/>
                  </a:lnTo>
                  <a:lnTo>
                    <a:pt x="45" y="46"/>
                  </a:lnTo>
                  <a:lnTo>
                    <a:pt x="30" y="46"/>
                  </a:lnTo>
                  <a:lnTo>
                    <a:pt x="15" y="46"/>
                  </a:lnTo>
                  <a:lnTo>
                    <a:pt x="0" y="61"/>
                  </a:lnTo>
                  <a:lnTo>
                    <a:pt x="45" y="77"/>
                  </a:lnTo>
                  <a:lnTo>
                    <a:pt x="60" y="123"/>
                  </a:lnTo>
                  <a:lnTo>
                    <a:pt x="60" y="16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77" name="Freeform 493">
              <a:extLst>
                <a:ext uri="{FF2B5EF4-FFF2-40B4-BE49-F238E27FC236}">
                  <a16:creationId xmlns:a16="http://schemas.microsoft.com/office/drawing/2014/main" id="{A0F5D06E-723D-DE7C-49FE-8732759C2845}"/>
                </a:ext>
              </a:extLst>
            </p:cNvPr>
            <p:cNvSpPr>
              <a:spLocks/>
            </p:cNvSpPr>
            <p:nvPr/>
          </p:nvSpPr>
          <p:spPr bwMode="auto">
            <a:xfrm>
              <a:off x="6051800" y="4547710"/>
              <a:ext cx="16213" cy="1301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0" y="16"/>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78" name="Freeform 494">
              <a:extLst>
                <a:ext uri="{FF2B5EF4-FFF2-40B4-BE49-F238E27FC236}">
                  <a16:creationId xmlns:a16="http://schemas.microsoft.com/office/drawing/2014/main" id="{689DA88E-07C4-41E2-0108-787429F0D87E}"/>
                </a:ext>
              </a:extLst>
            </p:cNvPr>
            <p:cNvSpPr>
              <a:spLocks/>
            </p:cNvSpPr>
            <p:nvPr/>
          </p:nvSpPr>
          <p:spPr bwMode="auto">
            <a:xfrm>
              <a:off x="5766052" y="4521685"/>
              <a:ext cx="200632" cy="143140"/>
            </a:xfrm>
            <a:custGeom>
              <a:avLst/>
              <a:gdLst>
                <a:gd name="T0" fmla="*/ 0 w 210"/>
                <a:gd name="T1" fmla="*/ 0 h 170"/>
                <a:gd name="T2" fmla="*/ 0 w 210"/>
                <a:gd name="T3" fmla="*/ 0 h 170"/>
                <a:gd name="T4" fmla="*/ 0 w 210"/>
                <a:gd name="T5" fmla="*/ 0 h 170"/>
                <a:gd name="T6" fmla="*/ 0 w 210"/>
                <a:gd name="T7" fmla="*/ 0 h 170"/>
                <a:gd name="T8" fmla="*/ 0 w 210"/>
                <a:gd name="T9" fmla="*/ 0 h 170"/>
                <a:gd name="T10" fmla="*/ 0 w 210"/>
                <a:gd name="T11" fmla="*/ 0 h 170"/>
                <a:gd name="T12" fmla="*/ 0 w 210"/>
                <a:gd name="T13" fmla="*/ 0 h 170"/>
                <a:gd name="T14" fmla="*/ 0 w 210"/>
                <a:gd name="T15" fmla="*/ 0 h 170"/>
                <a:gd name="T16" fmla="*/ 0 w 210"/>
                <a:gd name="T17" fmla="*/ 0 h 170"/>
                <a:gd name="T18" fmla="*/ 0 w 210"/>
                <a:gd name="T19" fmla="*/ 0 h 170"/>
                <a:gd name="T20" fmla="*/ 0 w 210"/>
                <a:gd name="T21" fmla="*/ 0 h 170"/>
                <a:gd name="T22" fmla="*/ 0 w 210"/>
                <a:gd name="T23" fmla="*/ 0 h 170"/>
                <a:gd name="T24" fmla="*/ 0 w 210"/>
                <a:gd name="T25" fmla="*/ 0 h 170"/>
                <a:gd name="T26" fmla="*/ 0 w 210"/>
                <a:gd name="T27" fmla="*/ 0 h 170"/>
                <a:gd name="T28" fmla="*/ 0 w 210"/>
                <a:gd name="T29" fmla="*/ 0 h 170"/>
                <a:gd name="T30" fmla="*/ 0 w 210"/>
                <a:gd name="T31" fmla="*/ 0 h 170"/>
                <a:gd name="T32" fmla="*/ 0 w 210"/>
                <a:gd name="T33" fmla="*/ 0 h 170"/>
                <a:gd name="T34" fmla="*/ 0 w 210"/>
                <a:gd name="T35" fmla="*/ 0 h 170"/>
                <a:gd name="T36" fmla="*/ 0 w 210"/>
                <a:gd name="T37" fmla="*/ 0 h 170"/>
                <a:gd name="T38" fmla="*/ 0 w 210"/>
                <a:gd name="T39" fmla="*/ 0 h 170"/>
                <a:gd name="T40" fmla="*/ 0 w 210"/>
                <a:gd name="T41" fmla="*/ 0 h 170"/>
                <a:gd name="T42" fmla="*/ 0 w 210"/>
                <a:gd name="T43" fmla="*/ 0 h 170"/>
                <a:gd name="T44" fmla="*/ 0 w 210"/>
                <a:gd name="T45" fmla="*/ 0 h 170"/>
                <a:gd name="T46" fmla="*/ 0 w 210"/>
                <a:gd name="T47" fmla="*/ 0 h 1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0" h="170">
                  <a:moveTo>
                    <a:pt x="60" y="169"/>
                  </a:moveTo>
                  <a:lnTo>
                    <a:pt x="90" y="154"/>
                  </a:lnTo>
                  <a:lnTo>
                    <a:pt x="105" y="154"/>
                  </a:lnTo>
                  <a:lnTo>
                    <a:pt x="119" y="154"/>
                  </a:lnTo>
                  <a:lnTo>
                    <a:pt x="134" y="138"/>
                  </a:lnTo>
                  <a:lnTo>
                    <a:pt x="149" y="138"/>
                  </a:lnTo>
                  <a:lnTo>
                    <a:pt x="164" y="108"/>
                  </a:lnTo>
                  <a:lnTo>
                    <a:pt x="149" y="92"/>
                  </a:lnTo>
                  <a:lnTo>
                    <a:pt x="179" y="61"/>
                  </a:lnTo>
                  <a:lnTo>
                    <a:pt x="209" y="46"/>
                  </a:lnTo>
                  <a:lnTo>
                    <a:pt x="209" y="31"/>
                  </a:lnTo>
                  <a:lnTo>
                    <a:pt x="164" y="15"/>
                  </a:lnTo>
                  <a:lnTo>
                    <a:pt x="164" y="31"/>
                  </a:lnTo>
                  <a:lnTo>
                    <a:pt x="134" y="15"/>
                  </a:lnTo>
                  <a:lnTo>
                    <a:pt x="119" y="15"/>
                  </a:lnTo>
                  <a:lnTo>
                    <a:pt x="30" y="0"/>
                  </a:lnTo>
                  <a:lnTo>
                    <a:pt x="0" y="15"/>
                  </a:lnTo>
                  <a:lnTo>
                    <a:pt x="0" y="46"/>
                  </a:lnTo>
                  <a:lnTo>
                    <a:pt x="45" y="46"/>
                  </a:lnTo>
                  <a:lnTo>
                    <a:pt x="30" y="108"/>
                  </a:lnTo>
                  <a:lnTo>
                    <a:pt x="30" y="123"/>
                  </a:lnTo>
                  <a:lnTo>
                    <a:pt x="30" y="154"/>
                  </a:lnTo>
                  <a:lnTo>
                    <a:pt x="45" y="154"/>
                  </a:lnTo>
                  <a:lnTo>
                    <a:pt x="60" y="16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79" name="Freeform 495">
              <a:extLst>
                <a:ext uri="{FF2B5EF4-FFF2-40B4-BE49-F238E27FC236}">
                  <a16:creationId xmlns:a16="http://schemas.microsoft.com/office/drawing/2014/main" id="{BD39F0C8-15D4-C6CC-2CB2-107B75BD8276}"/>
                </a:ext>
              </a:extLst>
            </p:cNvPr>
            <p:cNvSpPr>
              <a:spLocks/>
            </p:cNvSpPr>
            <p:nvPr/>
          </p:nvSpPr>
          <p:spPr bwMode="auto">
            <a:xfrm>
              <a:off x="5934259" y="4598135"/>
              <a:ext cx="32425" cy="16266"/>
            </a:xfrm>
            <a:custGeom>
              <a:avLst/>
              <a:gdLst>
                <a:gd name="T0" fmla="*/ 0 w 30"/>
                <a:gd name="T1" fmla="*/ 0 h 17"/>
                <a:gd name="T2" fmla="*/ 0 w 30"/>
                <a:gd name="T3" fmla="*/ 0 h 17"/>
                <a:gd name="T4" fmla="*/ 0 w 30"/>
                <a:gd name="T5" fmla="*/ 0 h 17"/>
                <a:gd name="T6" fmla="*/ 0 w 30"/>
                <a:gd name="T7" fmla="*/ 0 h 17"/>
                <a:gd name="T8" fmla="*/ 0 w 30"/>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7">
                  <a:moveTo>
                    <a:pt x="0" y="0"/>
                  </a:moveTo>
                  <a:lnTo>
                    <a:pt x="15" y="16"/>
                  </a:lnTo>
                  <a:lnTo>
                    <a:pt x="29" y="0"/>
                  </a:lnTo>
                  <a:lnTo>
                    <a:pt x="15"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80" name="Freeform 496">
              <a:extLst>
                <a:ext uri="{FF2B5EF4-FFF2-40B4-BE49-F238E27FC236}">
                  <a16:creationId xmlns:a16="http://schemas.microsoft.com/office/drawing/2014/main" id="{365D3E97-A991-0724-4CED-24ED611F448C}"/>
                </a:ext>
              </a:extLst>
            </p:cNvPr>
            <p:cNvSpPr>
              <a:spLocks/>
            </p:cNvSpPr>
            <p:nvPr/>
          </p:nvSpPr>
          <p:spPr bwMode="auto">
            <a:xfrm>
              <a:off x="5766052" y="4559097"/>
              <a:ext cx="42559" cy="92715"/>
            </a:xfrm>
            <a:custGeom>
              <a:avLst/>
              <a:gdLst>
                <a:gd name="T0" fmla="*/ 0 w 46"/>
                <a:gd name="T1" fmla="*/ 0 h 108"/>
                <a:gd name="T2" fmla="*/ 0 w 46"/>
                <a:gd name="T3" fmla="*/ 0 h 108"/>
                <a:gd name="T4" fmla="*/ 0 w 46"/>
                <a:gd name="T5" fmla="*/ 0 h 108"/>
                <a:gd name="T6" fmla="*/ 0 w 46"/>
                <a:gd name="T7" fmla="*/ 0 h 108"/>
                <a:gd name="T8" fmla="*/ 0 w 46"/>
                <a:gd name="T9" fmla="*/ 0 h 108"/>
                <a:gd name="T10" fmla="*/ 0 w 46"/>
                <a:gd name="T11" fmla="*/ 0 h 108"/>
                <a:gd name="T12" fmla="*/ 0 w 46"/>
                <a:gd name="T13" fmla="*/ 0 h 108"/>
                <a:gd name="T14" fmla="*/ 0 w 46"/>
                <a:gd name="T15" fmla="*/ 0 h 108"/>
                <a:gd name="T16" fmla="*/ 0 w 46"/>
                <a:gd name="T17" fmla="*/ 0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 h="108">
                  <a:moveTo>
                    <a:pt x="0" y="0"/>
                  </a:moveTo>
                  <a:lnTo>
                    <a:pt x="0" y="61"/>
                  </a:lnTo>
                  <a:lnTo>
                    <a:pt x="0" y="76"/>
                  </a:lnTo>
                  <a:lnTo>
                    <a:pt x="0" y="107"/>
                  </a:lnTo>
                  <a:lnTo>
                    <a:pt x="30" y="107"/>
                  </a:lnTo>
                  <a:lnTo>
                    <a:pt x="30" y="76"/>
                  </a:lnTo>
                  <a:lnTo>
                    <a:pt x="30" y="61"/>
                  </a:lnTo>
                  <a:lnTo>
                    <a:pt x="45"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81" name="Freeform 497">
              <a:extLst>
                <a:ext uri="{FF2B5EF4-FFF2-40B4-BE49-F238E27FC236}">
                  <a16:creationId xmlns:a16="http://schemas.microsoft.com/office/drawing/2014/main" id="{207B241C-9360-F897-B7B7-8A17A991BFD7}"/>
                </a:ext>
              </a:extLst>
            </p:cNvPr>
            <p:cNvSpPr>
              <a:spLocks/>
            </p:cNvSpPr>
            <p:nvPr/>
          </p:nvSpPr>
          <p:spPr bwMode="auto">
            <a:xfrm>
              <a:off x="5950471" y="4368785"/>
              <a:ext cx="58770" cy="39038"/>
            </a:xfrm>
            <a:custGeom>
              <a:avLst/>
              <a:gdLst>
                <a:gd name="T0" fmla="*/ 0 w 61"/>
                <a:gd name="T1" fmla="*/ 0 h 47"/>
                <a:gd name="T2" fmla="*/ 0 w 61"/>
                <a:gd name="T3" fmla="*/ 0 h 47"/>
                <a:gd name="T4" fmla="*/ 0 w 61"/>
                <a:gd name="T5" fmla="*/ 0 h 47"/>
                <a:gd name="T6" fmla="*/ 0 w 61"/>
                <a:gd name="T7" fmla="*/ 0 h 47"/>
                <a:gd name="T8" fmla="*/ 0 w 61"/>
                <a:gd name="T9" fmla="*/ 0 h 47"/>
                <a:gd name="T10" fmla="*/ 0 w 61"/>
                <a:gd name="T11" fmla="*/ 0 h 47"/>
                <a:gd name="T12" fmla="*/ 0 w 61"/>
                <a:gd name="T13" fmla="*/ 0 h 47"/>
                <a:gd name="T14" fmla="*/ 0 w 61"/>
                <a:gd name="T15" fmla="*/ 0 h 47"/>
                <a:gd name="T16" fmla="*/ 0 w 61"/>
                <a:gd name="T17" fmla="*/ 0 h 47"/>
                <a:gd name="T18" fmla="*/ 0 w 61"/>
                <a:gd name="T19" fmla="*/ 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47">
                  <a:moveTo>
                    <a:pt x="45" y="46"/>
                  </a:moveTo>
                  <a:lnTo>
                    <a:pt x="60" y="46"/>
                  </a:lnTo>
                  <a:lnTo>
                    <a:pt x="30" y="46"/>
                  </a:lnTo>
                  <a:lnTo>
                    <a:pt x="0" y="31"/>
                  </a:lnTo>
                  <a:lnTo>
                    <a:pt x="15" y="15"/>
                  </a:lnTo>
                  <a:lnTo>
                    <a:pt x="30" y="15"/>
                  </a:lnTo>
                  <a:lnTo>
                    <a:pt x="45" y="0"/>
                  </a:lnTo>
                  <a:lnTo>
                    <a:pt x="60" y="15"/>
                  </a:lnTo>
                  <a:lnTo>
                    <a:pt x="60" y="31"/>
                  </a:lnTo>
                  <a:lnTo>
                    <a:pt x="45"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82" name="Freeform 498">
              <a:extLst>
                <a:ext uri="{FF2B5EF4-FFF2-40B4-BE49-F238E27FC236}">
                  <a16:creationId xmlns:a16="http://schemas.microsoft.com/office/drawing/2014/main" id="{A2BEC434-ECB0-5C85-51CC-105DA9DFEB94}"/>
                </a:ext>
              </a:extLst>
            </p:cNvPr>
            <p:cNvSpPr>
              <a:spLocks/>
            </p:cNvSpPr>
            <p:nvPr/>
          </p:nvSpPr>
          <p:spPr bwMode="auto">
            <a:xfrm>
              <a:off x="5964657" y="4339507"/>
              <a:ext cx="58771" cy="42291"/>
            </a:xfrm>
            <a:custGeom>
              <a:avLst/>
              <a:gdLst>
                <a:gd name="T0" fmla="*/ 0 w 60"/>
                <a:gd name="T1" fmla="*/ 0 h 48"/>
                <a:gd name="T2" fmla="*/ 0 w 60"/>
                <a:gd name="T3" fmla="*/ 0 h 48"/>
                <a:gd name="T4" fmla="*/ 0 w 60"/>
                <a:gd name="T5" fmla="*/ 0 h 48"/>
                <a:gd name="T6" fmla="*/ 0 w 60"/>
                <a:gd name="T7" fmla="*/ 0 h 48"/>
                <a:gd name="T8" fmla="*/ 0 w 60"/>
                <a:gd name="T9" fmla="*/ 0 h 48"/>
                <a:gd name="T10" fmla="*/ 0 w 60"/>
                <a:gd name="T11" fmla="*/ 0 h 48"/>
                <a:gd name="T12" fmla="*/ 0 w 60"/>
                <a:gd name="T13" fmla="*/ 0 h 48"/>
                <a:gd name="T14" fmla="*/ 0 w 60"/>
                <a:gd name="T15" fmla="*/ 0 h 48"/>
                <a:gd name="T16" fmla="*/ 0 w 60"/>
                <a:gd name="T17" fmla="*/ 0 h 48"/>
                <a:gd name="T18" fmla="*/ 0 w 60"/>
                <a:gd name="T19" fmla="*/ 0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48">
                  <a:moveTo>
                    <a:pt x="0" y="47"/>
                  </a:moveTo>
                  <a:lnTo>
                    <a:pt x="15" y="47"/>
                  </a:lnTo>
                  <a:lnTo>
                    <a:pt x="30" y="31"/>
                  </a:lnTo>
                  <a:lnTo>
                    <a:pt x="44" y="47"/>
                  </a:lnTo>
                  <a:lnTo>
                    <a:pt x="59" y="16"/>
                  </a:lnTo>
                  <a:lnTo>
                    <a:pt x="59" y="0"/>
                  </a:lnTo>
                  <a:lnTo>
                    <a:pt x="30" y="0"/>
                  </a:lnTo>
                  <a:lnTo>
                    <a:pt x="15" y="0"/>
                  </a:lnTo>
                  <a:lnTo>
                    <a:pt x="0" y="31"/>
                  </a:lnTo>
                  <a:lnTo>
                    <a:pt x="0" y="4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83" name="Freeform 499">
              <a:extLst>
                <a:ext uri="{FF2B5EF4-FFF2-40B4-BE49-F238E27FC236}">
                  <a16:creationId xmlns:a16="http://schemas.microsoft.com/office/drawing/2014/main" id="{65C31BA1-D5B9-2ED3-95E8-2DB519811C29}"/>
                </a:ext>
              </a:extLst>
            </p:cNvPr>
            <p:cNvSpPr>
              <a:spLocks/>
            </p:cNvSpPr>
            <p:nvPr/>
          </p:nvSpPr>
          <p:spPr bwMode="auto">
            <a:xfrm>
              <a:off x="5822796" y="4225645"/>
              <a:ext cx="111462" cy="182178"/>
            </a:xfrm>
            <a:custGeom>
              <a:avLst/>
              <a:gdLst>
                <a:gd name="T0" fmla="*/ 0 w 121"/>
                <a:gd name="T1" fmla="*/ 0 h 217"/>
                <a:gd name="T2" fmla="*/ 0 w 121"/>
                <a:gd name="T3" fmla="*/ 0 h 217"/>
                <a:gd name="T4" fmla="*/ 0 w 121"/>
                <a:gd name="T5" fmla="*/ 0 h 217"/>
                <a:gd name="T6" fmla="*/ 0 w 121"/>
                <a:gd name="T7" fmla="*/ 0 h 217"/>
                <a:gd name="T8" fmla="*/ 0 w 121"/>
                <a:gd name="T9" fmla="*/ 0 h 217"/>
                <a:gd name="T10" fmla="*/ 0 w 121"/>
                <a:gd name="T11" fmla="*/ 0 h 217"/>
                <a:gd name="T12" fmla="*/ 0 w 121"/>
                <a:gd name="T13" fmla="*/ 0 h 217"/>
                <a:gd name="T14" fmla="*/ 0 w 121"/>
                <a:gd name="T15" fmla="*/ 0 h 217"/>
                <a:gd name="T16" fmla="*/ 0 w 121"/>
                <a:gd name="T17" fmla="*/ 0 h 217"/>
                <a:gd name="T18" fmla="*/ 0 w 121"/>
                <a:gd name="T19" fmla="*/ 0 h 217"/>
                <a:gd name="T20" fmla="*/ 0 w 121"/>
                <a:gd name="T21" fmla="*/ 0 h 217"/>
                <a:gd name="T22" fmla="*/ 0 w 121"/>
                <a:gd name="T23" fmla="*/ 0 h 217"/>
                <a:gd name="T24" fmla="*/ 0 w 121"/>
                <a:gd name="T25" fmla="*/ 0 h 217"/>
                <a:gd name="T26" fmla="*/ 0 w 121"/>
                <a:gd name="T27" fmla="*/ 0 h 217"/>
                <a:gd name="T28" fmla="*/ 0 w 121"/>
                <a:gd name="T29" fmla="*/ 0 h 217"/>
                <a:gd name="T30" fmla="*/ 0 w 121"/>
                <a:gd name="T31" fmla="*/ 0 h 217"/>
                <a:gd name="T32" fmla="*/ 0 w 121"/>
                <a:gd name="T33" fmla="*/ 0 h 217"/>
                <a:gd name="T34" fmla="*/ 0 w 121"/>
                <a:gd name="T35" fmla="*/ 0 h 217"/>
                <a:gd name="T36" fmla="*/ 0 w 121"/>
                <a:gd name="T37" fmla="*/ 0 h 217"/>
                <a:gd name="T38" fmla="*/ 0 w 121"/>
                <a:gd name="T39" fmla="*/ 0 h 217"/>
                <a:gd name="T40" fmla="*/ 0 w 121"/>
                <a:gd name="T41" fmla="*/ 0 h 217"/>
                <a:gd name="T42" fmla="*/ 0 w 121"/>
                <a:gd name="T43" fmla="*/ 0 h 217"/>
                <a:gd name="T44" fmla="*/ 0 w 121"/>
                <a:gd name="T45" fmla="*/ 0 h 217"/>
                <a:gd name="T46" fmla="*/ 0 w 121"/>
                <a:gd name="T47" fmla="*/ 0 h 217"/>
                <a:gd name="T48" fmla="*/ 0 w 121"/>
                <a:gd name="T49" fmla="*/ 0 h 217"/>
                <a:gd name="T50" fmla="*/ 0 w 121"/>
                <a:gd name="T51" fmla="*/ 0 h 217"/>
                <a:gd name="T52" fmla="*/ 0 w 121"/>
                <a:gd name="T53" fmla="*/ 0 h 217"/>
                <a:gd name="T54" fmla="*/ 0 w 121"/>
                <a:gd name="T55" fmla="*/ 0 h 217"/>
                <a:gd name="T56" fmla="*/ 0 w 121"/>
                <a:gd name="T57" fmla="*/ 0 h 217"/>
                <a:gd name="T58" fmla="*/ 0 w 121"/>
                <a:gd name="T59" fmla="*/ 0 h 217"/>
                <a:gd name="T60" fmla="*/ 0 w 121"/>
                <a:gd name="T61" fmla="*/ 0 h 217"/>
                <a:gd name="T62" fmla="*/ 0 w 121"/>
                <a:gd name="T63" fmla="*/ 0 h 2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1" h="217">
                  <a:moveTo>
                    <a:pt x="45" y="0"/>
                  </a:moveTo>
                  <a:lnTo>
                    <a:pt x="15" y="0"/>
                  </a:lnTo>
                  <a:lnTo>
                    <a:pt x="0" y="15"/>
                  </a:lnTo>
                  <a:lnTo>
                    <a:pt x="15" y="62"/>
                  </a:lnTo>
                  <a:lnTo>
                    <a:pt x="15" y="77"/>
                  </a:lnTo>
                  <a:lnTo>
                    <a:pt x="15" y="93"/>
                  </a:lnTo>
                  <a:lnTo>
                    <a:pt x="15" y="108"/>
                  </a:lnTo>
                  <a:lnTo>
                    <a:pt x="45" y="93"/>
                  </a:lnTo>
                  <a:lnTo>
                    <a:pt x="45" y="108"/>
                  </a:lnTo>
                  <a:lnTo>
                    <a:pt x="45" y="139"/>
                  </a:lnTo>
                  <a:lnTo>
                    <a:pt x="30" y="139"/>
                  </a:lnTo>
                  <a:lnTo>
                    <a:pt x="30" y="154"/>
                  </a:lnTo>
                  <a:lnTo>
                    <a:pt x="15" y="170"/>
                  </a:lnTo>
                  <a:lnTo>
                    <a:pt x="30" y="170"/>
                  </a:lnTo>
                  <a:lnTo>
                    <a:pt x="45" y="185"/>
                  </a:lnTo>
                  <a:lnTo>
                    <a:pt x="30" y="185"/>
                  </a:lnTo>
                  <a:lnTo>
                    <a:pt x="0" y="216"/>
                  </a:lnTo>
                  <a:lnTo>
                    <a:pt x="15" y="216"/>
                  </a:lnTo>
                  <a:lnTo>
                    <a:pt x="45" y="201"/>
                  </a:lnTo>
                  <a:lnTo>
                    <a:pt x="60" y="201"/>
                  </a:lnTo>
                  <a:lnTo>
                    <a:pt x="105" y="201"/>
                  </a:lnTo>
                  <a:lnTo>
                    <a:pt x="120" y="185"/>
                  </a:lnTo>
                  <a:lnTo>
                    <a:pt x="105" y="185"/>
                  </a:lnTo>
                  <a:lnTo>
                    <a:pt x="120" y="170"/>
                  </a:lnTo>
                  <a:lnTo>
                    <a:pt x="120" y="154"/>
                  </a:lnTo>
                  <a:lnTo>
                    <a:pt x="120" y="139"/>
                  </a:lnTo>
                  <a:lnTo>
                    <a:pt x="105" y="139"/>
                  </a:lnTo>
                  <a:lnTo>
                    <a:pt x="60" y="62"/>
                  </a:lnTo>
                  <a:lnTo>
                    <a:pt x="45" y="62"/>
                  </a:lnTo>
                  <a:lnTo>
                    <a:pt x="60" y="31"/>
                  </a:lnTo>
                  <a:lnTo>
                    <a:pt x="30" y="31"/>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84" name="Freeform 500">
              <a:extLst>
                <a:ext uri="{FF2B5EF4-FFF2-40B4-BE49-F238E27FC236}">
                  <a16:creationId xmlns:a16="http://schemas.microsoft.com/office/drawing/2014/main" id="{7E9568C8-FC2A-1E37-B883-74D19B6113A7}"/>
                </a:ext>
              </a:extLst>
            </p:cNvPr>
            <p:cNvSpPr>
              <a:spLocks/>
            </p:cNvSpPr>
            <p:nvPr/>
          </p:nvSpPr>
          <p:spPr bwMode="auto">
            <a:xfrm>
              <a:off x="5792398" y="4305349"/>
              <a:ext cx="30398" cy="24398"/>
            </a:xfrm>
            <a:custGeom>
              <a:avLst/>
              <a:gdLst>
                <a:gd name="T0" fmla="*/ 0 w 31"/>
                <a:gd name="T1" fmla="*/ 0 h 32"/>
                <a:gd name="T2" fmla="*/ 0 w 31"/>
                <a:gd name="T3" fmla="*/ 0 h 32"/>
                <a:gd name="T4" fmla="*/ 0 w 31"/>
                <a:gd name="T5" fmla="*/ 0 h 32"/>
                <a:gd name="T6" fmla="*/ 0 w 31"/>
                <a:gd name="T7" fmla="*/ 0 h 32"/>
                <a:gd name="T8" fmla="*/ 0 w 31"/>
                <a:gd name="T9" fmla="*/ 0 h 32"/>
                <a:gd name="T10" fmla="*/ 0 w 31"/>
                <a:gd name="T11" fmla="*/ 0 h 32"/>
                <a:gd name="T12" fmla="*/ 0 w 31"/>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2">
                  <a:moveTo>
                    <a:pt x="15" y="0"/>
                  </a:moveTo>
                  <a:lnTo>
                    <a:pt x="0" y="16"/>
                  </a:lnTo>
                  <a:lnTo>
                    <a:pt x="15" y="31"/>
                  </a:lnTo>
                  <a:lnTo>
                    <a:pt x="30" y="31"/>
                  </a:lnTo>
                  <a:lnTo>
                    <a:pt x="30" y="16"/>
                  </a:lnTo>
                  <a:lnTo>
                    <a:pt x="30" y="0"/>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85" name="Freeform 501">
              <a:extLst>
                <a:ext uri="{FF2B5EF4-FFF2-40B4-BE49-F238E27FC236}">
                  <a16:creationId xmlns:a16="http://schemas.microsoft.com/office/drawing/2014/main" id="{98C62427-16C8-CBA6-8FF3-7C903E144F76}"/>
                </a:ext>
              </a:extLst>
            </p:cNvPr>
            <p:cNvSpPr>
              <a:spLocks/>
            </p:cNvSpPr>
            <p:nvPr/>
          </p:nvSpPr>
          <p:spPr bwMode="auto">
            <a:xfrm>
              <a:off x="5804558" y="4225645"/>
              <a:ext cx="20266" cy="14640"/>
            </a:xfrm>
            <a:custGeom>
              <a:avLst/>
              <a:gdLst>
                <a:gd name="T0" fmla="*/ 0 w 18"/>
                <a:gd name="T1" fmla="*/ 0 h 17"/>
                <a:gd name="T2" fmla="*/ 1 w 18"/>
                <a:gd name="T3" fmla="*/ 0 h 17"/>
                <a:gd name="T4" fmla="*/ 1 w 18"/>
                <a:gd name="T5" fmla="*/ 0 h 17"/>
                <a:gd name="T6" fmla="*/ 0 w 18"/>
                <a:gd name="T7" fmla="*/ 0 h 17"/>
                <a:gd name="T8" fmla="*/ 0 w 18"/>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7">
                  <a:moveTo>
                    <a:pt x="0" y="16"/>
                  </a:moveTo>
                  <a:lnTo>
                    <a:pt x="17" y="16"/>
                  </a:lnTo>
                  <a:lnTo>
                    <a:pt x="17" y="0"/>
                  </a:lnTo>
                  <a:lnTo>
                    <a:pt x="0"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86" name="Freeform 502">
              <a:extLst>
                <a:ext uri="{FF2B5EF4-FFF2-40B4-BE49-F238E27FC236}">
                  <a16:creationId xmlns:a16="http://schemas.microsoft.com/office/drawing/2014/main" id="{D7FAF08C-2BF6-4752-4D6E-072352632307}"/>
                </a:ext>
              </a:extLst>
            </p:cNvPr>
            <p:cNvSpPr>
              <a:spLocks/>
            </p:cNvSpPr>
            <p:nvPr/>
          </p:nvSpPr>
          <p:spPr bwMode="auto">
            <a:xfrm>
              <a:off x="5747814" y="4305349"/>
              <a:ext cx="74983" cy="76449"/>
            </a:xfrm>
            <a:custGeom>
              <a:avLst/>
              <a:gdLst>
                <a:gd name="T0" fmla="*/ 0 w 77"/>
                <a:gd name="T1" fmla="*/ 0 h 94"/>
                <a:gd name="T2" fmla="*/ 0 w 77"/>
                <a:gd name="T3" fmla="*/ 0 h 94"/>
                <a:gd name="T4" fmla="*/ 0 w 77"/>
                <a:gd name="T5" fmla="*/ 0 h 94"/>
                <a:gd name="T6" fmla="*/ 0 w 77"/>
                <a:gd name="T7" fmla="*/ 0 h 94"/>
                <a:gd name="T8" fmla="*/ 0 w 77"/>
                <a:gd name="T9" fmla="*/ 0 h 94"/>
                <a:gd name="T10" fmla="*/ 0 w 77"/>
                <a:gd name="T11" fmla="*/ 0 h 94"/>
                <a:gd name="T12" fmla="*/ 0 w 77"/>
                <a:gd name="T13" fmla="*/ 0 h 94"/>
                <a:gd name="T14" fmla="*/ 0 w 77"/>
                <a:gd name="T15" fmla="*/ 0 h 94"/>
                <a:gd name="T16" fmla="*/ 0 w 77"/>
                <a:gd name="T17" fmla="*/ 0 h 94"/>
                <a:gd name="T18" fmla="*/ 0 w 77"/>
                <a:gd name="T19" fmla="*/ 0 h 94"/>
                <a:gd name="T20" fmla="*/ 0 w 77"/>
                <a:gd name="T21" fmla="*/ 0 h 94"/>
                <a:gd name="T22" fmla="*/ 0 w 77"/>
                <a:gd name="T23" fmla="*/ 0 h 94"/>
                <a:gd name="T24" fmla="*/ 0 w 77"/>
                <a:gd name="T25" fmla="*/ 0 h 94"/>
                <a:gd name="T26" fmla="*/ 0 w 77"/>
                <a:gd name="T27" fmla="*/ 0 h 94"/>
                <a:gd name="T28" fmla="*/ 0 w 77"/>
                <a:gd name="T29" fmla="*/ 0 h 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7" h="94">
                  <a:moveTo>
                    <a:pt x="76" y="31"/>
                  </a:moveTo>
                  <a:lnTo>
                    <a:pt x="61" y="31"/>
                  </a:lnTo>
                  <a:lnTo>
                    <a:pt x="46" y="16"/>
                  </a:lnTo>
                  <a:lnTo>
                    <a:pt x="61" y="0"/>
                  </a:lnTo>
                  <a:lnTo>
                    <a:pt x="46" y="0"/>
                  </a:lnTo>
                  <a:lnTo>
                    <a:pt x="30" y="16"/>
                  </a:lnTo>
                  <a:lnTo>
                    <a:pt x="15" y="16"/>
                  </a:lnTo>
                  <a:lnTo>
                    <a:pt x="15" y="47"/>
                  </a:lnTo>
                  <a:lnTo>
                    <a:pt x="15" y="62"/>
                  </a:lnTo>
                  <a:lnTo>
                    <a:pt x="0" y="78"/>
                  </a:lnTo>
                  <a:lnTo>
                    <a:pt x="15" y="93"/>
                  </a:lnTo>
                  <a:lnTo>
                    <a:pt x="30" y="93"/>
                  </a:lnTo>
                  <a:lnTo>
                    <a:pt x="61" y="78"/>
                  </a:lnTo>
                  <a:lnTo>
                    <a:pt x="76" y="47"/>
                  </a:lnTo>
                  <a:lnTo>
                    <a:pt x="76"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87" name="Freeform 503">
              <a:extLst>
                <a:ext uri="{FF2B5EF4-FFF2-40B4-BE49-F238E27FC236}">
                  <a16:creationId xmlns:a16="http://schemas.microsoft.com/office/drawing/2014/main" id="{74B1F324-5B61-2011-537C-EB68390AD2DD}"/>
                </a:ext>
              </a:extLst>
            </p:cNvPr>
            <p:cNvSpPr>
              <a:spLocks/>
            </p:cNvSpPr>
            <p:nvPr/>
          </p:nvSpPr>
          <p:spPr bwMode="auto">
            <a:xfrm>
              <a:off x="6051800" y="5240638"/>
              <a:ext cx="103355" cy="89463"/>
            </a:xfrm>
            <a:custGeom>
              <a:avLst/>
              <a:gdLst>
                <a:gd name="T0" fmla="*/ 0 w 105"/>
                <a:gd name="T1" fmla="*/ 0 h 109"/>
                <a:gd name="T2" fmla="*/ 0 w 105"/>
                <a:gd name="T3" fmla="*/ 0 h 109"/>
                <a:gd name="T4" fmla="*/ 0 w 105"/>
                <a:gd name="T5" fmla="*/ 0 h 109"/>
                <a:gd name="T6" fmla="*/ 0 w 105"/>
                <a:gd name="T7" fmla="*/ 0 h 109"/>
                <a:gd name="T8" fmla="*/ 0 w 105"/>
                <a:gd name="T9" fmla="*/ 0 h 109"/>
                <a:gd name="T10" fmla="*/ 0 w 105"/>
                <a:gd name="T11" fmla="*/ 0 h 109"/>
                <a:gd name="T12" fmla="*/ 0 w 105"/>
                <a:gd name="T13" fmla="*/ 0 h 109"/>
                <a:gd name="T14" fmla="*/ 0 w 105"/>
                <a:gd name="T15" fmla="*/ 0 h 109"/>
                <a:gd name="T16" fmla="*/ 0 w 105"/>
                <a:gd name="T17" fmla="*/ 0 h 109"/>
                <a:gd name="T18" fmla="*/ 0 w 105"/>
                <a:gd name="T19" fmla="*/ 0 h 109"/>
                <a:gd name="T20" fmla="*/ 0 w 105"/>
                <a:gd name="T21" fmla="*/ 0 h 109"/>
                <a:gd name="T22" fmla="*/ 0 w 105"/>
                <a:gd name="T23" fmla="*/ 0 h 1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5" h="109">
                  <a:moveTo>
                    <a:pt x="45" y="108"/>
                  </a:moveTo>
                  <a:lnTo>
                    <a:pt x="59" y="93"/>
                  </a:lnTo>
                  <a:lnTo>
                    <a:pt x="59" y="77"/>
                  </a:lnTo>
                  <a:lnTo>
                    <a:pt x="89" y="62"/>
                  </a:lnTo>
                  <a:lnTo>
                    <a:pt x="89" y="31"/>
                  </a:lnTo>
                  <a:lnTo>
                    <a:pt x="104" y="15"/>
                  </a:lnTo>
                  <a:lnTo>
                    <a:pt x="74" y="0"/>
                  </a:lnTo>
                  <a:lnTo>
                    <a:pt x="45" y="0"/>
                  </a:lnTo>
                  <a:lnTo>
                    <a:pt x="45" y="15"/>
                  </a:lnTo>
                  <a:lnTo>
                    <a:pt x="15" y="15"/>
                  </a:lnTo>
                  <a:lnTo>
                    <a:pt x="0" y="46"/>
                  </a:lnTo>
                  <a:lnTo>
                    <a:pt x="45" y="108"/>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88" name="Freeform 504">
              <a:extLst>
                <a:ext uri="{FF2B5EF4-FFF2-40B4-BE49-F238E27FC236}">
                  <a16:creationId xmlns:a16="http://schemas.microsoft.com/office/drawing/2014/main" id="{489EA510-1C32-85CF-BFC9-2E1F90A660FD}"/>
                </a:ext>
              </a:extLst>
            </p:cNvPr>
            <p:cNvSpPr>
              <a:spLocks/>
            </p:cNvSpPr>
            <p:nvPr/>
          </p:nvSpPr>
          <p:spPr bwMode="auto">
            <a:xfrm>
              <a:off x="6065985" y="5240638"/>
              <a:ext cx="30399" cy="13013"/>
            </a:xfrm>
            <a:custGeom>
              <a:avLst/>
              <a:gdLst>
                <a:gd name="T0" fmla="*/ 0 w 32"/>
                <a:gd name="T1" fmla="*/ 0 h 17"/>
                <a:gd name="T2" fmla="*/ 0 w 32"/>
                <a:gd name="T3" fmla="*/ 0 h 17"/>
                <a:gd name="T4" fmla="*/ 0 w 32"/>
                <a:gd name="T5" fmla="*/ 0 h 17"/>
                <a:gd name="T6" fmla="*/ 0 w 32"/>
                <a:gd name="T7" fmla="*/ 0 h 17"/>
                <a:gd name="T8" fmla="*/ 0 w 32"/>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17">
                  <a:moveTo>
                    <a:pt x="0" y="16"/>
                  </a:moveTo>
                  <a:lnTo>
                    <a:pt x="31" y="16"/>
                  </a:lnTo>
                  <a:lnTo>
                    <a:pt x="31" y="0"/>
                  </a:lnTo>
                  <a:lnTo>
                    <a:pt x="0"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89" name="Freeform 505">
              <a:extLst>
                <a:ext uri="{FF2B5EF4-FFF2-40B4-BE49-F238E27FC236}">
                  <a16:creationId xmlns:a16="http://schemas.microsoft.com/office/drawing/2014/main" id="{7D3E1D25-3D09-DD43-91E3-F2194F42F6E1}"/>
                </a:ext>
              </a:extLst>
            </p:cNvPr>
            <p:cNvSpPr>
              <a:spLocks/>
            </p:cNvSpPr>
            <p:nvPr/>
          </p:nvSpPr>
          <p:spPr bwMode="auto">
            <a:xfrm>
              <a:off x="5950471" y="5048701"/>
              <a:ext cx="204683" cy="151274"/>
            </a:xfrm>
            <a:custGeom>
              <a:avLst/>
              <a:gdLst>
                <a:gd name="T0" fmla="*/ 0 w 210"/>
                <a:gd name="T1" fmla="*/ 0 h 185"/>
                <a:gd name="T2" fmla="*/ 0 w 210"/>
                <a:gd name="T3" fmla="*/ 0 h 185"/>
                <a:gd name="T4" fmla="*/ 0 w 210"/>
                <a:gd name="T5" fmla="*/ 0 h 185"/>
                <a:gd name="T6" fmla="*/ 0 w 210"/>
                <a:gd name="T7" fmla="*/ 0 h 185"/>
                <a:gd name="T8" fmla="*/ 0 w 210"/>
                <a:gd name="T9" fmla="*/ 0 h 185"/>
                <a:gd name="T10" fmla="*/ 0 w 210"/>
                <a:gd name="T11" fmla="*/ 0 h 185"/>
                <a:gd name="T12" fmla="*/ 0 w 210"/>
                <a:gd name="T13" fmla="*/ 0 h 185"/>
                <a:gd name="T14" fmla="*/ 0 w 210"/>
                <a:gd name="T15" fmla="*/ 0 h 185"/>
                <a:gd name="T16" fmla="*/ 0 w 210"/>
                <a:gd name="T17" fmla="*/ 0 h 185"/>
                <a:gd name="T18" fmla="*/ 0 w 210"/>
                <a:gd name="T19" fmla="*/ 0 h 185"/>
                <a:gd name="T20" fmla="*/ 0 w 210"/>
                <a:gd name="T21" fmla="*/ 0 h 185"/>
                <a:gd name="T22" fmla="*/ 0 w 210"/>
                <a:gd name="T23" fmla="*/ 0 h 185"/>
                <a:gd name="T24" fmla="*/ 0 w 210"/>
                <a:gd name="T25" fmla="*/ 0 h 185"/>
                <a:gd name="T26" fmla="*/ 0 w 210"/>
                <a:gd name="T27" fmla="*/ 0 h 185"/>
                <a:gd name="T28" fmla="*/ 0 w 210"/>
                <a:gd name="T29" fmla="*/ 0 h 185"/>
                <a:gd name="T30" fmla="*/ 0 w 210"/>
                <a:gd name="T31" fmla="*/ 0 h 185"/>
                <a:gd name="T32" fmla="*/ 0 w 210"/>
                <a:gd name="T33" fmla="*/ 0 h 185"/>
                <a:gd name="T34" fmla="*/ 0 w 210"/>
                <a:gd name="T35" fmla="*/ 0 h 185"/>
                <a:gd name="T36" fmla="*/ 0 w 210"/>
                <a:gd name="T37" fmla="*/ 0 h 1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0" h="185">
                  <a:moveTo>
                    <a:pt x="105" y="184"/>
                  </a:moveTo>
                  <a:lnTo>
                    <a:pt x="105" y="153"/>
                  </a:lnTo>
                  <a:lnTo>
                    <a:pt x="134" y="138"/>
                  </a:lnTo>
                  <a:lnTo>
                    <a:pt x="149" y="138"/>
                  </a:lnTo>
                  <a:lnTo>
                    <a:pt x="179" y="92"/>
                  </a:lnTo>
                  <a:lnTo>
                    <a:pt x="209" y="46"/>
                  </a:lnTo>
                  <a:lnTo>
                    <a:pt x="209" y="15"/>
                  </a:lnTo>
                  <a:lnTo>
                    <a:pt x="179" y="0"/>
                  </a:lnTo>
                  <a:lnTo>
                    <a:pt x="134" y="0"/>
                  </a:lnTo>
                  <a:lnTo>
                    <a:pt x="105" y="15"/>
                  </a:lnTo>
                  <a:lnTo>
                    <a:pt x="30" y="0"/>
                  </a:lnTo>
                  <a:lnTo>
                    <a:pt x="15" y="31"/>
                  </a:lnTo>
                  <a:lnTo>
                    <a:pt x="15" y="61"/>
                  </a:lnTo>
                  <a:lnTo>
                    <a:pt x="0" y="92"/>
                  </a:lnTo>
                  <a:lnTo>
                    <a:pt x="0" y="138"/>
                  </a:lnTo>
                  <a:lnTo>
                    <a:pt x="30" y="138"/>
                  </a:lnTo>
                  <a:lnTo>
                    <a:pt x="45" y="184"/>
                  </a:lnTo>
                  <a:lnTo>
                    <a:pt x="75" y="184"/>
                  </a:lnTo>
                  <a:lnTo>
                    <a:pt x="105" y="184"/>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90" name="Freeform 506">
              <a:extLst>
                <a:ext uri="{FF2B5EF4-FFF2-40B4-BE49-F238E27FC236}">
                  <a16:creationId xmlns:a16="http://schemas.microsoft.com/office/drawing/2014/main" id="{A75BE031-EA7B-307B-6CC2-E1E8EB176623}"/>
                </a:ext>
              </a:extLst>
            </p:cNvPr>
            <p:cNvSpPr>
              <a:spLocks/>
            </p:cNvSpPr>
            <p:nvPr/>
          </p:nvSpPr>
          <p:spPr bwMode="auto">
            <a:xfrm>
              <a:off x="5922099" y="5073100"/>
              <a:ext cx="44585" cy="92715"/>
            </a:xfrm>
            <a:custGeom>
              <a:avLst/>
              <a:gdLst>
                <a:gd name="T0" fmla="*/ 0 w 46"/>
                <a:gd name="T1" fmla="*/ 0 h 108"/>
                <a:gd name="T2" fmla="*/ 0 w 46"/>
                <a:gd name="T3" fmla="*/ 0 h 108"/>
                <a:gd name="T4" fmla="*/ 0 w 46"/>
                <a:gd name="T5" fmla="*/ 0 h 108"/>
                <a:gd name="T6" fmla="*/ 0 w 46"/>
                <a:gd name="T7" fmla="*/ 0 h 108"/>
                <a:gd name="T8" fmla="*/ 0 w 46"/>
                <a:gd name="T9" fmla="*/ 0 h 108"/>
                <a:gd name="T10" fmla="*/ 0 w 46"/>
                <a:gd name="T11" fmla="*/ 0 h 108"/>
                <a:gd name="T12" fmla="*/ 0 w 46"/>
                <a:gd name="T13" fmla="*/ 0 h 108"/>
                <a:gd name="T14" fmla="*/ 0 w 46"/>
                <a:gd name="T15" fmla="*/ 0 h 108"/>
                <a:gd name="T16" fmla="*/ 0 w 46"/>
                <a:gd name="T17" fmla="*/ 0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 h="108">
                  <a:moveTo>
                    <a:pt x="30" y="107"/>
                  </a:moveTo>
                  <a:lnTo>
                    <a:pt x="30" y="61"/>
                  </a:lnTo>
                  <a:lnTo>
                    <a:pt x="45" y="31"/>
                  </a:lnTo>
                  <a:lnTo>
                    <a:pt x="45" y="0"/>
                  </a:lnTo>
                  <a:lnTo>
                    <a:pt x="15" y="0"/>
                  </a:lnTo>
                  <a:lnTo>
                    <a:pt x="15" y="15"/>
                  </a:lnTo>
                  <a:lnTo>
                    <a:pt x="0" y="31"/>
                  </a:lnTo>
                  <a:lnTo>
                    <a:pt x="15" y="107"/>
                  </a:lnTo>
                  <a:lnTo>
                    <a:pt x="30" y="10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91" name="Freeform 507">
              <a:extLst>
                <a:ext uri="{FF2B5EF4-FFF2-40B4-BE49-F238E27FC236}">
                  <a16:creationId xmlns:a16="http://schemas.microsoft.com/office/drawing/2014/main" id="{420A615E-68F8-741B-400D-5F272BCDC413}"/>
                </a:ext>
              </a:extLst>
            </p:cNvPr>
            <p:cNvSpPr>
              <a:spLocks/>
            </p:cNvSpPr>
            <p:nvPr/>
          </p:nvSpPr>
          <p:spPr bwMode="auto">
            <a:xfrm>
              <a:off x="5905887" y="5086113"/>
              <a:ext cx="28372" cy="79702"/>
            </a:xfrm>
            <a:custGeom>
              <a:avLst/>
              <a:gdLst>
                <a:gd name="T0" fmla="*/ 0 w 32"/>
                <a:gd name="T1" fmla="*/ 0 h 93"/>
                <a:gd name="T2" fmla="*/ 0 w 32"/>
                <a:gd name="T3" fmla="*/ 0 h 93"/>
                <a:gd name="T4" fmla="*/ 0 w 32"/>
                <a:gd name="T5" fmla="*/ 0 h 93"/>
                <a:gd name="T6" fmla="*/ 0 w 32"/>
                <a:gd name="T7" fmla="*/ 0 h 93"/>
                <a:gd name="T8" fmla="*/ 0 w 32"/>
                <a:gd name="T9" fmla="*/ 0 h 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93">
                  <a:moveTo>
                    <a:pt x="31" y="92"/>
                  </a:moveTo>
                  <a:lnTo>
                    <a:pt x="16" y="15"/>
                  </a:lnTo>
                  <a:lnTo>
                    <a:pt x="0" y="0"/>
                  </a:lnTo>
                  <a:lnTo>
                    <a:pt x="16" y="92"/>
                  </a:lnTo>
                  <a:lnTo>
                    <a:pt x="31" y="9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92" name="Freeform 508">
              <a:extLst>
                <a:ext uri="{FF2B5EF4-FFF2-40B4-BE49-F238E27FC236}">
                  <a16:creationId xmlns:a16="http://schemas.microsoft.com/office/drawing/2014/main" id="{12102F75-3D0D-7912-FCB9-B6514F2A718A}"/>
                </a:ext>
              </a:extLst>
            </p:cNvPr>
            <p:cNvSpPr>
              <a:spLocks/>
            </p:cNvSpPr>
            <p:nvPr/>
          </p:nvSpPr>
          <p:spPr bwMode="auto">
            <a:xfrm>
              <a:off x="5851168" y="5086113"/>
              <a:ext cx="70931" cy="104102"/>
            </a:xfrm>
            <a:custGeom>
              <a:avLst/>
              <a:gdLst>
                <a:gd name="T0" fmla="*/ 0 w 75"/>
                <a:gd name="T1" fmla="*/ 0 h 124"/>
                <a:gd name="T2" fmla="*/ 0 w 75"/>
                <a:gd name="T3" fmla="*/ 0 h 124"/>
                <a:gd name="T4" fmla="*/ 0 w 75"/>
                <a:gd name="T5" fmla="*/ 0 h 124"/>
                <a:gd name="T6" fmla="*/ 0 w 75"/>
                <a:gd name="T7" fmla="*/ 0 h 124"/>
                <a:gd name="T8" fmla="*/ 0 w 75"/>
                <a:gd name="T9" fmla="*/ 0 h 124"/>
                <a:gd name="T10" fmla="*/ 0 w 75"/>
                <a:gd name="T11" fmla="*/ 0 h 124"/>
                <a:gd name="T12" fmla="*/ 0 w 75"/>
                <a:gd name="T13" fmla="*/ 0 h 124"/>
                <a:gd name="T14" fmla="*/ 0 w 75"/>
                <a:gd name="T15" fmla="*/ 0 h 12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5" h="124">
                  <a:moveTo>
                    <a:pt x="74" y="92"/>
                  </a:moveTo>
                  <a:lnTo>
                    <a:pt x="59" y="0"/>
                  </a:lnTo>
                  <a:lnTo>
                    <a:pt x="0" y="15"/>
                  </a:lnTo>
                  <a:lnTo>
                    <a:pt x="0" y="46"/>
                  </a:lnTo>
                  <a:lnTo>
                    <a:pt x="0" y="92"/>
                  </a:lnTo>
                  <a:lnTo>
                    <a:pt x="0" y="123"/>
                  </a:lnTo>
                  <a:lnTo>
                    <a:pt x="30" y="123"/>
                  </a:lnTo>
                  <a:lnTo>
                    <a:pt x="74" y="9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93" name="Freeform 509">
              <a:extLst>
                <a:ext uri="{FF2B5EF4-FFF2-40B4-BE49-F238E27FC236}">
                  <a16:creationId xmlns:a16="http://schemas.microsoft.com/office/drawing/2014/main" id="{11617542-CEEB-5611-804B-2A893CE2A95D}"/>
                </a:ext>
              </a:extLst>
            </p:cNvPr>
            <p:cNvSpPr>
              <a:spLocks/>
            </p:cNvSpPr>
            <p:nvPr/>
          </p:nvSpPr>
          <p:spPr bwMode="auto">
            <a:xfrm>
              <a:off x="5905887" y="4894175"/>
              <a:ext cx="249268" cy="180551"/>
            </a:xfrm>
            <a:custGeom>
              <a:avLst/>
              <a:gdLst>
                <a:gd name="T0" fmla="*/ 0 w 255"/>
                <a:gd name="T1" fmla="*/ 0 h 217"/>
                <a:gd name="T2" fmla="*/ 0 w 255"/>
                <a:gd name="T3" fmla="*/ 0 h 217"/>
                <a:gd name="T4" fmla="*/ 0 w 255"/>
                <a:gd name="T5" fmla="*/ 0 h 217"/>
                <a:gd name="T6" fmla="*/ 0 w 255"/>
                <a:gd name="T7" fmla="*/ 0 h 217"/>
                <a:gd name="T8" fmla="*/ 0 w 255"/>
                <a:gd name="T9" fmla="*/ 0 h 217"/>
                <a:gd name="T10" fmla="*/ 0 w 255"/>
                <a:gd name="T11" fmla="*/ 0 h 217"/>
                <a:gd name="T12" fmla="*/ 0 w 255"/>
                <a:gd name="T13" fmla="*/ 0 h 217"/>
                <a:gd name="T14" fmla="*/ 0 w 255"/>
                <a:gd name="T15" fmla="*/ 0 h 217"/>
                <a:gd name="T16" fmla="*/ 0 w 255"/>
                <a:gd name="T17" fmla="*/ 0 h 217"/>
                <a:gd name="T18" fmla="*/ 0 w 255"/>
                <a:gd name="T19" fmla="*/ 0 h 217"/>
                <a:gd name="T20" fmla="*/ 0 w 255"/>
                <a:gd name="T21" fmla="*/ 0 h 217"/>
                <a:gd name="T22" fmla="*/ 0 w 255"/>
                <a:gd name="T23" fmla="*/ 0 h 217"/>
                <a:gd name="T24" fmla="*/ 0 w 255"/>
                <a:gd name="T25" fmla="*/ 0 h 217"/>
                <a:gd name="T26" fmla="*/ 0 w 255"/>
                <a:gd name="T27" fmla="*/ 0 h 217"/>
                <a:gd name="T28" fmla="*/ 0 w 255"/>
                <a:gd name="T29" fmla="*/ 0 h 217"/>
                <a:gd name="T30" fmla="*/ 0 w 255"/>
                <a:gd name="T31" fmla="*/ 0 h 217"/>
                <a:gd name="T32" fmla="*/ 0 w 255"/>
                <a:gd name="T33" fmla="*/ 0 h 217"/>
                <a:gd name="T34" fmla="*/ 0 w 255"/>
                <a:gd name="T35" fmla="*/ 0 h 217"/>
                <a:gd name="T36" fmla="*/ 0 w 255"/>
                <a:gd name="T37" fmla="*/ 0 h 217"/>
                <a:gd name="T38" fmla="*/ 0 w 255"/>
                <a:gd name="T39" fmla="*/ 0 h 217"/>
                <a:gd name="T40" fmla="*/ 0 w 255"/>
                <a:gd name="T41" fmla="*/ 0 h 2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5" h="217">
                  <a:moveTo>
                    <a:pt x="224" y="0"/>
                  </a:moveTo>
                  <a:lnTo>
                    <a:pt x="120" y="46"/>
                  </a:lnTo>
                  <a:lnTo>
                    <a:pt x="105" y="62"/>
                  </a:lnTo>
                  <a:lnTo>
                    <a:pt x="75" y="77"/>
                  </a:lnTo>
                  <a:lnTo>
                    <a:pt x="75" y="139"/>
                  </a:lnTo>
                  <a:lnTo>
                    <a:pt x="60" y="154"/>
                  </a:lnTo>
                  <a:lnTo>
                    <a:pt x="0" y="154"/>
                  </a:lnTo>
                  <a:lnTo>
                    <a:pt x="15" y="201"/>
                  </a:lnTo>
                  <a:lnTo>
                    <a:pt x="30" y="216"/>
                  </a:lnTo>
                  <a:lnTo>
                    <a:pt x="60" y="216"/>
                  </a:lnTo>
                  <a:lnTo>
                    <a:pt x="75" y="185"/>
                  </a:lnTo>
                  <a:lnTo>
                    <a:pt x="149" y="201"/>
                  </a:lnTo>
                  <a:lnTo>
                    <a:pt x="179" y="185"/>
                  </a:lnTo>
                  <a:lnTo>
                    <a:pt x="224" y="185"/>
                  </a:lnTo>
                  <a:lnTo>
                    <a:pt x="239" y="185"/>
                  </a:lnTo>
                  <a:lnTo>
                    <a:pt x="239" y="154"/>
                  </a:lnTo>
                  <a:lnTo>
                    <a:pt x="254" y="139"/>
                  </a:lnTo>
                  <a:lnTo>
                    <a:pt x="254" y="62"/>
                  </a:lnTo>
                  <a:lnTo>
                    <a:pt x="254" y="46"/>
                  </a:lnTo>
                  <a:lnTo>
                    <a:pt x="254" y="15"/>
                  </a:lnTo>
                  <a:lnTo>
                    <a:pt x="22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94" name="Freeform 510">
              <a:extLst>
                <a:ext uri="{FF2B5EF4-FFF2-40B4-BE49-F238E27FC236}">
                  <a16:creationId xmlns:a16="http://schemas.microsoft.com/office/drawing/2014/main" id="{492904FB-7EA3-1E48-C24D-4EC2E06D1D51}"/>
                </a:ext>
              </a:extLst>
            </p:cNvPr>
            <p:cNvSpPr>
              <a:spLocks/>
            </p:cNvSpPr>
            <p:nvPr/>
          </p:nvSpPr>
          <p:spPr bwMode="auto">
            <a:xfrm>
              <a:off x="6120704" y="4894175"/>
              <a:ext cx="188471" cy="257001"/>
            </a:xfrm>
            <a:custGeom>
              <a:avLst/>
              <a:gdLst>
                <a:gd name="T0" fmla="*/ 0 w 194"/>
                <a:gd name="T1" fmla="*/ 0 h 309"/>
                <a:gd name="T2" fmla="*/ 0 w 194"/>
                <a:gd name="T3" fmla="*/ 0 h 309"/>
                <a:gd name="T4" fmla="*/ 0 w 194"/>
                <a:gd name="T5" fmla="*/ 0 h 309"/>
                <a:gd name="T6" fmla="*/ 0 w 194"/>
                <a:gd name="T7" fmla="*/ 0 h 309"/>
                <a:gd name="T8" fmla="*/ 0 w 194"/>
                <a:gd name="T9" fmla="*/ 0 h 309"/>
                <a:gd name="T10" fmla="*/ 0 w 194"/>
                <a:gd name="T11" fmla="*/ 0 h 309"/>
                <a:gd name="T12" fmla="*/ 0 w 194"/>
                <a:gd name="T13" fmla="*/ 0 h 309"/>
                <a:gd name="T14" fmla="*/ 0 w 194"/>
                <a:gd name="T15" fmla="*/ 0 h 309"/>
                <a:gd name="T16" fmla="*/ 0 w 194"/>
                <a:gd name="T17" fmla="*/ 0 h 309"/>
                <a:gd name="T18" fmla="*/ 0 w 194"/>
                <a:gd name="T19" fmla="*/ 0 h 309"/>
                <a:gd name="T20" fmla="*/ 0 w 194"/>
                <a:gd name="T21" fmla="*/ 0 h 309"/>
                <a:gd name="T22" fmla="*/ 0 w 194"/>
                <a:gd name="T23" fmla="*/ 0 h 309"/>
                <a:gd name="T24" fmla="*/ 0 w 194"/>
                <a:gd name="T25" fmla="*/ 0 h 309"/>
                <a:gd name="T26" fmla="*/ 0 w 194"/>
                <a:gd name="T27" fmla="*/ 0 h 309"/>
                <a:gd name="T28" fmla="*/ 0 w 194"/>
                <a:gd name="T29" fmla="*/ 0 h 309"/>
                <a:gd name="T30" fmla="*/ 0 w 194"/>
                <a:gd name="T31" fmla="*/ 0 h 309"/>
                <a:gd name="T32" fmla="*/ 0 w 194"/>
                <a:gd name="T33" fmla="*/ 0 h 309"/>
                <a:gd name="T34" fmla="*/ 0 w 194"/>
                <a:gd name="T35" fmla="*/ 0 h 309"/>
                <a:gd name="T36" fmla="*/ 0 w 194"/>
                <a:gd name="T37" fmla="*/ 0 h 309"/>
                <a:gd name="T38" fmla="*/ 0 w 194"/>
                <a:gd name="T39" fmla="*/ 0 h 309"/>
                <a:gd name="T40" fmla="*/ 0 w 194"/>
                <a:gd name="T41" fmla="*/ 0 h 309"/>
                <a:gd name="T42" fmla="*/ 0 w 194"/>
                <a:gd name="T43" fmla="*/ 0 h 3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4" h="309">
                  <a:moveTo>
                    <a:pt x="193" y="77"/>
                  </a:moveTo>
                  <a:lnTo>
                    <a:pt x="45" y="0"/>
                  </a:lnTo>
                  <a:lnTo>
                    <a:pt x="30" y="15"/>
                  </a:lnTo>
                  <a:lnTo>
                    <a:pt x="30" y="46"/>
                  </a:lnTo>
                  <a:lnTo>
                    <a:pt x="30" y="62"/>
                  </a:lnTo>
                  <a:lnTo>
                    <a:pt x="30" y="139"/>
                  </a:lnTo>
                  <a:lnTo>
                    <a:pt x="15" y="154"/>
                  </a:lnTo>
                  <a:lnTo>
                    <a:pt x="15" y="185"/>
                  </a:lnTo>
                  <a:lnTo>
                    <a:pt x="0" y="185"/>
                  </a:lnTo>
                  <a:lnTo>
                    <a:pt x="30" y="200"/>
                  </a:lnTo>
                  <a:lnTo>
                    <a:pt x="45" y="262"/>
                  </a:lnTo>
                  <a:lnTo>
                    <a:pt x="15" y="277"/>
                  </a:lnTo>
                  <a:lnTo>
                    <a:pt x="45" y="308"/>
                  </a:lnTo>
                  <a:lnTo>
                    <a:pt x="134" y="277"/>
                  </a:lnTo>
                  <a:lnTo>
                    <a:pt x="163" y="246"/>
                  </a:lnTo>
                  <a:lnTo>
                    <a:pt x="178" y="231"/>
                  </a:lnTo>
                  <a:lnTo>
                    <a:pt x="148" y="216"/>
                  </a:lnTo>
                  <a:lnTo>
                    <a:pt x="163" y="185"/>
                  </a:lnTo>
                  <a:lnTo>
                    <a:pt x="163" y="169"/>
                  </a:lnTo>
                  <a:lnTo>
                    <a:pt x="163" y="139"/>
                  </a:lnTo>
                  <a:lnTo>
                    <a:pt x="193" y="154"/>
                  </a:lnTo>
                  <a:lnTo>
                    <a:pt x="193"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95" name="Line 511">
              <a:extLst>
                <a:ext uri="{FF2B5EF4-FFF2-40B4-BE49-F238E27FC236}">
                  <a16:creationId xmlns:a16="http://schemas.microsoft.com/office/drawing/2014/main" id="{6753A6E5-312D-6C4D-0B77-273A4C28F282}"/>
                </a:ext>
              </a:extLst>
            </p:cNvPr>
            <p:cNvSpPr>
              <a:spLocks noChangeShapeType="1"/>
            </p:cNvSpPr>
            <p:nvPr/>
          </p:nvSpPr>
          <p:spPr bwMode="auto">
            <a:xfrm>
              <a:off x="6037613" y="5253651"/>
              <a:ext cx="0" cy="11387"/>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96" name="Line 512">
              <a:extLst>
                <a:ext uri="{FF2B5EF4-FFF2-40B4-BE49-F238E27FC236}">
                  <a16:creationId xmlns:a16="http://schemas.microsoft.com/office/drawing/2014/main" id="{BB1EEAB7-7DC0-22E7-EC96-08CD27420501}"/>
                </a:ext>
              </a:extLst>
            </p:cNvPr>
            <p:cNvSpPr>
              <a:spLocks noChangeShapeType="1"/>
            </p:cNvSpPr>
            <p:nvPr/>
          </p:nvSpPr>
          <p:spPr bwMode="auto">
            <a:xfrm>
              <a:off x="5991003" y="4404570"/>
              <a:ext cx="16213"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97" name="Freeform 513">
              <a:extLst>
                <a:ext uri="{FF2B5EF4-FFF2-40B4-BE49-F238E27FC236}">
                  <a16:creationId xmlns:a16="http://schemas.microsoft.com/office/drawing/2014/main" id="{C5BD294E-F05E-B2C3-7966-7C3D01CA77A0}"/>
                </a:ext>
              </a:extLst>
            </p:cNvPr>
            <p:cNvSpPr>
              <a:spLocks/>
            </p:cNvSpPr>
            <p:nvPr/>
          </p:nvSpPr>
          <p:spPr bwMode="auto">
            <a:xfrm>
              <a:off x="5991003" y="4315108"/>
              <a:ext cx="129701" cy="141513"/>
            </a:xfrm>
            <a:custGeom>
              <a:avLst/>
              <a:gdLst>
                <a:gd name="T0" fmla="*/ 0 w 135"/>
                <a:gd name="T1" fmla="*/ 0 h 170"/>
                <a:gd name="T2" fmla="*/ 0 w 135"/>
                <a:gd name="T3" fmla="*/ 0 h 170"/>
                <a:gd name="T4" fmla="*/ 0 w 135"/>
                <a:gd name="T5" fmla="*/ 0 h 170"/>
                <a:gd name="T6" fmla="*/ 0 w 135"/>
                <a:gd name="T7" fmla="*/ 0 h 170"/>
                <a:gd name="T8" fmla="*/ 0 w 135"/>
                <a:gd name="T9" fmla="*/ 0 h 170"/>
                <a:gd name="T10" fmla="*/ 0 w 135"/>
                <a:gd name="T11" fmla="*/ 0 h 170"/>
                <a:gd name="T12" fmla="*/ 0 w 135"/>
                <a:gd name="T13" fmla="*/ 0 h 170"/>
                <a:gd name="T14" fmla="*/ 0 w 135"/>
                <a:gd name="T15" fmla="*/ 0 h 170"/>
                <a:gd name="T16" fmla="*/ 0 w 135"/>
                <a:gd name="T17" fmla="*/ 0 h 170"/>
                <a:gd name="T18" fmla="*/ 0 w 135"/>
                <a:gd name="T19" fmla="*/ 0 h 170"/>
                <a:gd name="T20" fmla="*/ 0 w 135"/>
                <a:gd name="T21" fmla="*/ 0 h 170"/>
                <a:gd name="T22" fmla="*/ 0 w 135"/>
                <a:gd name="T23" fmla="*/ 0 h 170"/>
                <a:gd name="T24" fmla="*/ 0 w 135"/>
                <a:gd name="T25" fmla="*/ 0 h 170"/>
                <a:gd name="T26" fmla="*/ 0 w 135"/>
                <a:gd name="T27" fmla="*/ 0 h 170"/>
                <a:gd name="T28" fmla="*/ 0 w 135"/>
                <a:gd name="T29" fmla="*/ 0 h 170"/>
                <a:gd name="T30" fmla="*/ 0 w 135"/>
                <a:gd name="T31" fmla="*/ 0 h 170"/>
                <a:gd name="T32" fmla="*/ 0 w 135"/>
                <a:gd name="T33" fmla="*/ 0 h 170"/>
                <a:gd name="T34" fmla="*/ 0 w 135"/>
                <a:gd name="T35" fmla="*/ 0 h 170"/>
                <a:gd name="T36" fmla="*/ 0 w 135"/>
                <a:gd name="T37" fmla="*/ 0 h 170"/>
                <a:gd name="T38" fmla="*/ 0 w 135"/>
                <a:gd name="T39" fmla="*/ 0 h 170"/>
                <a:gd name="T40" fmla="*/ 0 w 135"/>
                <a:gd name="T41" fmla="*/ 0 h 170"/>
                <a:gd name="T42" fmla="*/ 0 w 135"/>
                <a:gd name="T43" fmla="*/ 0 h 170"/>
                <a:gd name="T44" fmla="*/ 0 w 135"/>
                <a:gd name="T45" fmla="*/ 0 h 170"/>
                <a:gd name="T46" fmla="*/ 0 w 135"/>
                <a:gd name="T47" fmla="*/ 0 h 1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35" h="170">
                  <a:moveTo>
                    <a:pt x="74" y="169"/>
                  </a:moveTo>
                  <a:lnTo>
                    <a:pt x="45" y="154"/>
                  </a:lnTo>
                  <a:lnTo>
                    <a:pt x="45" y="138"/>
                  </a:lnTo>
                  <a:lnTo>
                    <a:pt x="15" y="108"/>
                  </a:lnTo>
                  <a:lnTo>
                    <a:pt x="0" y="108"/>
                  </a:lnTo>
                  <a:lnTo>
                    <a:pt x="15" y="92"/>
                  </a:lnTo>
                  <a:lnTo>
                    <a:pt x="15" y="77"/>
                  </a:lnTo>
                  <a:lnTo>
                    <a:pt x="30" y="46"/>
                  </a:lnTo>
                  <a:lnTo>
                    <a:pt x="30" y="31"/>
                  </a:lnTo>
                  <a:lnTo>
                    <a:pt x="45" y="15"/>
                  </a:lnTo>
                  <a:lnTo>
                    <a:pt x="60" y="0"/>
                  </a:lnTo>
                  <a:lnTo>
                    <a:pt x="74" y="0"/>
                  </a:lnTo>
                  <a:lnTo>
                    <a:pt x="89" y="15"/>
                  </a:lnTo>
                  <a:lnTo>
                    <a:pt x="89" y="31"/>
                  </a:lnTo>
                  <a:lnTo>
                    <a:pt x="89" y="46"/>
                  </a:lnTo>
                  <a:lnTo>
                    <a:pt x="74" y="61"/>
                  </a:lnTo>
                  <a:lnTo>
                    <a:pt x="74" y="77"/>
                  </a:lnTo>
                  <a:lnTo>
                    <a:pt x="74" y="92"/>
                  </a:lnTo>
                  <a:lnTo>
                    <a:pt x="89" y="92"/>
                  </a:lnTo>
                  <a:lnTo>
                    <a:pt x="119" y="108"/>
                  </a:lnTo>
                  <a:lnTo>
                    <a:pt x="134" y="138"/>
                  </a:lnTo>
                  <a:lnTo>
                    <a:pt x="134" y="154"/>
                  </a:lnTo>
                  <a:lnTo>
                    <a:pt x="89" y="154"/>
                  </a:lnTo>
                  <a:lnTo>
                    <a:pt x="74" y="16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98" name="Freeform 514">
              <a:extLst>
                <a:ext uri="{FF2B5EF4-FFF2-40B4-BE49-F238E27FC236}">
                  <a16:creationId xmlns:a16="http://schemas.microsoft.com/office/drawing/2014/main" id="{76C352E7-56CE-437B-7BE6-FEB1845952C8}"/>
                </a:ext>
              </a:extLst>
            </p:cNvPr>
            <p:cNvSpPr>
              <a:spLocks/>
            </p:cNvSpPr>
            <p:nvPr/>
          </p:nvSpPr>
          <p:spPr bwMode="auto">
            <a:xfrm>
              <a:off x="6106517" y="4380172"/>
              <a:ext cx="160100" cy="65064"/>
            </a:xfrm>
            <a:custGeom>
              <a:avLst/>
              <a:gdLst>
                <a:gd name="T0" fmla="*/ 0 w 165"/>
                <a:gd name="T1" fmla="*/ 0 h 78"/>
                <a:gd name="T2" fmla="*/ 0 w 165"/>
                <a:gd name="T3" fmla="*/ 0 h 78"/>
                <a:gd name="T4" fmla="*/ 0 w 165"/>
                <a:gd name="T5" fmla="*/ 0 h 78"/>
                <a:gd name="T6" fmla="*/ 0 w 165"/>
                <a:gd name="T7" fmla="*/ 0 h 78"/>
                <a:gd name="T8" fmla="*/ 0 w 165"/>
                <a:gd name="T9" fmla="*/ 0 h 78"/>
                <a:gd name="T10" fmla="*/ 0 w 165"/>
                <a:gd name="T11" fmla="*/ 0 h 78"/>
                <a:gd name="T12" fmla="*/ 0 w 165"/>
                <a:gd name="T13" fmla="*/ 0 h 78"/>
                <a:gd name="T14" fmla="*/ 0 w 165"/>
                <a:gd name="T15" fmla="*/ 0 h 78"/>
                <a:gd name="T16" fmla="*/ 0 w 165"/>
                <a:gd name="T17" fmla="*/ 0 h 78"/>
                <a:gd name="T18" fmla="*/ 0 w 165"/>
                <a:gd name="T19" fmla="*/ 0 h 78"/>
                <a:gd name="T20" fmla="*/ 0 w 165"/>
                <a:gd name="T21" fmla="*/ 0 h 78"/>
                <a:gd name="T22" fmla="*/ 0 w 165"/>
                <a:gd name="T23" fmla="*/ 0 h 78"/>
                <a:gd name="T24" fmla="*/ 0 w 165"/>
                <a:gd name="T25" fmla="*/ 0 h 78"/>
                <a:gd name="T26" fmla="*/ 0 w 165"/>
                <a:gd name="T27" fmla="*/ 0 h 78"/>
                <a:gd name="T28" fmla="*/ 0 w 165"/>
                <a:gd name="T29" fmla="*/ 0 h 78"/>
                <a:gd name="T30" fmla="*/ 0 w 165"/>
                <a:gd name="T31" fmla="*/ 0 h 78"/>
                <a:gd name="T32" fmla="*/ 0 w 165"/>
                <a:gd name="T33" fmla="*/ 0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 h="78">
                  <a:moveTo>
                    <a:pt x="75" y="15"/>
                  </a:moveTo>
                  <a:lnTo>
                    <a:pt x="30" y="0"/>
                  </a:lnTo>
                  <a:lnTo>
                    <a:pt x="0" y="15"/>
                  </a:lnTo>
                  <a:lnTo>
                    <a:pt x="0" y="31"/>
                  </a:lnTo>
                  <a:lnTo>
                    <a:pt x="15" y="62"/>
                  </a:lnTo>
                  <a:lnTo>
                    <a:pt x="30" y="62"/>
                  </a:lnTo>
                  <a:lnTo>
                    <a:pt x="45" y="46"/>
                  </a:lnTo>
                  <a:lnTo>
                    <a:pt x="60" y="62"/>
                  </a:lnTo>
                  <a:lnTo>
                    <a:pt x="75" y="77"/>
                  </a:lnTo>
                  <a:lnTo>
                    <a:pt x="104" y="77"/>
                  </a:lnTo>
                  <a:lnTo>
                    <a:pt x="104" y="62"/>
                  </a:lnTo>
                  <a:lnTo>
                    <a:pt x="134" y="62"/>
                  </a:lnTo>
                  <a:lnTo>
                    <a:pt x="149" y="62"/>
                  </a:lnTo>
                  <a:lnTo>
                    <a:pt x="164" y="62"/>
                  </a:lnTo>
                  <a:lnTo>
                    <a:pt x="134" y="31"/>
                  </a:lnTo>
                  <a:lnTo>
                    <a:pt x="104" y="31"/>
                  </a:lnTo>
                  <a:lnTo>
                    <a:pt x="7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899" name="Freeform 515">
              <a:extLst>
                <a:ext uri="{FF2B5EF4-FFF2-40B4-BE49-F238E27FC236}">
                  <a16:creationId xmlns:a16="http://schemas.microsoft.com/office/drawing/2014/main" id="{E4881B5C-2A97-2B46-C751-E4E45567827B}"/>
                </a:ext>
              </a:extLst>
            </p:cNvPr>
            <p:cNvSpPr>
              <a:spLocks/>
            </p:cNvSpPr>
            <p:nvPr/>
          </p:nvSpPr>
          <p:spPr bwMode="auto">
            <a:xfrm>
              <a:off x="6065985" y="4315108"/>
              <a:ext cx="70931" cy="92715"/>
            </a:xfrm>
            <a:custGeom>
              <a:avLst/>
              <a:gdLst>
                <a:gd name="T0" fmla="*/ 0 w 75"/>
                <a:gd name="T1" fmla="*/ 0 h 109"/>
                <a:gd name="T2" fmla="*/ 0 w 75"/>
                <a:gd name="T3" fmla="*/ 0 h 109"/>
                <a:gd name="T4" fmla="*/ 0 w 75"/>
                <a:gd name="T5" fmla="*/ 0 h 109"/>
                <a:gd name="T6" fmla="*/ 0 w 75"/>
                <a:gd name="T7" fmla="*/ 0 h 109"/>
                <a:gd name="T8" fmla="*/ 0 w 75"/>
                <a:gd name="T9" fmla="*/ 0 h 109"/>
                <a:gd name="T10" fmla="*/ 0 w 75"/>
                <a:gd name="T11" fmla="*/ 0 h 109"/>
                <a:gd name="T12" fmla="*/ 0 w 75"/>
                <a:gd name="T13" fmla="*/ 0 h 109"/>
                <a:gd name="T14" fmla="*/ 0 w 75"/>
                <a:gd name="T15" fmla="*/ 0 h 109"/>
                <a:gd name="T16" fmla="*/ 0 w 75"/>
                <a:gd name="T17" fmla="*/ 0 h 109"/>
                <a:gd name="T18" fmla="*/ 0 w 75"/>
                <a:gd name="T19" fmla="*/ 0 h 109"/>
                <a:gd name="T20" fmla="*/ 0 w 75"/>
                <a:gd name="T21" fmla="*/ 0 h 109"/>
                <a:gd name="T22" fmla="*/ 0 w 75"/>
                <a:gd name="T23" fmla="*/ 0 h 109"/>
                <a:gd name="T24" fmla="*/ 0 w 75"/>
                <a:gd name="T25" fmla="*/ 0 h 109"/>
                <a:gd name="T26" fmla="*/ 0 w 75"/>
                <a:gd name="T27" fmla="*/ 0 h 109"/>
                <a:gd name="T28" fmla="*/ 0 w 75"/>
                <a:gd name="T29" fmla="*/ 0 h 1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 h="109">
                  <a:moveTo>
                    <a:pt x="15" y="15"/>
                  </a:moveTo>
                  <a:lnTo>
                    <a:pt x="15" y="31"/>
                  </a:lnTo>
                  <a:lnTo>
                    <a:pt x="15" y="46"/>
                  </a:lnTo>
                  <a:lnTo>
                    <a:pt x="15" y="62"/>
                  </a:lnTo>
                  <a:lnTo>
                    <a:pt x="0" y="62"/>
                  </a:lnTo>
                  <a:lnTo>
                    <a:pt x="0" y="77"/>
                  </a:lnTo>
                  <a:lnTo>
                    <a:pt x="0" y="93"/>
                  </a:lnTo>
                  <a:lnTo>
                    <a:pt x="15" y="93"/>
                  </a:lnTo>
                  <a:lnTo>
                    <a:pt x="30" y="108"/>
                  </a:lnTo>
                  <a:lnTo>
                    <a:pt x="44" y="108"/>
                  </a:lnTo>
                  <a:lnTo>
                    <a:pt x="74" y="77"/>
                  </a:lnTo>
                  <a:lnTo>
                    <a:pt x="59" y="31"/>
                  </a:lnTo>
                  <a:lnTo>
                    <a:pt x="74" y="15"/>
                  </a:lnTo>
                  <a:lnTo>
                    <a:pt x="44" y="0"/>
                  </a:lnTo>
                  <a:lnTo>
                    <a:pt x="1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00" name="Freeform 516">
              <a:extLst>
                <a:ext uri="{FF2B5EF4-FFF2-40B4-BE49-F238E27FC236}">
                  <a16:creationId xmlns:a16="http://schemas.microsoft.com/office/drawing/2014/main" id="{5B83B7C8-C53C-70D5-3197-47D10FF92083}"/>
                </a:ext>
              </a:extLst>
            </p:cNvPr>
            <p:cNvSpPr>
              <a:spLocks/>
            </p:cNvSpPr>
            <p:nvPr/>
          </p:nvSpPr>
          <p:spPr bwMode="auto">
            <a:xfrm>
              <a:off x="6023428" y="4456621"/>
              <a:ext cx="184418" cy="167539"/>
            </a:xfrm>
            <a:custGeom>
              <a:avLst/>
              <a:gdLst>
                <a:gd name="T0" fmla="*/ 0 w 196"/>
                <a:gd name="T1" fmla="*/ 0 h 201"/>
                <a:gd name="T2" fmla="*/ 0 w 196"/>
                <a:gd name="T3" fmla="*/ 0 h 201"/>
                <a:gd name="T4" fmla="*/ 0 w 196"/>
                <a:gd name="T5" fmla="*/ 0 h 201"/>
                <a:gd name="T6" fmla="*/ 0 w 196"/>
                <a:gd name="T7" fmla="*/ 0 h 201"/>
                <a:gd name="T8" fmla="*/ 0 w 196"/>
                <a:gd name="T9" fmla="*/ 0 h 201"/>
                <a:gd name="T10" fmla="*/ 0 w 196"/>
                <a:gd name="T11" fmla="*/ 0 h 201"/>
                <a:gd name="T12" fmla="*/ 0 w 196"/>
                <a:gd name="T13" fmla="*/ 0 h 201"/>
                <a:gd name="T14" fmla="*/ 0 w 196"/>
                <a:gd name="T15" fmla="*/ 0 h 201"/>
                <a:gd name="T16" fmla="*/ 0 w 196"/>
                <a:gd name="T17" fmla="*/ 0 h 201"/>
                <a:gd name="T18" fmla="*/ 0 w 196"/>
                <a:gd name="T19" fmla="*/ 0 h 201"/>
                <a:gd name="T20" fmla="*/ 0 w 196"/>
                <a:gd name="T21" fmla="*/ 0 h 201"/>
                <a:gd name="T22" fmla="*/ 0 w 196"/>
                <a:gd name="T23" fmla="*/ 0 h 201"/>
                <a:gd name="T24" fmla="*/ 0 w 196"/>
                <a:gd name="T25" fmla="*/ 0 h 201"/>
                <a:gd name="T26" fmla="*/ 0 w 196"/>
                <a:gd name="T27" fmla="*/ 0 h 201"/>
                <a:gd name="T28" fmla="*/ 0 w 196"/>
                <a:gd name="T29" fmla="*/ 0 h 201"/>
                <a:gd name="T30" fmla="*/ 0 w 196"/>
                <a:gd name="T31" fmla="*/ 0 h 201"/>
                <a:gd name="T32" fmla="*/ 0 w 196"/>
                <a:gd name="T33" fmla="*/ 0 h 201"/>
                <a:gd name="T34" fmla="*/ 0 w 196"/>
                <a:gd name="T35" fmla="*/ 0 h 201"/>
                <a:gd name="T36" fmla="*/ 0 w 196"/>
                <a:gd name="T37" fmla="*/ 0 h 201"/>
                <a:gd name="T38" fmla="*/ 0 w 196"/>
                <a:gd name="T39" fmla="*/ 0 h 201"/>
                <a:gd name="T40" fmla="*/ 0 w 196"/>
                <a:gd name="T41" fmla="*/ 0 h 201"/>
                <a:gd name="T42" fmla="*/ 0 w 196"/>
                <a:gd name="T43" fmla="*/ 0 h 201"/>
                <a:gd name="T44" fmla="*/ 0 w 196"/>
                <a:gd name="T45" fmla="*/ 0 h 201"/>
                <a:gd name="T46" fmla="*/ 0 w 196"/>
                <a:gd name="T47" fmla="*/ 0 h 201"/>
                <a:gd name="T48" fmla="*/ 0 w 196"/>
                <a:gd name="T49" fmla="*/ 0 h 201"/>
                <a:gd name="T50" fmla="*/ 0 w 196"/>
                <a:gd name="T51" fmla="*/ 0 h 201"/>
                <a:gd name="T52" fmla="*/ 0 w 196"/>
                <a:gd name="T53" fmla="*/ 0 h 201"/>
                <a:gd name="T54" fmla="*/ 0 w 196"/>
                <a:gd name="T55" fmla="*/ 0 h 201"/>
                <a:gd name="T56" fmla="*/ 0 w 196"/>
                <a:gd name="T57" fmla="*/ 0 h 2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6" h="201">
                  <a:moveTo>
                    <a:pt x="15" y="77"/>
                  </a:moveTo>
                  <a:lnTo>
                    <a:pt x="30" y="62"/>
                  </a:lnTo>
                  <a:lnTo>
                    <a:pt x="45" y="77"/>
                  </a:lnTo>
                  <a:lnTo>
                    <a:pt x="60" y="92"/>
                  </a:lnTo>
                  <a:lnTo>
                    <a:pt x="105" y="138"/>
                  </a:lnTo>
                  <a:lnTo>
                    <a:pt x="120" y="138"/>
                  </a:lnTo>
                  <a:lnTo>
                    <a:pt x="150" y="154"/>
                  </a:lnTo>
                  <a:lnTo>
                    <a:pt x="150" y="185"/>
                  </a:lnTo>
                  <a:lnTo>
                    <a:pt x="150" y="200"/>
                  </a:lnTo>
                  <a:lnTo>
                    <a:pt x="165" y="200"/>
                  </a:lnTo>
                  <a:lnTo>
                    <a:pt x="180" y="169"/>
                  </a:lnTo>
                  <a:lnTo>
                    <a:pt x="165" y="169"/>
                  </a:lnTo>
                  <a:lnTo>
                    <a:pt x="180" y="154"/>
                  </a:lnTo>
                  <a:lnTo>
                    <a:pt x="195" y="154"/>
                  </a:lnTo>
                  <a:lnTo>
                    <a:pt x="150" y="123"/>
                  </a:lnTo>
                  <a:lnTo>
                    <a:pt x="120" y="108"/>
                  </a:lnTo>
                  <a:lnTo>
                    <a:pt x="105" y="77"/>
                  </a:lnTo>
                  <a:lnTo>
                    <a:pt x="90" y="77"/>
                  </a:lnTo>
                  <a:lnTo>
                    <a:pt x="90" y="46"/>
                  </a:lnTo>
                  <a:lnTo>
                    <a:pt x="105" y="46"/>
                  </a:lnTo>
                  <a:lnTo>
                    <a:pt x="105" y="31"/>
                  </a:lnTo>
                  <a:lnTo>
                    <a:pt x="105" y="15"/>
                  </a:lnTo>
                  <a:lnTo>
                    <a:pt x="90" y="0"/>
                  </a:lnTo>
                  <a:lnTo>
                    <a:pt x="45" y="15"/>
                  </a:lnTo>
                  <a:lnTo>
                    <a:pt x="30" y="31"/>
                  </a:lnTo>
                  <a:lnTo>
                    <a:pt x="15" y="31"/>
                  </a:lnTo>
                  <a:lnTo>
                    <a:pt x="0" y="31"/>
                  </a:lnTo>
                  <a:lnTo>
                    <a:pt x="0" y="46"/>
                  </a:lnTo>
                  <a:lnTo>
                    <a:pt x="15"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01" name="Freeform 517">
              <a:extLst>
                <a:ext uri="{FF2B5EF4-FFF2-40B4-BE49-F238E27FC236}">
                  <a16:creationId xmlns:a16="http://schemas.microsoft.com/office/drawing/2014/main" id="{91BB2261-967A-6544-1FF4-00C3CF651DCE}"/>
                </a:ext>
              </a:extLst>
            </p:cNvPr>
            <p:cNvSpPr>
              <a:spLocks/>
            </p:cNvSpPr>
            <p:nvPr/>
          </p:nvSpPr>
          <p:spPr bwMode="auto">
            <a:xfrm>
              <a:off x="6120704" y="4624161"/>
              <a:ext cx="46611" cy="27652"/>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w 46"/>
                <a:gd name="T11" fmla="*/ 0 h 31"/>
                <a:gd name="T12" fmla="*/ 0 w 46"/>
                <a:gd name="T13" fmla="*/ 0 h 31"/>
                <a:gd name="T14" fmla="*/ 0 w 46"/>
                <a:gd name="T15" fmla="*/ 0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 h="31">
                  <a:moveTo>
                    <a:pt x="45" y="0"/>
                  </a:moveTo>
                  <a:lnTo>
                    <a:pt x="30" y="0"/>
                  </a:lnTo>
                  <a:lnTo>
                    <a:pt x="0" y="0"/>
                  </a:lnTo>
                  <a:lnTo>
                    <a:pt x="0" y="15"/>
                  </a:lnTo>
                  <a:lnTo>
                    <a:pt x="30" y="30"/>
                  </a:lnTo>
                  <a:lnTo>
                    <a:pt x="45" y="15"/>
                  </a:lnTo>
                  <a:lnTo>
                    <a:pt x="30" y="15"/>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02" name="Freeform 518">
              <a:extLst>
                <a:ext uri="{FF2B5EF4-FFF2-40B4-BE49-F238E27FC236}">
                  <a16:creationId xmlns:a16="http://schemas.microsoft.com/office/drawing/2014/main" id="{D7CFEF6D-D32A-1714-9B75-B5E07A23CDA7}"/>
                </a:ext>
              </a:extLst>
            </p:cNvPr>
            <p:cNvSpPr>
              <a:spLocks/>
            </p:cNvSpPr>
            <p:nvPr/>
          </p:nvSpPr>
          <p:spPr bwMode="auto">
            <a:xfrm>
              <a:off x="6051800" y="4572110"/>
              <a:ext cx="16213" cy="39038"/>
            </a:xfrm>
            <a:custGeom>
              <a:avLst/>
              <a:gdLst>
                <a:gd name="T0" fmla="*/ 0 w 17"/>
                <a:gd name="T1" fmla="*/ 0 h 47"/>
                <a:gd name="T2" fmla="*/ 0 w 17"/>
                <a:gd name="T3" fmla="*/ 0 h 47"/>
                <a:gd name="T4" fmla="*/ 0 w 17"/>
                <a:gd name="T5" fmla="*/ 0 h 47"/>
                <a:gd name="T6" fmla="*/ 0 w 17"/>
                <a:gd name="T7" fmla="*/ 0 h 47"/>
                <a:gd name="T8" fmla="*/ 0 w 17"/>
                <a:gd name="T9" fmla="*/ 0 h 47"/>
                <a:gd name="T10" fmla="*/ 0 w 17"/>
                <a:gd name="T11" fmla="*/ 0 h 47"/>
                <a:gd name="T12" fmla="*/ 0 w 17"/>
                <a:gd name="T13" fmla="*/ 0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47">
                  <a:moveTo>
                    <a:pt x="0" y="15"/>
                  </a:moveTo>
                  <a:lnTo>
                    <a:pt x="0" y="31"/>
                  </a:lnTo>
                  <a:lnTo>
                    <a:pt x="0" y="46"/>
                  </a:lnTo>
                  <a:lnTo>
                    <a:pt x="16" y="31"/>
                  </a:lnTo>
                  <a:lnTo>
                    <a:pt x="16" y="15"/>
                  </a:lnTo>
                  <a:lnTo>
                    <a:pt x="0" y="0"/>
                  </a:lnTo>
                  <a:lnTo>
                    <a:pt x="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03" name="Freeform 519">
              <a:extLst>
                <a:ext uri="{FF2B5EF4-FFF2-40B4-BE49-F238E27FC236}">
                  <a16:creationId xmlns:a16="http://schemas.microsoft.com/office/drawing/2014/main" id="{671E6BB0-9577-3DDA-B180-D5FBCB48BFDB}"/>
                </a:ext>
              </a:extLst>
            </p:cNvPr>
            <p:cNvSpPr>
              <a:spLocks/>
            </p:cNvSpPr>
            <p:nvPr/>
          </p:nvSpPr>
          <p:spPr bwMode="auto">
            <a:xfrm>
              <a:off x="6007215" y="4443609"/>
              <a:ext cx="58770" cy="39038"/>
            </a:xfrm>
            <a:custGeom>
              <a:avLst/>
              <a:gdLst>
                <a:gd name="T0" fmla="*/ 0 w 60"/>
                <a:gd name="T1" fmla="*/ 0 h 47"/>
                <a:gd name="T2" fmla="*/ 0 w 60"/>
                <a:gd name="T3" fmla="*/ 0 h 47"/>
                <a:gd name="T4" fmla="*/ 0 w 60"/>
                <a:gd name="T5" fmla="*/ 0 h 47"/>
                <a:gd name="T6" fmla="*/ 0 w 60"/>
                <a:gd name="T7" fmla="*/ 0 h 47"/>
                <a:gd name="T8" fmla="*/ 0 w 60"/>
                <a:gd name="T9" fmla="*/ 0 h 47"/>
                <a:gd name="T10" fmla="*/ 0 w 60"/>
                <a:gd name="T11" fmla="*/ 0 h 47"/>
                <a:gd name="T12" fmla="*/ 0 w 60"/>
                <a:gd name="T13" fmla="*/ 0 h 47"/>
                <a:gd name="T14" fmla="*/ 0 w 60"/>
                <a:gd name="T15" fmla="*/ 0 h 47"/>
                <a:gd name="T16" fmla="*/ 0 w 60"/>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47">
                  <a:moveTo>
                    <a:pt x="59" y="15"/>
                  </a:moveTo>
                  <a:lnTo>
                    <a:pt x="30" y="0"/>
                  </a:lnTo>
                  <a:lnTo>
                    <a:pt x="0" y="31"/>
                  </a:lnTo>
                  <a:lnTo>
                    <a:pt x="0" y="46"/>
                  </a:lnTo>
                  <a:lnTo>
                    <a:pt x="15" y="46"/>
                  </a:lnTo>
                  <a:lnTo>
                    <a:pt x="30" y="46"/>
                  </a:lnTo>
                  <a:lnTo>
                    <a:pt x="44" y="46"/>
                  </a:lnTo>
                  <a:lnTo>
                    <a:pt x="59" y="31"/>
                  </a:lnTo>
                  <a:lnTo>
                    <a:pt x="59"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04" name="Freeform 520">
              <a:extLst>
                <a:ext uri="{FF2B5EF4-FFF2-40B4-BE49-F238E27FC236}">
                  <a16:creationId xmlns:a16="http://schemas.microsoft.com/office/drawing/2014/main" id="{A6A0DFF5-8FDA-1FF5-108C-81DC340798F5}"/>
                </a:ext>
              </a:extLst>
            </p:cNvPr>
            <p:cNvSpPr>
              <a:spLocks/>
            </p:cNvSpPr>
            <p:nvPr/>
          </p:nvSpPr>
          <p:spPr bwMode="auto">
            <a:xfrm>
              <a:off x="6065985" y="4417583"/>
              <a:ext cx="113488" cy="55304"/>
            </a:xfrm>
            <a:custGeom>
              <a:avLst/>
              <a:gdLst>
                <a:gd name="T0" fmla="*/ 0 w 120"/>
                <a:gd name="T1" fmla="*/ 0 h 63"/>
                <a:gd name="T2" fmla="*/ 0 w 120"/>
                <a:gd name="T3" fmla="*/ 0 h 63"/>
                <a:gd name="T4" fmla="*/ 0 w 120"/>
                <a:gd name="T5" fmla="*/ 0 h 63"/>
                <a:gd name="T6" fmla="*/ 0 w 120"/>
                <a:gd name="T7" fmla="*/ 0 h 63"/>
                <a:gd name="T8" fmla="*/ 0 w 120"/>
                <a:gd name="T9" fmla="*/ 0 h 63"/>
                <a:gd name="T10" fmla="*/ 0 w 120"/>
                <a:gd name="T11" fmla="*/ 0 h 63"/>
                <a:gd name="T12" fmla="*/ 0 w 120"/>
                <a:gd name="T13" fmla="*/ 0 h 63"/>
                <a:gd name="T14" fmla="*/ 0 w 120"/>
                <a:gd name="T15" fmla="*/ 0 h 63"/>
                <a:gd name="T16" fmla="*/ 0 w 120"/>
                <a:gd name="T17" fmla="*/ 0 h 63"/>
                <a:gd name="T18" fmla="*/ 0 w 120"/>
                <a:gd name="T19" fmla="*/ 0 h 63"/>
                <a:gd name="T20" fmla="*/ 0 w 120"/>
                <a:gd name="T21" fmla="*/ 0 h 63"/>
                <a:gd name="T22" fmla="*/ 0 w 120"/>
                <a:gd name="T23" fmla="*/ 0 h 63"/>
                <a:gd name="T24" fmla="*/ 0 w 120"/>
                <a:gd name="T25" fmla="*/ 0 h 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0" h="63">
                  <a:moveTo>
                    <a:pt x="60" y="16"/>
                  </a:moveTo>
                  <a:lnTo>
                    <a:pt x="60" y="31"/>
                  </a:lnTo>
                  <a:lnTo>
                    <a:pt x="15" y="31"/>
                  </a:lnTo>
                  <a:lnTo>
                    <a:pt x="0" y="47"/>
                  </a:lnTo>
                  <a:lnTo>
                    <a:pt x="0" y="62"/>
                  </a:lnTo>
                  <a:lnTo>
                    <a:pt x="45" y="47"/>
                  </a:lnTo>
                  <a:lnTo>
                    <a:pt x="60" y="62"/>
                  </a:lnTo>
                  <a:lnTo>
                    <a:pt x="104" y="62"/>
                  </a:lnTo>
                  <a:lnTo>
                    <a:pt x="119" y="31"/>
                  </a:lnTo>
                  <a:lnTo>
                    <a:pt x="104" y="16"/>
                  </a:lnTo>
                  <a:lnTo>
                    <a:pt x="89" y="0"/>
                  </a:lnTo>
                  <a:lnTo>
                    <a:pt x="74" y="16"/>
                  </a:lnTo>
                  <a:lnTo>
                    <a:pt x="6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05" name="Freeform 521">
              <a:extLst>
                <a:ext uri="{FF2B5EF4-FFF2-40B4-BE49-F238E27FC236}">
                  <a16:creationId xmlns:a16="http://schemas.microsoft.com/office/drawing/2014/main" id="{28308445-0B4B-22B4-5EC7-3C8293D6BD33}"/>
                </a:ext>
              </a:extLst>
            </p:cNvPr>
            <p:cNvSpPr>
              <a:spLocks/>
            </p:cNvSpPr>
            <p:nvPr/>
          </p:nvSpPr>
          <p:spPr bwMode="auto">
            <a:xfrm>
              <a:off x="6165288" y="4430596"/>
              <a:ext cx="101329" cy="52051"/>
            </a:xfrm>
            <a:custGeom>
              <a:avLst/>
              <a:gdLst>
                <a:gd name="T0" fmla="*/ 0 w 105"/>
                <a:gd name="T1" fmla="*/ 0 h 62"/>
                <a:gd name="T2" fmla="*/ 0 w 105"/>
                <a:gd name="T3" fmla="*/ 0 h 62"/>
                <a:gd name="T4" fmla="*/ 0 w 105"/>
                <a:gd name="T5" fmla="*/ 0 h 62"/>
                <a:gd name="T6" fmla="*/ 0 w 105"/>
                <a:gd name="T7" fmla="*/ 0 h 62"/>
                <a:gd name="T8" fmla="*/ 0 w 105"/>
                <a:gd name="T9" fmla="*/ 0 h 62"/>
                <a:gd name="T10" fmla="*/ 0 w 105"/>
                <a:gd name="T11" fmla="*/ 0 h 62"/>
                <a:gd name="T12" fmla="*/ 0 w 105"/>
                <a:gd name="T13" fmla="*/ 0 h 62"/>
                <a:gd name="T14" fmla="*/ 0 w 105"/>
                <a:gd name="T15" fmla="*/ 0 h 62"/>
                <a:gd name="T16" fmla="*/ 0 w 105"/>
                <a:gd name="T17" fmla="*/ 0 h 62"/>
                <a:gd name="T18" fmla="*/ 0 w 105"/>
                <a:gd name="T19" fmla="*/ 0 h 62"/>
                <a:gd name="T20" fmla="*/ 0 w 105"/>
                <a:gd name="T21" fmla="*/ 0 h 62"/>
                <a:gd name="T22" fmla="*/ 0 w 105"/>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5" h="62">
                  <a:moveTo>
                    <a:pt x="89" y="0"/>
                  </a:moveTo>
                  <a:lnTo>
                    <a:pt x="74" y="0"/>
                  </a:lnTo>
                  <a:lnTo>
                    <a:pt x="45" y="0"/>
                  </a:lnTo>
                  <a:lnTo>
                    <a:pt x="45" y="15"/>
                  </a:lnTo>
                  <a:lnTo>
                    <a:pt x="15" y="15"/>
                  </a:lnTo>
                  <a:lnTo>
                    <a:pt x="0" y="46"/>
                  </a:lnTo>
                  <a:lnTo>
                    <a:pt x="30" y="61"/>
                  </a:lnTo>
                  <a:lnTo>
                    <a:pt x="45" y="46"/>
                  </a:lnTo>
                  <a:lnTo>
                    <a:pt x="74" y="61"/>
                  </a:lnTo>
                  <a:lnTo>
                    <a:pt x="89" y="31"/>
                  </a:lnTo>
                  <a:lnTo>
                    <a:pt x="104" y="15"/>
                  </a:lnTo>
                  <a:lnTo>
                    <a:pt x="8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06" name="Freeform 522">
              <a:extLst>
                <a:ext uri="{FF2B5EF4-FFF2-40B4-BE49-F238E27FC236}">
                  <a16:creationId xmlns:a16="http://schemas.microsoft.com/office/drawing/2014/main" id="{D37BD5D6-9F6F-753A-7CC3-684D472D6FB9}"/>
                </a:ext>
              </a:extLst>
            </p:cNvPr>
            <p:cNvSpPr>
              <a:spLocks/>
            </p:cNvSpPr>
            <p:nvPr/>
          </p:nvSpPr>
          <p:spPr bwMode="auto">
            <a:xfrm>
              <a:off x="6220005" y="4547710"/>
              <a:ext cx="32425" cy="50425"/>
            </a:xfrm>
            <a:custGeom>
              <a:avLst/>
              <a:gdLst>
                <a:gd name="T0" fmla="*/ 0 w 30"/>
                <a:gd name="T1" fmla="*/ 0 h 62"/>
                <a:gd name="T2" fmla="*/ 0 w 30"/>
                <a:gd name="T3" fmla="*/ 0 h 62"/>
                <a:gd name="T4" fmla="*/ 1 w 30"/>
                <a:gd name="T5" fmla="*/ 0 h 62"/>
                <a:gd name="T6" fmla="*/ 1 w 30"/>
                <a:gd name="T7" fmla="*/ 0 h 62"/>
                <a:gd name="T8" fmla="*/ 1 w 30"/>
                <a:gd name="T9" fmla="*/ 0 h 62"/>
                <a:gd name="T10" fmla="*/ 0 w 30"/>
                <a:gd name="T11" fmla="*/ 0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62">
                  <a:moveTo>
                    <a:pt x="0" y="15"/>
                  </a:moveTo>
                  <a:lnTo>
                    <a:pt x="0" y="46"/>
                  </a:lnTo>
                  <a:lnTo>
                    <a:pt x="29" y="61"/>
                  </a:lnTo>
                  <a:lnTo>
                    <a:pt x="29" y="46"/>
                  </a:lnTo>
                  <a:lnTo>
                    <a:pt x="15" y="0"/>
                  </a:lnTo>
                  <a:lnTo>
                    <a:pt x="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07" name="Oval 523">
              <a:extLst>
                <a:ext uri="{FF2B5EF4-FFF2-40B4-BE49-F238E27FC236}">
                  <a16:creationId xmlns:a16="http://schemas.microsoft.com/office/drawing/2014/main" id="{1E473E1F-14FE-7484-D22C-1C0A325CC0A5}"/>
                </a:ext>
              </a:extLst>
            </p:cNvPr>
            <p:cNvSpPr>
              <a:spLocks noChangeArrowheads="1"/>
            </p:cNvSpPr>
            <p:nvPr/>
          </p:nvSpPr>
          <p:spPr bwMode="auto">
            <a:xfrm>
              <a:off x="6106517" y="4651812"/>
              <a:ext cx="14187" cy="9760"/>
            </a:xfrm>
            <a:prstGeom prst="ellipse">
              <a:avLst/>
            </a:prstGeom>
            <a:solidFill>
              <a:schemeClr val="bg1">
                <a:lumMod val="75000"/>
              </a:schemeClr>
            </a:solidFill>
            <a:ln w="3175" cap="rnd" algn="ctr">
              <a:solidFill>
                <a:schemeClr val="bg1"/>
              </a:solidFill>
              <a:round/>
              <a:headEnd/>
              <a:tailEnd/>
            </a:ln>
            <a:effectLst/>
          </p:spPr>
          <p:txBody>
            <a:bodyPr/>
            <a:lstStyle/>
            <a:p>
              <a:pPr defTabSz="685800" eaLnBrk="1" fontAlgn="auto" hangingPunct="1">
                <a:spcBef>
                  <a:spcPct val="50000"/>
                </a:spcBef>
                <a:spcAft>
                  <a:spcPts val="0"/>
                </a:spcAft>
                <a:defRPr/>
              </a:pPr>
              <a:endParaRPr lang="fr-fr" sz="3000" dirty="0">
                <a:solidFill>
                  <a:prstClr val="black"/>
                </a:solidFill>
                <a:latin typeface="Calibri" panose="020F0502020204030204"/>
              </a:endParaRPr>
            </a:p>
          </p:txBody>
        </p:sp>
        <p:sp>
          <p:nvSpPr>
            <p:cNvPr id="908" name="Freeform 524">
              <a:extLst>
                <a:ext uri="{FF2B5EF4-FFF2-40B4-BE49-F238E27FC236}">
                  <a16:creationId xmlns:a16="http://schemas.microsoft.com/office/drawing/2014/main" id="{660FA5C9-7EBD-C396-CE45-D893D132DC38}"/>
                </a:ext>
              </a:extLst>
            </p:cNvPr>
            <p:cNvSpPr>
              <a:spLocks/>
            </p:cNvSpPr>
            <p:nvPr/>
          </p:nvSpPr>
          <p:spPr bwMode="auto">
            <a:xfrm>
              <a:off x="6037613" y="4648559"/>
              <a:ext cx="68904" cy="117115"/>
            </a:xfrm>
            <a:custGeom>
              <a:avLst/>
              <a:gdLst>
                <a:gd name="T0" fmla="*/ 0 w 75"/>
                <a:gd name="T1" fmla="*/ 0 h 140"/>
                <a:gd name="T2" fmla="*/ 0 w 75"/>
                <a:gd name="T3" fmla="*/ 0 h 140"/>
                <a:gd name="T4" fmla="*/ 0 w 75"/>
                <a:gd name="T5" fmla="*/ 0 h 140"/>
                <a:gd name="T6" fmla="*/ 0 w 75"/>
                <a:gd name="T7" fmla="*/ 0 h 140"/>
                <a:gd name="T8" fmla="*/ 0 w 75"/>
                <a:gd name="T9" fmla="*/ 0 h 140"/>
                <a:gd name="T10" fmla="*/ 0 w 75"/>
                <a:gd name="T11" fmla="*/ 0 h 140"/>
                <a:gd name="T12" fmla="*/ 0 w 75"/>
                <a:gd name="T13" fmla="*/ 0 h 140"/>
                <a:gd name="T14" fmla="*/ 0 w 75"/>
                <a:gd name="T15" fmla="*/ 0 h 140"/>
                <a:gd name="T16" fmla="*/ 0 w 75"/>
                <a:gd name="T17" fmla="*/ 0 h 140"/>
                <a:gd name="T18" fmla="*/ 0 w 75"/>
                <a:gd name="T19" fmla="*/ 0 h 140"/>
                <a:gd name="T20" fmla="*/ 0 w 75"/>
                <a:gd name="T21" fmla="*/ 0 h 140"/>
                <a:gd name="T22" fmla="*/ 0 w 75"/>
                <a:gd name="T23" fmla="*/ 0 h 140"/>
                <a:gd name="T24" fmla="*/ 0 w 75"/>
                <a:gd name="T25" fmla="*/ 0 h 140"/>
                <a:gd name="T26" fmla="*/ 0 w 75"/>
                <a:gd name="T27" fmla="*/ 0 h 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5" h="140">
                  <a:moveTo>
                    <a:pt x="15" y="15"/>
                  </a:moveTo>
                  <a:lnTo>
                    <a:pt x="15" y="46"/>
                  </a:lnTo>
                  <a:lnTo>
                    <a:pt x="0" y="62"/>
                  </a:lnTo>
                  <a:lnTo>
                    <a:pt x="0" y="93"/>
                  </a:lnTo>
                  <a:lnTo>
                    <a:pt x="30" y="108"/>
                  </a:lnTo>
                  <a:lnTo>
                    <a:pt x="30" y="139"/>
                  </a:lnTo>
                  <a:lnTo>
                    <a:pt x="44" y="139"/>
                  </a:lnTo>
                  <a:lnTo>
                    <a:pt x="44" y="108"/>
                  </a:lnTo>
                  <a:lnTo>
                    <a:pt x="59" y="108"/>
                  </a:lnTo>
                  <a:lnTo>
                    <a:pt x="74" y="93"/>
                  </a:lnTo>
                  <a:lnTo>
                    <a:pt x="44" y="77"/>
                  </a:lnTo>
                  <a:lnTo>
                    <a:pt x="59" y="15"/>
                  </a:lnTo>
                  <a:lnTo>
                    <a:pt x="44" y="0"/>
                  </a:lnTo>
                  <a:lnTo>
                    <a:pt x="1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09" name="Freeform 525">
              <a:extLst>
                <a:ext uri="{FF2B5EF4-FFF2-40B4-BE49-F238E27FC236}">
                  <a16:creationId xmlns:a16="http://schemas.microsoft.com/office/drawing/2014/main" id="{28708155-4118-82D8-B74B-38502F57C1EA}"/>
                </a:ext>
              </a:extLst>
            </p:cNvPr>
            <p:cNvSpPr>
              <a:spLocks/>
            </p:cNvSpPr>
            <p:nvPr/>
          </p:nvSpPr>
          <p:spPr bwMode="auto">
            <a:xfrm>
              <a:off x="6065985" y="4726635"/>
              <a:ext cx="259402" cy="230976"/>
            </a:xfrm>
            <a:custGeom>
              <a:avLst/>
              <a:gdLst>
                <a:gd name="T0" fmla="*/ 0 w 270"/>
                <a:gd name="T1" fmla="*/ 0 h 278"/>
                <a:gd name="T2" fmla="*/ 0 w 270"/>
                <a:gd name="T3" fmla="*/ 0 h 278"/>
                <a:gd name="T4" fmla="*/ 0 w 270"/>
                <a:gd name="T5" fmla="*/ 0 h 278"/>
                <a:gd name="T6" fmla="*/ 0 w 270"/>
                <a:gd name="T7" fmla="*/ 0 h 278"/>
                <a:gd name="T8" fmla="*/ 0 w 270"/>
                <a:gd name="T9" fmla="*/ 0 h 278"/>
                <a:gd name="T10" fmla="*/ 0 w 270"/>
                <a:gd name="T11" fmla="*/ 0 h 278"/>
                <a:gd name="T12" fmla="*/ 0 w 270"/>
                <a:gd name="T13" fmla="*/ 0 h 278"/>
                <a:gd name="T14" fmla="*/ 0 w 270"/>
                <a:gd name="T15" fmla="*/ 0 h 278"/>
                <a:gd name="T16" fmla="*/ 0 w 270"/>
                <a:gd name="T17" fmla="*/ 0 h 278"/>
                <a:gd name="T18" fmla="*/ 0 w 270"/>
                <a:gd name="T19" fmla="*/ 0 h 278"/>
                <a:gd name="T20" fmla="*/ 0 w 270"/>
                <a:gd name="T21" fmla="*/ 0 h 278"/>
                <a:gd name="T22" fmla="*/ 0 w 270"/>
                <a:gd name="T23" fmla="*/ 0 h 278"/>
                <a:gd name="T24" fmla="*/ 0 w 270"/>
                <a:gd name="T25" fmla="*/ 0 h 278"/>
                <a:gd name="T26" fmla="*/ 0 w 270"/>
                <a:gd name="T27" fmla="*/ 0 h 278"/>
                <a:gd name="T28" fmla="*/ 0 w 270"/>
                <a:gd name="T29" fmla="*/ 0 h 278"/>
                <a:gd name="T30" fmla="*/ 0 w 270"/>
                <a:gd name="T31" fmla="*/ 0 h 278"/>
                <a:gd name="T32" fmla="*/ 0 w 270"/>
                <a:gd name="T33" fmla="*/ 0 h 278"/>
                <a:gd name="T34" fmla="*/ 0 w 270"/>
                <a:gd name="T35" fmla="*/ 0 h 278"/>
                <a:gd name="T36" fmla="*/ 0 w 270"/>
                <a:gd name="T37" fmla="*/ 0 h 278"/>
                <a:gd name="T38" fmla="*/ 0 w 270"/>
                <a:gd name="T39" fmla="*/ 0 h 278"/>
                <a:gd name="T40" fmla="*/ 0 w 270"/>
                <a:gd name="T41" fmla="*/ 0 h 278"/>
                <a:gd name="T42" fmla="*/ 0 w 270"/>
                <a:gd name="T43" fmla="*/ 0 h 278"/>
                <a:gd name="T44" fmla="*/ 0 w 270"/>
                <a:gd name="T45" fmla="*/ 0 h 278"/>
                <a:gd name="T46" fmla="*/ 0 w 270"/>
                <a:gd name="T47" fmla="*/ 0 h 278"/>
                <a:gd name="T48" fmla="*/ 0 w 270"/>
                <a:gd name="T49" fmla="*/ 0 h 2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70" h="278">
                  <a:moveTo>
                    <a:pt x="45" y="0"/>
                  </a:moveTo>
                  <a:lnTo>
                    <a:pt x="30" y="15"/>
                  </a:lnTo>
                  <a:lnTo>
                    <a:pt x="15" y="15"/>
                  </a:lnTo>
                  <a:lnTo>
                    <a:pt x="15" y="46"/>
                  </a:lnTo>
                  <a:lnTo>
                    <a:pt x="0" y="46"/>
                  </a:lnTo>
                  <a:lnTo>
                    <a:pt x="0" y="92"/>
                  </a:lnTo>
                  <a:lnTo>
                    <a:pt x="0" y="108"/>
                  </a:lnTo>
                  <a:lnTo>
                    <a:pt x="0" y="139"/>
                  </a:lnTo>
                  <a:lnTo>
                    <a:pt x="15" y="169"/>
                  </a:lnTo>
                  <a:lnTo>
                    <a:pt x="60" y="200"/>
                  </a:lnTo>
                  <a:lnTo>
                    <a:pt x="90" y="215"/>
                  </a:lnTo>
                  <a:lnTo>
                    <a:pt x="105" y="200"/>
                  </a:lnTo>
                  <a:lnTo>
                    <a:pt x="254" y="277"/>
                  </a:lnTo>
                  <a:lnTo>
                    <a:pt x="254" y="262"/>
                  </a:lnTo>
                  <a:lnTo>
                    <a:pt x="269" y="262"/>
                  </a:lnTo>
                  <a:lnTo>
                    <a:pt x="269" y="231"/>
                  </a:lnTo>
                  <a:lnTo>
                    <a:pt x="269" y="92"/>
                  </a:lnTo>
                  <a:lnTo>
                    <a:pt x="254" y="62"/>
                  </a:lnTo>
                  <a:lnTo>
                    <a:pt x="269" y="31"/>
                  </a:lnTo>
                  <a:lnTo>
                    <a:pt x="209" y="0"/>
                  </a:lnTo>
                  <a:lnTo>
                    <a:pt x="179" y="15"/>
                  </a:lnTo>
                  <a:lnTo>
                    <a:pt x="194" y="46"/>
                  </a:lnTo>
                  <a:lnTo>
                    <a:pt x="164" y="62"/>
                  </a:lnTo>
                  <a:lnTo>
                    <a:pt x="105" y="31"/>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10" name="Freeform 526">
              <a:extLst>
                <a:ext uri="{FF2B5EF4-FFF2-40B4-BE49-F238E27FC236}">
                  <a16:creationId xmlns:a16="http://schemas.microsoft.com/office/drawing/2014/main" id="{32D15254-F812-E988-E0F8-7C6CC9579865}"/>
                </a:ext>
              </a:extLst>
            </p:cNvPr>
            <p:cNvSpPr>
              <a:spLocks/>
            </p:cNvSpPr>
            <p:nvPr/>
          </p:nvSpPr>
          <p:spPr bwMode="auto">
            <a:xfrm>
              <a:off x="6120704" y="4469634"/>
              <a:ext cx="158073" cy="117115"/>
            </a:xfrm>
            <a:custGeom>
              <a:avLst/>
              <a:gdLst>
                <a:gd name="T0" fmla="*/ 0 w 165"/>
                <a:gd name="T1" fmla="*/ 0 h 139"/>
                <a:gd name="T2" fmla="*/ 0 w 165"/>
                <a:gd name="T3" fmla="*/ 0 h 139"/>
                <a:gd name="T4" fmla="*/ 0 w 165"/>
                <a:gd name="T5" fmla="*/ 0 h 139"/>
                <a:gd name="T6" fmla="*/ 0 w 165"/>
                <a:gd name="T7" fmla="*/ 0 h 139"/>
                <a:gd name="T8" fmla="*/ 0 w 165"/>
                <a:gd name="T9" fmla="*/ 0 h 139"/>
                <a:gd name="T10" fmla="*/ 0 w 165"/>
                <a:gd name="T11" fmla="*/ 0 h 139"/>
                <a:gd name="T12" fmla="*/ 0 w 165"/>
                <a:gd name="T13" fmla="*/ 0 h 139"/>
                <a:gd name="T14" fmla="*/ 0 w 165"/>
                <a:gd name="T15" fmla="*/ 0 h 139"/>
                <a:gd name="T16" fmla="*/ 0 w 165"/>
                <a:gd name="T17" fmla="*/ 0 h 139"/>
                <a:gd name="T18" fmla="*/ 0 w 165"/>
                <a:gd name="T19" fmla="*/ 0 h 139"/>
                <a:gd name="T20" fmla="*/ 0 w 165"/>
                <a:gd name="T21" fmla="*/ 0 h 139"/>
                <a:gd name="T22" fmla="*/ 0 w 165"/>
                <a:gd name="T23" fmla="*/ 0 h 139"/>
                <a:gd name="T24" fmla="*/ 0 w 165"/>
                <a:gd name="T25" fmla="*/ 0 h 139"/>
                <a:gd name="T26" fmla="*/ 0 w 165"/>
                <a:gd name="T27" fmla="*/ 0 h 139"/>
                <a:gd name="T28" fmla="*/ 0 w 165"/>
                <a:gd name="T29" fmla="*/ 0 h 139"/>
                <a:gd name="T30" fmla="*/ 0 w 165"/>
                <a:gd name="T31" fmla="*/ 0 h 139"/>
                <a:gd name="T32" fmla="*/ 0 w 165"/>
                <a:gd name="T33" fmla="*/ 0 h 139"/>
                <a:gd name="T34" fmla="*/ 0 w 165"/>
                <a:gd name="T35" fmla="*/ 0 h 139"/>
                <a:gd name="T36" fmla="*/ 0 w 165"/>
                <a:gd name="T37" fmla="*/ 0 h 139"/>
                <a:gd name="T38" fmla="*/ 0 w 165"/>
                <a:gd name="T39" fmla="*/ 0 h 1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5" h="139">
                  <a:moveTo>
                    <a:pt x="45" y="0"/>
                  </a:moveTo>
                  <a:lnTo>
                    <a:pt x="75" y="15"/>
                  </a:lnTo>
                  <a:lnTo>
                    <a:pt x="89" y="0"/>
                  </a:lnTo>
                  <a:lnTo>
                    <a:pt x="119" y="15"/>
                  </a:lnTo>
                  <a:lnTo>
                    <a:pt x="149" y="31"/>
                  </a:lnTo>
                  <a:lnTo>
                    <a:pt x="149" y="46"/>
                  </a:lnTo>
                  <a:lnTo>
                    <a:pt x="149" y="77"/>
                  </a:lnTo>
                  <a:lnTo>
                    <a:pt x="164" y="107"/>
                  </a:lnTo>
                  <a:lnTo>
                    <a:pt x="134" y="138"/>
                  </a:lnTo>
                  <a:lnTo>
                    <a:pt x="119" y="92"/>
                  </a:lnTo>
                  <a:lnTo>
                    <a:pt x="104" y="107"/>
                  </a:lnTo>
                  <a:lnTo>
                    <a:pt x="60" y="61"/>
                  </a:lnTo>
                  <a:lnTo>
                    <a:pt x="45" y="61"/>
                  </a:lnTo>
                  <a:lnTo>
                    <a:pt x="30" y="46"/>
                  </a:lnTo>
                  <a:lnTo>
                    <a:pt x="15" y="31"/>
                  </a:lnTo>
                  <a:lnTo>
                    <a:pt x="15" y="46"/>
                  </a:lnTo>
                  <a:lnTo>
                    <a:pt x="0" y="31"/>
                  </a:lnTo>
                  <a:lnTo>
                    <a:pt x="0" y="15"/>
                  </a:lnTo>
                  <a:lnTo>
                    <a:pt x="0" y="0"/>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11" name="Freeform 527">
              <a:extLst>
                <a:ext uri="{FF2B5EF4-FFF2-40B4-BE49-F238E27FC236}">
                  <a16:creationId xmlns:a16="http://schemas.microsoft.com/office/drawing/2014/main" id="{F6910F21-609D-B32D-D533-32346E2FC2AE}"/>
                </a:ext>
              </a:extLst>
            </p:cNvPr>
            <p:cNvSpPr>
              <a:spLocks/>
            </p:cNvSpPr>
            <p:nvPr/>
          </p:nvSpPr>
          <p:spPr bwMode="auto">
            <a:xfrm>
              <a:off x="6250404" y="4547710"/>
              <a:ext cx="85116" cy="104102"/>
            </a:xfrm>
            <a:custGeom>
              <a:avLst/>
              <a:gdLst>
                <a:gd name="T0" fmla="*/ 0 w 91"/>
                <a:gd name="T1" fmla="*/ 0 h 123"/>
                <a:gd name="T2" fmla="*/ 0 w 91"/>
                <a:gd name="T3" fmla="*/ 0 h 123"/>
                <a:gd name="T4" fmla="*/ 0 w 91"/>
                <a:gd name="T5" fmla="*/ 0 h 123"/>
                <a:gd name="T6" fmla="*/ 0 w 91"/>
                <a:gd name="T7" fmla="*/ 0 h 123"/>
                <a:gd name="T8" fmla="*/ 0 w 91"/>
                <a:gd name="T9" fmla="*/ 0 h 123"/>
                <a:gd name="T10" fmla="*/ 0 w 91"/>
                <a:gd name="T11" fmla="*/ 0 h 123"/>
                <a:gd name="T12" fmla="*/ 0 w 91"/>
                <a:gd name="T13" fmla="*/ 0 h 123"/>
                <a:gd name="T14" fmla="*/ 0 w 91"/>
                <a:gd name="T15" fmla="*/ 0 h 123"/>
                <a:gd name="T16" fmla="*/ 0 w 91"/>
                <a:gd name="T17" fmla="*/ 0 h 123"/>
                <a:gd name="T18" fmla="*/ 0 w 91"/>
                <a:gd name="T19" fmla="*/ 0 h 123"/>
                <a:gd name="T20" fmla="*/ 0 w 91"/>
                <a:gd name="T21" fmla="*/ 0 h 123"/>
                <a:gd name="T22" fmla="*/ 0 w 91"/>
                <a:gd name="T23" fmla="*/ 0 h 123"/>
                <a:gd name="T24" fmla="*/ 0 w 91"/>
                <a:gd name="T25" fmla="*/ 0 h 123"/>
                <a:gd name="T26" fmla="*/ 0 w 91"/>
                <a:gd name="T27" fmla="*/ 0 h 123"/>
                <a:gd name="T28" fmla="*/ 0 w 91"/>
                <a:gd name="T29" fmla="*/ 0 h 123"/>
                <a:gd name="T30" fmla="*/ 0 w 91"/>
                <a:gd name="T31" fmla="*/ 0 h 123"/>
                <a:gd name="T32" fmla="*/ 0 w 91"/>
                <a:gd name="T33" fmla="*/ 0 h 123"/>
                <a:gd name="T34" fmla="*/ 0 w 91"/>
                <a:gd name="T35" fmla="*/ 0 h 123"/>
                <a:gd name="T36" fmla="*/ 0 w 91"/>
                <a:gd name="T37" fmla="*/ 0 h 123"/>
                <a:gd name="T38" fmla="*/ 0 w 91"/>
                <a:gd name="T39" fmla="*/ 0 h 123"/>
                <a:gd name="T40" fmla="*/ 0 w 91"/>
                <a:gd name="T41" fmla="*/ 0 h 1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 h="123">
                  <a:moveTo>
                    <a:pt x="0" y="61"/>
                  </a:moveTo>
                  <a:lnTo>
                    <a:pt x="0" y="76"/>
                  </a:lnTo>
                  <a:lnTo>
                    <a:pt x="15" y="92"/>
                  </a:lnTo>
                  <a:lnTo>
                    <a:pt x="30" y="92"/>
                  </a:lnTo>
                  <a:lnTo>
                    <a:pt x="15" y="92"/>
                  </a:lnTo>
                  <a:lnTo>
                    <a:pt x="30" y="122"/>
                  </a:lnTo>
                  <a:lnTo>
                    <a:pt x="45" y="107"/>
                  </a:lnTo>
                  <a:lnTo>
                    <a:pt x="45" y="92"/>
                  </a:lnTo>
                  <a:lnTo>
                    <a:pt x="60" y="107"/>
                  </a:lnTo>
                  <a:lnTo>
                    <a:pt x="60" y="76"/>
                  </a:lnTo>
                  <a:lnTo>
                    <a:pt x="45" y="61"/>
                  </a:lnTo>
                  <a:lnTo>
                    <a:pt x="30" y="31"/>
                  </a:lnTo>
                  <a:lnTo>
                    <a:pt x="60" y="46"/>
                  </a:lnTo>
                  <a:lnTo>
                    <a:pt x="60" y="15"/>
                  </a:lnTo>
                  <a:lnTo>
                    <a:pt x="90" y="31"/>
                  </a:lnTo>
                  <a:lnTo>
                    <a:pt x="90" y="15"/>
                  </a:lnTo>
                  <a:lnTo>
                    <a:pt x="75" y="15"/>
                  </a:lnTo>
                  <a:lnTo>
                    <a:pt x="60" y="0"/>
                  </a:lnTo>
                  <a:lnTo>
                    <a:pt x="30" y="15"/>
                  </a:lnTo>
                  <a:lnTo>
                    <a:pt x="0" y="46"/>
                  </a:lnTo>
                  <a:lnTo>
                    <a:pt x="0" y="6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12" name="Freeform 528">
              <a:extLst>
                <a:ext uri="{FF2B5EF4-FFF2-40B4-BE49-F238E27FC236}">
                  <a16:creationId xmlns:a16="http://schemas.microsoft.com/office/drawing/2014/main" id="{FAB4838F-D1F1-135A-BBBC-6A7A757754F5}"/>
                </a:ext>
              </a:extLst>
            </p:cNvPr>
            <p:cNvSpPr>
              <a:spLocks/>
            </p:cNvSpPr>
            <p:nvPr/>
          </p:nvSpPr>
          <p:spPr bwMode="auto">
            <a:xfrm>
              <a:off x="6238245" y="4430596"/>
              <a:ext cx="141860" cy="91089"/>
            </a:xfrm>
            <a:custGeom>
              <a:avLst/>
              <a:gdLst>
                <a:gd name="T0" fmla="*/ 0 w 150"/>
                <a:gd name="T1" fmla="*/ 0 h 108"/>
                <a:gd name="T2" fmla="*/ 0 w 150"/>
                <a:gd name="T3" fmla="*/ 0 h 108"/>
                <a:gd name="T4" fmla="*/ 0 w 150"/>
                <a:gd name="T5" fmla="*/ 0 h 108"/>
                <a:gd name="T6" fmla="*/ 0 w 150"/>
                <a:gd name="T7" fmla="*/ 0 h 108"/>
                <a:gd name="T8" fmla="*/ 0 w 150"/>
                <a:gd name="T9" fmla="*/ 0 h 108"/>
                <a:gd name="T10" fmla="*/ 0 w 150"/>
                <a:gd name="T11" fmla="*/ 0 h 108"/>
                <a:gd name="T12" fmla="*/ 0 w 150"/>
                <a:gd name="T13" fmla="*/ 0 h 108"/>
                <a:gd name="T14" fmla="*/ 0 w 150"/>
                <a:gd name="T15" fmla="*/ 0 h 108"/>
                <a:gd name="T16" fmla="*/ 0 w 150"/>
                <a:gd name="T17" fmla="*/ 0 h 108"/>
                <a:gd name="T18" fmla="*/ 0 w 150"/>
                <a:gd name="T19" fmla="*/ 0 h 108"/>
                <a:gd name="T20" fmla="*/ 0 w 150"/>
                <a:gd name="T21" fmla="*/ 0 h 108"/>
                <a:gd name="T22" fmla="*/ 0 w 150"/>
                <a:gd name="T23" fmla="*/ 0 h 108"/>
                <a:gd name="T24" fmla="*/ 0 w 150"/>
                <a:gd name="T25" fmla="*/ 0 h 108"/>
                <a:gd name="T26" fmla="*/ 0 w 150"/>
                <a:gd name="T27" fmla="*/ 0 h 108"/>
                <a:gd name="T28" fmla="*/ 0 w 150"/>
                <a:gd name="T29" fmla="*/ 0 h 108"/>
                <a:gd name="T30" fmla="*/ 0 w 150"/>
                <a:gd name="T31" fmla="*/ 0 h 1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0" h="108">
                  <a:moveTo>
                    <a:pt x="30" y="15"/>
                  </a:moveTo>
                  <a:lnTo>
                    <a:pt x="15" y="31"/>
                  </a:lnTo>
                  <a:lnTo>
                    <a:pt x="0" y="61"/>
                  </a:lnTo>
                  <a:lnTo>
                    <a:pt x="30" y="76"/>
                  </a:lnTo>
                  <a:lnTo>
                    <a:pt x="30" y="92"/>
                  </a:lnTo>
                  <a:lnTo>
                    <a:pt x="45" y="107"/>
                  </a:lnTo>
                  <a:lnTo>
                    <a:pt x="89" y="107"/>
                  </a:lnTo>
                  <a:lnTo>
                    <a:pt x="104" y="92"/>
                  </a:lnTo>
                  <a:lnTo>
                    <a:pt x="134" y="107"/>
                  </a:lnTo>
                  <a:lnTo>
                    <a:pt x="134" y="76"/>
                  </a:lnTo>
                  <a:lnTo>
                    <a:pt x="149" y="61"/>
                  </a:lnTo>
                  <a:lnTo>
                    <a:pt x="119" y="61"/>
                  </a:lnTo>
                  <a:lnTo>
                    <a:pt x="119" y="31"/>
                  </a:lnTo>
                  <a:lnTo>
                    <a:pt x="89" y="0"/>
                  </a:lnTo>
                  <a:lnTo>
                    <a:pt x="75" y="15"/>
                  </a:lnTo>
                  <a:lnTo>
                    <a:pt x="3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13" name="Freeform 529">
              <a:extLst>
                <a:ext uri="{FF2B5EF4-FFF2-40B4-BE49-F238E27FC236}">
                  <a16:creationId xmlns:a16="http://schemas.microsoft.com/office/drawing/2014/main" id="{638B550F-D0B3-7765-A201-8D3A68E99C91}"/>
                </a:ext>
              </a:extLst>
            </p:cNvPr>
            <p:cNvSpPr>
              <a:spLocks/>
            </p:cNvSpPr>
            <p:nvPr/>
          </p:nvSpPr>
          <p:spPr bwMode="auto">
            <a:xfrm>
              <a:off x="6266617" y="4510299"/>
              <a:ext cx="101329" cy="50424"/>
            </a:xfrm>
            <a:custGeom>
              <a:avLst/>
              <a:gdLst>
                <a:gd name="T0" fmla="*/ 0 w 105"/>
                <a:gd name="T1" fmla="*/ 0 h 62"/>
                <a:gd name="T2" fmla="*/ 0 w 105"/>
                <a:gd name="T3" fmla="*/ 0 h 62"/>
                <a:gd name="T4" fmla="*/ 0 w 105"/>
                <a:gd name="T5" fmla="*/ 0 h 62"/>
                <a:gd name="T6" fmla="*/ 0 w 105"/>
                <a:gd name="T7" fmla="*/ 0 h 62"/>
                <a:gd name="T8" fmla="*/ 0 w 105"/>
                <a:gd name="T9" fmla="*/ 0 h 62"/>
                <a:gd name="T10" fmla="*/ 0 w 105"/>
                <a:gd name="T11" fmla="*/ 0 h 62"/>
                <a:gd name="T12" fmla="*/ 0 w 105"/>
                <a:gd name="T13" fmla="*/ 0 h 62"/>
                <a:gd name="T14" fmla="*/ 0 w 105"/>
                <a:gd name="T15" fmla="*/ 0 h 62"/>
                <a:gd name="T16" fmla="*/ 0 w 105"/>
                <a:gd name="T17" fmla="*/ 0 h 62"/>
                <a:gd name="T18" fmla="*/ 0 w 105"/>
                <a:gd name="T19" fmla="*/ 0 h 62"/>
                <a:gd name="T20" fmla="*/ 0 w 105"/>
                <a:gd name="T21" fmla="*/ 0 h 62"/>
                <a:gd name="T22" fmla="*/ 0 w 105"/>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5" h="62">
                  <a:moveTo>
                    <a:pt x="104" y="15"/>
                  </a:moveTo>
                  <a:lnTo>
                    <a:pt x="74" y="0"/>
                  </a:lnTo>
                  <a:lnTo>
                    <a:pt x="59" y="15"/>
                  </a:lnTo>
                  <a:lnTo>
                    <a:pt x="15" y="15"/>
                  </a:lnTo>
                  <a:lnTo>
                    <a:pt x="0" y="0"/>
                  </a:lnTo>
                  <a:lnTo>
                    <a:pt x="0" y="31"/>
                  </a:lnTo>
                  <a:lnTo>
                    <a:pt x="15" y="61"/>
                  </a:lnTo>
                  <a:lnTo>
                    <a:pt x="45" y="46"/>
                  </a:lnTo>
                  <a:lnTo>
                    <a:pt x="59" y="61"/>
                  </a:lnTo>
                  <a:lnTo>
                    <a:pt x="74" y="61"/>
                  </a:lnTo>
                  <a:lnTo>
                    <a:pt x="89" y="46"/>
                  </a:lnTo>
                  <a:lnTo>
                    <a:pt x="104"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14" name="Freeform 530">
              <a:extLst>
                <a:ext uri="{FF2B5EF4-FFF2-40B4-BE49-F238E27FC236}">
                  <a16:creationId xmlns:a16="http://schemas.microsoft.com/office/drawing/2014/main" id="{D4BCD38A-09BE-7C12-8A18-0DEB20E70C72}"/>
                </a:ext>
              </a:extLst>
            </p:cNvPr>
            <p:cNvSpPr>
              <a:spLocks/>
            </p:cNvSpPr>
            <p:nvPr/>
          </p:nvSpPr>
          <p:spPr bwMode="auto">
            <a:xfrm>
              <a:off x="6307149" y="4739648"/>
              <a:ext cx="202658" cy="178925"/>
            </a:xfrm>
            <a:custGeom>
              <a:avLst/>
              <a:gdLst>
                <a:gd name="T0" fmla="*/ 0 w 211"/>
                <a:gd name="T1" fmla="*/ 0 h 216"/>
                <a:gd name="T2" fmla="*/ 0 w 211"/>
                <a:gd name="T3" fmla="*/ 0 h 216"/>
                <a:gd name="T4" fmla="*/ 0 w 211"/>
                <a:gd name="T5" fmla="*/ 0 h 216"/>
                <a:gd name="T6" fmla="*/ 0 w 211"/>
                <a:gd name="T7" fmla="*/ 0 h 216"/>
                <a:gd name="T8" fmla="*/ 0 w 211"/>
                <a:gd name="T9" fmla="*/ 0 h 216"/>
                <a:gd name="T10" fmla="*/ 0 w 211"/>
                <a:gd name="T11" fmla="*/ 0 h 216"/>
                <a:gd name="T12" fmla="*/ 0 w 211"/>
                <a:gd name="T13" fmla="*/ 0 h 216"/>
                <a:gd name="T14" fmla="*/ 0 w 211"/>
                <a:gd name="T15" fmla="*/ 0 h 216"/>
                <a:gd name="T16" fmla="*/ 0 w 211"/>
                <a:gd name="T17" fmla="*/ 0 h 216"/>
                <a:gd name="T18" fmla="*/ 0 w 211"/>
                <a:gd name="T19" fmla="*/ 0 h 216"/>
                <a:gd name="T20" fmla="*/ 0 w 211"/>
                <a:gd name="T21" fmla="*/ 0 h 216"/>
                <a:gd name="T22" fmla="*/ 0 w 211"/>
                <a:gd name="T23" fmla="*/ 0 h 216"/>
                <a:gd name="T24" fmla="*/ 0 w 211"/>
                <a:gd name="T25" fmla="*/ 0 h 216"/>
                <a:gd name="T26" fmla="*/ 0 w 211"/>
                <a:gd name="T27" fmla="*/ 0 h 216"/>
                <a:gd name="T28" fmla="*/ 0 w 211"/>
                <a:gd name="T29" fmla="*/ 0 h 216"/>
                <a:gd name="T30" fmla="*/ 0 w 211"/>
                <a:gd name="T31" fmla="*/ 0 h 2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1" h="216">
                  <a:moveTo>
                    <a:pt x="15" y="15"/>
                  </a:moveTo>
                  <a:lnTo>
                    <a:pt x="0" y="46"/>
                  </a:lnTo>
                  <a:lnTo>
                    <a:pt x="15" y="77"/>
                  </a:lnTo>
                  <a:lnTo>
                    <a:pt x="15" y="215"/>
                  </a:lnTo>
                  <a:lnTo>
                    <a:pt x="165" y="200"/>
                  </a:lnTo>
                  <a:lnTo>
                    <a:pt x="180" y="215"/>
                  </a:lnTo>
                  <a:lnTo>
                    <a:pt x="210" y="184"/>
                  </a:lnTo>
                  <a:lnTo>
                    <a:pt x="135" y="61"/>
                  </a:lnTo>
                  <a:lnTo>
                    <a:pt x="135" y="46"/>
                  </a:lnTo>
                  <a:lnTo>
                    <a:pt x="165" y="92"/>
                  </a:lnTo>
                  <a:lnTo>
                    <a:pt x="180" y="61"/>
                  </a:lnTo>
                  <a:lnTo>
                    <a:pt x="165" y="15"/>
                  </a:lnTo>
                  <a:lnTo>
                    <a:pt x="150" y="15"/>
                  </a:lnTo>
                  <a:lnTo>
                    <a:pt x="120" y="0"/>
                  </a:lnTo>
                  <a:lnTo>
                    <a:pt x="90" y="15"/>
                  </a:lnTo>
                  <a:lnTo>
                    <a:pt x="1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15" name="Line 531">
              <a:extLst>
                <a:ext uri="{FF2B5EF4-FFF2-40B4-BE49-F238E27FC236}">
                  <a16:creationId xmlns:a16="http://schemas.microsoft.com/office/drawing/2014/main" id="{95A96377-022B-D104-F477-B28F0B307EC2}"/>
                </a:ext>
              </a:extLst>
            </p:cNvPr>
            <p:cNvSpPr>
              <a:spLocks noChangeShapeType="1"/>
            </p:cNvSpPr>
            <p:nvPr/>
          </p:nvSpPr>
          <p:spPr bwMode="auto">
            <a:xfrm>
              <a:off x="6465221" y="4752661"/>
              <a:ext cx="0" cy="13013"/>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16" name="Line 532">
              <a:extLst>
                <a:ext uri="{FF2B5EF4-FFF2-40B4-BE49-F238E27FC236}">
                  <a16:creationId xmlns:a16="http://schemas.microsoft.com/office/drawing/2014/main" id="{492447B3-4688-5149-4AFD-1D966C4829FC}"/>
                </a:ext>
              </a:extLst>
            </p:cNvPr>
            <p:cNvSpPr>
              <a:spLocks noChangeShapeType="1"/>
            </p:cNvSpPr>
            <p:nvPr/>
          </p:nvSpPr>
          <p:spPr bwMode="auto">
            <a:xfrm>
              <a:off x="6465221" y="4765674"/>
              <a:ext cx="16213"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17" name="Line 533">
              <a:extLst>
                <a:ext uri="{FF2B5EF4-FFF2-40B4-BE49-F238E27FC236}">
                  <a16:creationId xmlns:a16="http://schemas.microsoft.com/office/drawing/2014/main" id="{D20371CE-1144-3EAE-59A9-35B4DF9915F2}"/>
                </a:ext>
              </a:extLst>
            </p:cNvPr>
            <p:cNvSpPr>
              <a:spLocks noChangeShapeType="1"/>
            </p:cNvSpPr>
            <p:nvPr/>
          </p:nvSpPr>
          <p:spPr bwMode="auto">
            <a:xfrm flipV="1">
              <a:off x="6497647" y="4765674"/>
              <a:ext cx="0" cy="11387"/>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18" name="Line 534">
              <a:extLst>
                <a:ext uri="{FF2B5EF4-FFF2-40B4-BE49-F238E27FC236}">
                  <a16:creationId xmlns:a16="http://schemas.microsoft.com/office/drawing/2014/main" id="{2F47562F-67AE-BAF3-491F-D2C3CACDEB24}"/>
                </a:ext>
              </a:extLst>
            </p:cNvPr>
            <p:cNvSpPr>
              <a:spLocks noChangeShapeType="1"/>
            </p:cNvSpPr>
            <p:nvPr/>
          </p:nvSpPr>
          <p:spPr bwMode="auto">
            <a:xfrm flipV="1">
              <a:off x="6497647" y="4752661"/>
              <a:ext cx="0" cy="13013"/>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19" name="Line 535">
              <a:extLst>
                <a:ext uri="{FF2B5EF4-FFF2-40B4-BE49-F238E27FC236}">
                  <a16:creationId xmlns:a16="http://schemas.microsoft.com/office/drawing/2014/main" id="{11D97011-2295-DB29-61BC-D3161854C7A9}"/>
                </a:ext>
              </a:extLst>
            </p:cNvPr>
            <p:cNvSpPr>
              <a:spLocks noChangeShapeType="1"/>
            </p:cNvSpPr>
            <p:nvPr/>
          </p:nvSpPr>
          <p:spPr bwMode="auto">
            <a:xfrm flipV="1">
              <a:off x="6497647" y="4739648"/>
              <a:ext cx="0" cy="11387"/>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20" name="Line 536">
              <a:extLst>
                <a:ext uri="{FF2B5EF4-FFF2-40B4-BE49-F238E27FC236}">
                  <a16:creationId xmlns:a16="http://schemas.microsoft.com/office/drawing/2014/main" id="{FC984AB5-AFA1-A808-5CE7-458249707B32}"/>
                </a:ext>
              </a:extLst>
            </p:cNvPr>
            <p:cNvSpPr>
              <a:spLocks noChangeShapeType="1"/>
            </p:cNvSpPr>
            <p:nvPr/>
          </p:nvSpPr>
          <p:spPr bwMode="auto">
            <a:xfrm flipV="1">
              <a:off x="6497647" y="4702237"/>
              <a:ext cx="12159" cy="11386"/>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21" name="Freeform 537">
              <a:extLst>
                <a:ext uri="{FF2B5EF4-FFF2-40B4-BE49-F238E27FC236}">
                  <a16:creationId xmlns:a16="http://schemas.microsoft.com/office/drawing/2014/main" id="{F635BC7A-51A6-E5EF-EBE3-948574537888}"/>
                </a:ext>
              </a:extLst>
            </p:cNvPr>
            <p:cNvSpPr>
              <a:spLocks/>
            </p:cNvSpPr>
            <p:nvPr/>
          </p:nvSpPr>
          <p:spPr bwMode="auto">
            <a:xfrm>
              <a:off x="6438875" y="4664825"/>
              <a:ext cx="26346" cy="24399"/>
            </a:xfrm>
            <a:custGeom>
              <a:avLst/>
              <a:gdLst>
                <a:gd name="T0" fmla="*/ 0 w 30"/>
                <a:gd name="T1" fmla="*/ 0 h 31"/>
                <a:gd name="T2" fmla="*/ 0 w 30"/>
                <a:gd name="T3" fmla="*/ 0 h 31"/>
                <a:gd name="T4" fmla="*/ 0 w 30"/>
                <a:gd name="T5" fmla="*/ 0 h 31"/>
                <a:gd name="T6" fmla="*/ 0 w 30"/>
                <a:gd name="T7" fmla="*/ 0 h 31"/>
                <a:gd name="T8" fmla="*/ 0 w 30"/>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1">
                  <a:moveTo>
                    <a:pt x="29" y="0"/>
                  </a:moveTo>
                  <a:lnTo>
                    <a:pt x="0" y="15"/>
                  </a:lnTo>
                  <a:lnTo>
                    <a:pt x="0" y="30"/>
                  </a:lnTo>
                  <a:lnTo>
                    <a:pt x="29" y="15"/>
                  </a:lnTo>
                  <a:lnTo>
                    <a:pt x="2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22" name="Freeform 538">
              <a:extLst>
                <a:ext uri="{FF2B5EF4-FFF2-40B4-BE49-F238E27FC236}">
                  <a16:creationId xmlns:a16="http://schemas.microsoft.com/office/drawing/2014/main" id="{84F94F0E-88A8-824E-3265-6821BF2C514E}"/>
                </a:ext>
              </a:extLst>
            </p:cNvPr>
            <p:cNvSpPr>
              <a:spLocks/>
            </p:cNvSpPr>
            <p:nvPr/>
          </p:nvSpPr>
          <p:spPr bwMode="auto">
            <a:xfrm>
              <a:off x="6497647" y="4702237"/>
              <a:ext cx="0" cy="37411"/>
            </a:xfrm>
            <a:custGeom>
              <a:avLst/>
              <a:gdLst>
                <a:gd name="T0" fmla="*/ 0 w 1"/>
                <a:gd name="T1" fmla="*/ 0 h 47"/>
                <a:gd name="T2" fmla="*/ 0 w 1"/>
                <a:gd name="T3" fmla="*/ 0 h 47"/>
                <a:gd name="T4" fmla="*/ 0 w 1"/>
                <a:gd name="T5" fmla="*/ 0 h 47"/>
                <a:gd name="T6" fmla="*/ 0 w 1"/>
                <a:gd name="T7" fmla="*/ 0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47">
                  <a:moveTo>
                    <a:pt x="0" y="0"/>
                  </a:moveTo>
                  <a:lnTo>
                    <a:pt x="0" y="46"/>
                  </a:lnTo>
                  <a:lnTo>
                    <a:pt x="0"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23" name="Line 539">
              <a:extLst>
                <a:ext uri="{FF2B5EF4-FFF2-40B4-BE49-F238E27FC236}">
                  <a16:creationId xmlns:a16="http://schemas.microsoft.com/office/drawing/2014/main" id="{C0D8A03F-992D-BC2D-B6CF-ADF1CCB83334}"/>
                </a:ext>
              </a:extLst>
            </p:cNvPr>
            <p:cNvSpPr>
              <a:spLocks noChangeShapeType="1"/>
            </p:cNvSpPr>
            <p:nvPr/>
          </p:nvSpPr>
          <p:spPr bwMode="auto">
            <a:xfrm>
              <a:off x="6497647" y="4739648"/>
              <a:ext cx="12159"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24" name="Line 540">
              <a:extLst>
                <a:ext uri="{FF2B5EF4-FFF2-40B4-BE49-F238E27FC236}">
                  <a16:creationId xmlns:a16="http://schemas.microsoft.com/office/drawing/2014/main" id="{D60438C4-6CD6-17B0-6CD7-833150280070}"/>
                </a:ext>
              </a:extLst>
            </p:cNvPr>
            <p:cNvSpPr>
              <a:spLocks noChangeShapeType="1"/>
            </p:cNvSpPr>
            <p:nvPr/>
          </p:nvSpPr>
          <p:spPr bwMode="auto">
            <a:xfrm>
              <a:off x="6497647" y="4726635"/>
              <a:ext cx="12159"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25" name="Line 541">
              <a:extLst>
                <a:ext uri="{FF2B5EF4-FFF2-40B4-BE49-F238E27FC236}">
                  <a16:creationId xmlns:a16="http://schemas.microsoft.com/office/drawing/2014/main" id="{63B090AB-4F42-29F2-9741-A1B8CE21655C}"/>
                </a:ext>
              </a:extLst>
            </p:cNvPr>
            <p:cNvSpPr>
              <a:spLocks noChangeShapeType="1"/>
            </p:cNvSpPr>
            <p:nvPr/>
          </p:nvSpPr>
          <p:spPr bwMode="auto">
            <a:xfrm>
              <a:off x="6497647" y="4713623"/>
              <a:ext cx="12159"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26" name="Line 542">
              <a:extLst>
                <a:ext uri="{FF2B5EF4-FFF2-40B4-BE49-F238E27FC236}">
                  <a16:creationId xmlns:a16="http://schemas.microsoft.com/office/drawing/2014/main" id="{9AA1A7A0-6822-70FC-DA37-253D2946C6B6}"/>
                </a:ext>
              </a:extLst>
            </p:cNvPr>
            <p:cNvSpPr>
              <a:spLocks noChangeShapeType="1"/>
            </p:cNvSpPr>
            <p:nvPr/>
          </p:nvSpPr>
          <p:spPr bwMode="auto">
            <a:xfrm>
              <a:off x="6497647" y="4702237"/>
              <a:ext cx="12159"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27" name="Line 543">
              <a:extLst>
                <a:ext uri="{FF2B5EF4-FFF2-40B4-BE49-F238E27FC236}">
                  <a16:creationId xmlns:a16="http://schemas.microsoft.com/office/drawing/2014/main" id="{49253C80-66F3-0BC8-4BAD-1FC5545FBA82}"/>
                </a:ext>
              </a:extLst>
            </p:cNvPr>
            <p:cNvSpPr>
              <a:spLocks noChangeShapeType="1"/>
            </p:cNvSpPr>
            <p:nvPr/>
          </p:nvSpPr>
          <p:spPr bwMode="auto">
            <a:xfrm>
              <a:off x="6497647" y="4702237"/>
              <a:ext cx="12159"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28" name="Line 544">
              <a:extLst>
                <a:ext uri="{FF2B5EF4-FFF2-40B4-BE49-F238E27FC236}">
                  <a16:creationId xmlns:a16="http://schemas.microsoft.com/office/drawing/2014/main" id="{7E46E697-1100-AC23-9474-345F81CF0583}"/>
                </a:ext>
              </a:extLst>
            </p:cNvPr>
            <p:cNvSpPr>
              <a:spLocks noChangeShapeType="1"/>
            </p:cNvSpPr>
            <p:nvPr/>
          </p:nvSpPr>
          <p:spPr bwMode="auto">
            <a:xfrm>
              <a:off x="6497647" y="4713623"/>
              <a:ext cx="0" cy="13013"/>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29" name="Line 545">
              <a:extLst>
                <a:ext uri="{FF2B5EF4-FFF2-40B4-BE49-F238E27FC236}">
                  <a16:creationId xmlns:a16="http://schemas.microsoft.com/office/drawing/2014/main" id="{A61A7CD2-CB84-D7F4-AB73-7D28CA25BF02}"/>
                </a:ext>
              </a:extLst>
            </p:cNvPr>
            <p:cNvSpPr>
              <a:spLocks noChangeShapeType="1"/>
            </p:cNvSpPr>
            <p:nvPr/>
          </p:nvSpPr>
          <p:spPr bwMode="auto">
            <a:xfrm>
              <a:off x="6497647" y="4726635"/>
              <a:ext cx="12159"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30" name="Line 546">
              <a:extLst>
                <a:ext uri="{FF2B5EF4-FFF2-40B4-BE49-F238E27FC236}">
                  <a16:creationId xmlns:a16="http://schemas.microsoft.com/office/drawing/2014/main" id="{5B6618C4-1446-1865-4C4F-2CA583AB916E}"/>
                </a:ext>
              </a:extLst>
            </p:cNvPr>
            <p:cNvSpPr>
              <a:spLocks noChangeShapeType="1"/>
            </p:cNvSpPr>
            <p:nvPr/>
          </p:nvSpPr>
          <p:spPr bwMode="auto">
            <a:xfrm flipH="1">
              <a:off x="6481434" y="4726635"/>
              <a:ext cx="12159" cy="13013"/>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31" name="Line 547">
              <a:extLst>
                <a:ext uri="{FF2B5EF4-FFF2-40B4-BE49-F238E27FC236}">
                  <a16:creationId xmlns:a16="http://schemas.microsoft.com/office/drawing/2014/main" id="{3DF6EAEC-972A-83AF-B81C-34E6ABEBD9D2}"/>
                </a:ext>
              </a:extLst>
            </p:cNvPr>
            <p:cNvSpPr>
              <a:spLocks noChangeShapeType="1"/>
            </p:cNvSpPr>
            <p:nvPr/>
          </p:nvSpPr>
          <p:spPr bwMode="auto">
            <a:xfrm>
              <a:off x="6481434" y="4739648"/>
              <a:ext cx="16213"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32" name="Line 548">
              <a:extLst>
                <a:ext uri="{FF2B5EF4-FFF2-40B4-BE49-F238E27FC236}">
                  <a16:creationId xmlns:a16="http://schemas.microsoft.com/office/drawing/2014/main" id="{8BCC75D7-34A2-0E4B-5EA6-97FC73FB940F}"/>
                </a:ext>
              </a:extLst>
            </p:cNvPr>
            <p:cNvSpPr>
              <a:spLocks noChangeShapeType="1"/>
            </p:cNvSpPr>
            <p:nvPr/>
          </p:nvSpPr>
          <p:spPr bwMode="auto">
            <a:xfrm>
              <a:off x="6497647" y="4739648"/>
              <a:ext cx="12159"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33" name="Freeform 549">
              <a:extLst>
                <a:ext uri="{FF2B5EF4-FFF2-40B4-BE49-F238E27FC236}">
                  <a16:creationId xmlns:a16="http://schemas.microsoft.com/office/drawing/2014/main" id="{90087CAD-88E8-BB27-0FC6-3217125E6479}"/>
                </a:ext>
              </a:extLst>
            </p:cNvPr>
            <p:cNvSpPr>
              <a:spLocks/>
            </p:cNvSpPr>
            <p:nvPr/>
          </p:nvSpPr>
          <p:spPr bwMode="auto">
            <a:xfrm>
              <a:off x="6465221" y="4702237"/>
              <a:ext cx="32425" cy="89462"/>
            </a:xfrm>
            <a:custGeom>
              <a:avLst/>
              <a:gdLst>
                <a:gd name="T0" fmla="*/ 0 w 32"/>
                <a:gd name="T1" fmla="*/ 0 h 108"/>
                <a:gd name="T2" fmla="*/ 0 w 32"/>
                <a:gd name="T3" fmla="*/ 0 h 108"/>
                <a:gd name="T4" fmla="*/ 0 w 32"/>
                <a:gd name="T5" fmla="*/ 0 h 108"/>
                <a:gd name="T6" fmla="*/ 0 w 32"/>
                <a:gd name="T7" fmla="*/ 0 h 108"/>
                <a:gd name="T8" fmla="*/ 0 w 32"/>
                <a:gd name="T9" fmla="*/ 0 h 108"/>
                <a:gd name="T10" fmla="*/ 0 w 32"/>
                <a:gd name="T11" fmla="*/ 0 h 1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108">
                  <a:moveTo>
                    <a:pt x="0" y="61"/>
                  </a:moveTo>
                  <a:lnTo>
                    <a:pt x="16" y="107"/>
                  </a:lnTo>
                  <a:lnTo>
                    <a:pt x="31" y="46"/>
                  </a:lnTo>
                  <a:lnTo>
                    <a:pt x="31" y="31"/>
                  </a:lnTo>
                  <a:lnTo>
                    <a:pt x="31" y="0"/>
                  </a:lnTo>
                  <a:lnTo>
                    <a:pt x="0" y="6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34" name="Freeform 550">
              <a:extLst>
                <a:ext uri="{FF2B5EF4-FFF2-40B4-BE49-F238E27FC236}">
                  <a16:creationId xmlns:a16="http://schemas.microsoft.com/office/drawing/2014/main" id="{1BB03366-EA47-0579-9184-640ED8F1E48C}"/>
                </a:ext>
              </a:extLst>
            </p:cNvPr>
            <p:cNvSpPr>
              <a:spLocks/>
            </p:cNvSpPr>
            <p:nvPr/>
          </p:nvSpPr>
          <p:spPr bwMode="auto">
            <a:xfrm>
              <a:off x="6497647" y="4674585"/>
              <a:ext cx="12159" cy="27653"/>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2">
                  <a:moveTo>
                    <a:pt x="0" y="31"/>
                  </a:moveTo>
                  <a:lnTo>
                    <a:pt x="16" y="16"/>
                  </a:lnTo>
                  <a:lnTo>
                    <a:pt x="0" y="0"/>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35" name="Freeform 551">
              <a:extLst>
                <a:ext uri="{FF2B5EF4-FFF2-40B4-BE49-F238E27FC236}">
                  <a16:creationId xmlns:a16="http://schemas.microsoft.com/office/drawing/2014/main" id="{1C3D6D9D-F5B5-66E5-6FFB-E38274749DF2}"/>
                </a:ext>
              </a:extLst>
            </p:cNvPr>
            <p:cNvSpPr>
              <a:spLocks/>
            </p:cNvSpPr>
            <p:nvPr/>
          </p:nvSpPr>
          <p:spPr bwMode="auto">
            <a:xfrm>
              <a:off x="6149076" y="5086113"/>
              <a:ext cx="218870" cy="154526"/>
            </a:xfrm>
            <a:custGeom>
              <a:avLst/>
              <a:gdLst>
                <a:gd name="T0" fmla="*/ 0 w 224"/>
                <a:gd name="T1" fmla="*/ 0 h 185"/>
                <a:gd name="T2" fmla="*/ 0 w 224"/>
                <a:gd name="T3" fmla="*/ 0 h 185"/>
                <a:gd name="T4" fmla="*/ 0 w 224"/>
                <a:gd name="T5" fmla="*/ 0 h 185"/>
                <a:gd name="T6" fmla="*/ 0 w 224"/>
                <a:gd name="T7" fmla="*/ 0 h 185"/>
                <a:gd name="T8" fmla="*/ 0 w 224"/>
                <a:gd name="T9" fmla="*/ 0 h 185"/>
                <a:gd name="T10" fmla="*/ 0 w 224"/>
                <a:gd name="T11" fmla="*/ 0 h 185"/>
                <a:gd name="T12" fmla="*/ 0 w 224"/>
                <a:gd name="T13" fmla="*/ 0 h 185"/>
                <a:gd name="T14" fmla="*/ 0 w 224"/>
                <a:gd name="T15" fmla="*/ 0 h 185"/>
                <a:gd name="T16" fmla="*/ 0 w 224"/>
                <a:gd name="T17" fmla="*/ 0 h 185"/>
                <a:gd name="T18" fmla="*/ 0 w 224"/>
                <a:gd name="T19" fmla="*/ 0 h 185"/>
                <a:gd name="T20" fmla="*/ 0 w 224"/>
                <a:gd name="T21" fmla="*/ 0 h 185"/>
                <a:gd name="T22" fmla="*/ 0 w 224"/>
                <a:gd name="T23" fmla="*/ 0 h 185"/>
                <a:gd name="T24" fmla="*/ 0 w 224"/>
                <a:gd name="T25" fmla="*/ 0 h 185"/>
                <a:gd name="T26" fmla="*/ 0 w 224"/>
                <a:gd name="T27" fmla="*/ 0 h 185"/>
                <a:gd name="T28" fmla="*/ 0 w 224"/>
                <a:gd name="T29" fmla="*/ 0 h 185"/>
                <a:gd name="T30" fmla="*/ 0 w 224"/>
                <a:gd name="T31" fmla="*/ 0 h 185"/>
                <a:gd name="T32" fmla="*/ 0 w 224"/>
                <a:gd name="T33" fmla="*/ 0 h 185"/>
                <a:gd name="T34" fmla="*/ 0 w 224"/>
                <a:gd name="T35" fmla="*/ 0 h 185"/>
                <a:gd name="T36" fmla="*/ 0 w 224"/>
                <a:gd name="T37" fmla="*/ 0 h 1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4" h="185">
                  <a:moveTo>
                    <a:pt x="223" y="123"/>
                  </a:moveTo>
                  <a:lnTo>
                    <a:pt x="193" y="61"/>
                  </a:lnTo>
                  <a:lnTo>
                    <a:pt x="164" y="61"/>
                  </a:lnTo>
                  <a:lnTo>
                    <a:pt x="164" y="15"/>
                  </a:lnTo>
                  <a:lnTo>
                    <a:pt x="149" y="0"/>
                  </a:lnTo>
                  <a:lnTo>
                    <a:pt x="134" y="15"/>
                  </a:lnTo>
                  <a:lnTo>
                    <a:pt x="104" y="46"/>
                  </a:lnTo>
                  <a:lnTo>
                    <a:pt x="15" y="77"/>
                  </a:lnTo>
                  <a:lnTo>
                    <a:pt x="0" y="107"/>
                  </a:lnTo>
                  <a:lnTo>
                    <a:pt x="15" y="153"/>
                  </a:lnTo>
                  <a:lnTo>
                    <a:pt x="30" y="184"/>
                  </a:lnTo>
                  <a:lnTo>
                    <a:pt x="45" y="153"/>
                  </a:lnTo>
                  <a:lnTo>
                    <a:pt x="59" y="153"/>
                  </a:lnTo>
                  <a:lnTo>
                    <a:pt x="74" y="123"/>
                  </a:lnTo>
                  <a:lnTo>
                    <a:pt x="89" y="123"/>
                  </a:lnTo>
                  <a:lnTo>
                    <a:pt x="134" y="138"/>
                  </a:lnTo>
                  <a:lnTo>
                    <a:pt x="149" y="123"/>
                  </a:lnTo>
                  <a:lnTo>
                    <a:pt x="193" y="123"/>
                  </a:lnTo>
                  <a:lnTo>
                    <a:pt x="223" y="12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36" name="Freeform 552">
              <a:extLst>
                <a:ext uri="{FF2B5EF4-FFF2-40B4-BE49-F238E27FC236}">
                  <a16:creationId xmlns:a16="http://schemas.microsoft.com/office/drawing/2014/main" id="{52928755-C2AF-5636-85F6-F917F5DE0213}"/>
                </a:ext>
              </a:extLst>
            </p:cNvPr>
            <p:cNvSpPr>
              <a:spLocks/>
            </p:cNvSpPr>
            <p:nvPr/>
          </p:nvSpPr>
          <p:spPr bwMode="auto">
            <a:xfrm>
              <a:off x="6406450" y="5278050"/>
              <a:ext cx="16213" cy="39038"/>
            </a:xfrm>
            <a:custGeom>
              <a:avLst/>
              <a:gdLst>
                <a:gd name="T0" fmla="*/ 0 w 17"/>
                <a:gd name="T1" fmla="*/ 0 h 47"/>
                <a:gd name="T2" fmla="*/ 0 w 17"/>
                <a:gd name="T3" fmla="*/ 0 h 47"/>
                <a:gd name="T4" fmla="*/ 0 w 17"/>
                <a:gd name="T5" fmla="*/ 0 h 47"/>
                <a:gd name="T6" fmla="*/ 0 w 17"/>
                <a:gd name="T7" fmla="*/ 0 h 47"/>
                <a:gd name="T8" fmla="*/ 0 w 17"/>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47">
                  <a:moveTo>
                    <a:pt x="0" y="0"/>
                  </a:moveTo>
                  <a:lnTo>
                    <a:pt x="0" y="46"/>
                  </a:lnTo>
                  <a:lnTo>
                    <a:pt x="16" y="31"/>
                  </a:lnTo>
                  <a:lnTo>
                    <a:pt x="16"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37" name="Freeform 553">
              <a:extLst>
                <a:ext uri="{FF2B5EF4-FFF2-40B4-BE49-F238E27FC236}">
                  <a16:creationId xmlns:a16="http://schemas.microsoft.com/office/drawing/2014/main" id="{417FD1CB-2734-A79B-1B96-B7EEF5DA5EA5}"/>
                </a:ext>
              </a:extLst>
            </p:cNvPr>
            <p:cNvSpPr>
              <a:spLocks/>
            </p:cNvSpPr>
            <p:nvPr/>
          </p:nvSpPr>
          <p:spPr bwMode="auto">
            <a:xfrm>
              <a:off x="6094358" y="5212987"/>
              <a:ext cx="113488" cy="128500"/>
            </a:xfrm>
            <a:custGeom>
              <a:avLst/>
              <a:gdLst>
                <a:gd name="T0" fmla="*/ 0 w 120"/>
                <a:gd name="T1" fmla="*/ 0 h 154"/>
                <a:gd name="T2" fmla="*/ 0 w 120"/>
                <a:gd name="T3" fmla="*/ 0 h 154"/>
                <a:gd name="T4" fmla="*/ 0 w 120"/>
                <a:gd name="T5" fmla="*/ 0 h 154"/>
                <a:gd name="T6" fmla="*/ 0 w 120"/>
                <a:gd name="T7" fmla="*/ 0 h 154"/>
                <a:gd name="T8" fmla="*/ 0 w 120"/>
                <a:gd name="T9" fmla="*/ 0 h 154"/>
                <a:gd name="T10" fmla="*/ 0 w 120"/>
                <a:gd name="T11" fmla="*/ 0 h 154"/>
                <a:gd name="T12" fmla="*/ 0 w 120"/>
                <a:gd name="T13" fmla="*/ 0 h 154"/>
                <a:gd name="T14" fmla="*/ 0 w 120"/>
                <a:gd name="T15" fmla="*/ 0 h 154"/>
                <a:gd name="T16" fmla="*/ 0 w 120"/>
                <a:gd name="T17" fmla="*/ 0 h 154"/>
                <a:gd name="T18" fmla="*/ 0 w 120"/>
                <a:gd name="T19" fmla="*/ 0 h 154"/>
                <a:gd name="T20" fmla="*/ 0 w 120"/>
                <a:gd name="T21" fmla="*/ 0 h 154"/>
                <a:gd name="T22" fmla="*/ 0 w 120"/>
                <a:gd name="T23" fmla="*/ 0 h 154"/>
                <a:gd name="T24" fmla="*/ 0 w 120"/>
                <a:gd name="T25" fmla="*/ 0 h 154"/>
                <a:gd name="T26" fmla="*/ 0 w 120"/>
                <a:gd name="T27" fmla="*/ 0 h 154"/>
                <a:gd name="T28" fmla="*/ 0 w 120"/>
                <a:gd name="T29" fmla="*/ 0 h 154"/>
                <a:gd name="T30" fmla="*/ 0 w 120"/>
                <a:gd name="T31" fmla="*/ 0 h 154"/>
                <a:gd name="T32" fmla="*/ 0 w 120"/>
                <a:gd name="T33" fmla="*/ 0 h 154"/>
                <a:gd name="T34" fmla="*/ 0 w 120"/>
                <a:gd name="T35" fmla="*/ 0 h 1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 h="154">
                  <a:moveTo>
                    <a:pt x="119" y="0"/>
                  </a:moveTo>
                  <a:lnTo>
                    <a:pt x="104" y="0"/>
                  </a:lnTo>
                  <a:lnTo>
                    <a:pt x="89" y="31"/>
                  </a:lnTo>
                  <a:lnTo>
                    <a:pt x="30" y="31"/>
                  </a:lnTo>
                  <a:lnTo>
                    <a:pt x="60" y="46"/>
                  </a:lnTo>
                  <a:lnTo>
                    <a:pt x="45" y="61"/>
                  </a:lnTo>
                  <a:lnTo>
                    <a:pt x="45" y="92"/>
                  </a:lnTo>
                  <a:lnTo>
                    <a:pt x="15" y="107"/>
                  </a:lnTo>
                  <a:lnTo>
                    <a:pt x="15" y="122"/>
                  </a:lnTo>
                  <a:lnTo>
                    <a:pt x="0" y="138"/>
                  </a:lnTo>
                  <a:lnTo>
                    <a:pt x="15" y="153"/>
                  </a:lnTo>
                  <a:lnTo>
                    <a:pt x="30" y="153"/>
                  </a:lnTo>
                  <a:lnTo>
                    <a:pt x="60" y="153"/>
                  </a:lnTo>
                  <a:lnTo>
                    <a:pt x="74" y="138"/>
                  </a:lnTo>
                  <a:lnTo>
                    <a:pt x="89" y="92"/>
                  </a:lnTo>
                  <a:lnTo>
                    <a:pt x="119" y="77"/>
                  </a:lnTo>
                  <a:lnTo>
                    <a:pt x="119" y="31"/>
                  </a:lnTo>
                  <a:lnTo>
                    <a:pt x="11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38" name="Freeform 554">
              <a:extLst>
                <a:ext uri="{FF2B5EF4-FFF2-40B4-BE49-F238E27FC236}">
                  <a16:creationId xmlns:a16="http://schemas.microsoft.com/office/drawing/2014/main" id="{75BD28B8-4B17-F054-172E-0D50CF2E95C6}"/>
                </a:ext>
              </a:extLst>
            </p:cNvPr>
            <p:cNvSpPr>
              <a:spLocks/>
            </p:cNvSpPr>
            <p:nvPr/>
          </p:nvSpPr>
          <p:spPr bwMode="auto">
            <a:xfrm>
              <a:off x="6051800" y="5061713"/>
              <a:ext cx="127674" cy="178925"/>
            </a:xfrm>
            <a:custGeom>
              <a:avLst/>
              <a:gdLst>
                <a:gd name="T0" fmla="*/ 0 w 134"/>
                <a:gd name="T1" fmla="*/ 0 h 216"/>
                <a:gd name="T2" fmla="*/ 0 w 134"/>
                <a:gd name="T3" fmla="*/ 0 h 216"/>
                <a:gd name="T4" fmla="*/ 0 w 134"/>
                <a:gd name="T5" fmla="*/ 0 h 216"/>
                <a:gd name="T6" fmla="*/ 0 w 134"/>
                <a:gd name="T7" fmla="*/ 0 h 216"/>
                <a:gd name="T8" fmla="*/ 0 w 134"/>
                <a:gd name="T9" fmla="*/ 0 h 216"/>
                <a:gd name="T10" fmla="*/ 0 w 134"/>
                <a:gd name="T11" fmla="*/ 0 h 216"/>
                <a:gd name="T12" fmla="*/ 0 w 134"/>
                <a:gd name="T13" fmla="*/ 0 h 216"/>
                <a:gd name="T14" fmla="*/ 0 w 134"/>
                <a:gd name="T15" fmla="*/ 0 h 216"/>
                <a:gd name="T16" fmla="*/ 0 w 134"/>
                <a:gd name="T17" fmla="*/ 0 h 216"/>
                <a:gd name="T18" fmla="*/ 0 w 134"/>
                <a:gd name="T19" fmla="*/ 0 h 216"/>
                <a:gd name="T20" fmla="*/ 0 w 134"/>
                <a:gd name="T21" fmla="*/ 0 h 216"/>
                <a:gd name="T22" fmla="*/ 0 w 134"/>
                <a:gd name="T23" fmla="*/ 0 h 216"/>
                <a:gd name="T24" fmla="*/ 0 w 134"/>
                <a:gd name="T25" fmla="*/ 0 h 216"/>
                <a:gd name="T26" fmla="*/ 0 w 134"/>
                <a:gd name="T27" fmla="*/ 0 h 216"/>
                <a:gd name="T28" fmla="*/ 0 w 134"/>
                <a:gd name="T29" fmla="*/ 0 h 216"/>
                <a:gd name="T30" fmla="*/ 0 w 134"/>
                <a:gd name="T31" fmla="*/ 0 h 216"/>
                <a:gd name="T32" fmla="*/ 0 w 134"/>
                <a:gd name="T33" fmla="*/ 0 h 216"/>
                <a:gd name="T34" fmla="*/ 0 w 134"/>
                <a:gd name="T35" fmla="*/ 0 h 2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4" h="216">
                  <a:moveTo>
                    <a:pt x="15" y="215"/>
                  </a:moveTo>
                  <a:lnTo>
                    <a:pt x="44" y="215"/>
                  </a:lnTo>
                  <a:lnTo>
                    <a:pt x="74" y="215"/>
                  </a:lnTo>
                  <a:lnTo>
                    <a:pt x="133" y="215"/>
                  </a:lnTo>
                  <a:lnTo>
                    <a:pt x="118" y="184"/>
                  </a:lnTo>
                  <a:lnTo>
                    <a:pt x="103" y="138"/>
                  </a:lnTo>
                  <a:lnTo>
                    <a:pt x="118" y="108"/>
                  </a:lnTo>
                  <a:lnTo>
                    <a:pt x="89" y="77"/>
                  </a:lnTo>
                  <a:lnTo>
                    <a:pt x="118" y="61"/>
                  </a:lnTo>
                  <a:lnTo>
                    <a:pt x="103" y="0"/>
                  </a:lnTo>
                  <a:lnTo>
                    <a:pt x="103" y="31"/>
                  </a:lnTo>
                  <a:lnTo>
                    <a:pt x="74" y="77"/>
                  </a:lnTo>
                  <a:lnTo>
                    <a:pt x="44" y="123"/>
                  </a:lnTo>
                  <a:lnTo>
                    <a:pt x="30" y="123"/>
                  </a:lnTo>
                  <a:lnTo>
                    <a:pt x="0" y="138"/>
                  </a:lnTo>
                  <a:lnTo>
                    <a:pt x="0" y="169"/>
                  </a:lnTo>
                  <a:lnTo>
                    <a:pt x="15" y="184"/>
                  </a:lnTo>
                  <a:lnTo>
                    <a:pt x="15" y="2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39" name="Freeform 555">
              <a:extLst>
                <a:ext uri="{FF2B5EF4-FFF2-40B4-BE49-F238E27FC236}">
                  <a16:creationId xmlns:a16="http://schemas.microsoft.com/office/drawing/2014/main" id="{F2F36C0E-BCF5-905F-5F4A-3F31B17641B9}"/>
                </a:ext>
              </a:extLst>
            </p:cNvPr>
            <p:cNvSpPr>
              <a:spLocks/>
            </p:cNvSpPr>
            <p:nvPr/>
          </p:nvSpPr>
          <p:spPr bwMode="auto">
            <a:xfrm>
              <a:off x="6266617" y="4894175"/>
              <a:ext cx="299933" cy="346463"/>
            </a:xfrm>
            <a:custGeom>
              <a:avLst/>
              <a:gdLst>
                <a:gd name="T0" fmla="*/ 0 w 314"/>
                <a:gd name="T1" fmla="*/ 0 h 416"/>
                <a:gd name="T2" fmla="*/ 0 w 314"/>
                <a:gd name="T3" fmla="*/ 0 h 416"/>
                <a:gd name="T4" fmla="*/ 0 w 314"/>
                <a:gd name="T5" fmla="*/ 0 h 416"/>
                <a:gd name="T6" fmla="*/ 0 w 314"/>
                <a:gd name="T7" fmla="*/ 0 h 416"/>
                <a:gd name="T8" fmla="*/ 0 w 314"/>
                <a:gd name="T9" fmla="*/ 0 h 416"/>
                <a:gd name="T10" fmla="*/ 0 w 314"/>
                <a:gd name="T11" fmla="*/ 0 h 416"/>
                <a:gd name="T12" fmla="*/ 0 w 314"/>
                <a:gd name="T13" fmla="*/ 0 h 416"/>
                <a:gd name="T14" fmla="*/ 0 w 314"/>
                <a:gd name="T15" fmla="*/ 0 h 416"/>
                <a:gd name="T16" fmla="*/ 0 w 314"/>
                <a:gd name="T17" fmla="*/ 0 h 416"/>
                <a:gd name="T18" fmla="*/ 0 w 314"/>
                <a:gd name="T19" fmla="*/ 0 h 416"/>
                <a:gd name="T20" fmla="*/ 0 w 314"/>
                <a:gd name="T21" fmla="*/ 0 h 416"/>
                <a:gd name="T22" fmla="*/ 0 w 314"/>
                <a:gd name="T23" fmla="*/ 0 h 416"/>
                <a:gd name="T24" fmla="*/ 0 w 314"/>
                <a:gd name="T25" fmla="*/ 0 h 416"/>
                <a:gd name="T26" fmla="*/ 0 w 314"/>
                <a:gd name="T27" fmla="*/ 0 h 416"/>
                <a:gd name="T28" fmla="*/ 0 w 314"/>
                <a:gd name="T29" fmla="*/ 0 h 416"/>
                <a:gd name="T30" fmla="*/ 0 w 314"/>
                <a:gd name="T31" fmla="*/ 0 h 416"/>
                <a:gd name="T32" fmla="*/ 0 w 314"/>
                <a:gd name="T33" fmla="*/ 0 h 416"/>
                <a:gd name="T34" fmla="*/ 0 w 314"/>
                <a:gd name="T35" fmla="*/ 0 h 416"/>
                <a:gd name="T36" fmla="*/ 0 w 314"/>
                <a:gd name="T37" fmla="*/ 0 h 416"/>
                <a:gd name="T38" fmla="*/ 0 w 314"/>
                <a:gd name="T39" fmla="*/ 0 h 416"/>
                <a:gd name="T40" fmla="*/ 0 w 314"/>
                <a:gd name="T41" fmla="*/ 0 h 416"/>
                <a:gd name="T42" fmla="*/ 0 w 314"/>
                <a:gd name="T43" fmla="*/ 0 h 416"/>
                <a:gd name="T44" fmla="*/ 0 w 314"/>
                <a:gd name="T45" fmla="*/ 0 h 416"/>
                <a:gd name="T46" fmla="*/ 0 w 314"/>
                <a:gd name="T47" fmla="*/ 0 h 416"/>
                <a:gd name="T48" fmla="*/ 0 w 314"/>
                <a:gd name="T49" fmla="*/ 0 h 416"/>
                <a:gd name="T50" fmla="*/ 0 w 314"/>
                <a:gd name="T51" fmla="*/ 0 h 416"/>
                <a:gd name="T52" fmla="*/ 0 w 314"/>
                <a:gd name="T53" fmla="*/ 0 h 416"/>
                <a:gd name="T54" fmla="*/ 0 w 314"/>
                <a:gd name="T55" fmla="*/ 0 h 416"/>
                <a:gd name="T56" fmla="*/ 0 w 314"/>
                <a:gd name="T57" fmla="*/ 0 h 416"/>
                <a:gd name="T58" fmla="*/ 0 w 314"/>
                <a:gd name="T59" fmla="*/ 0 h 416"/>
                <a:gd name="T60" fmla="*/ 0 w 314"/>
                <a:gd name="T61" fmla="*/ 0 h 416"/>
                <a:gd name="T62" fmla="*/ 0 w 314"/>
                <a:gd name="T63" fmla="*/ 0 h 416"/>
                <a:gd name="T64" fmla="*/ 0 w 314"/>
                <a:gd name="T65" fmla="*/ 0 h 416"/>
                <a:gd name="T66" fmla="*/ 0 w 314"/>
                <a:gd name="T67" fmla="*/ 0 h 416"/>
                <a:gd name="T68" fmla="*/ 0 w 314"/>
                <a:gd name="T69" fmla="*/ 0 h 416"/>
                <a:gd name="T70" fmla="*/ 0 w 314"/>
                <a:gd name="T71" fmla="*/ 0 h 416"/>
                <a:gd name="T72" fmla="*/ 0 w 314"/>
                <a:gd name="T73" fmla="*/ 0 h 4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14" h="416">
                  <a:moveTo>
                    <a:pt x="253" y="0"/>
                  </a:moveTo>
                  <a:lnTo>
                    <a:pt x="224" y="31"/>
                  </a:lnTo>
                  <a:lnTo>
                    <a:pt x="209" y="15"/>
                  </a:lnTo>
                  <a:lnTo>
                    <a:pt x="60" y="31"/>
                  </a:lnTo>
                  <a:lnTo>
                    <a:pt x="60" y="61"/>
                  </a:lnTo>
                  <a:lnTo>
                    <a:pt x="45" y="61"/>
                  </a:lnTo>
                  <a:lnTo>
                    <a:pt x="45" y="77"/>
                  </a:lnTo>
                  <a:lnTo>
                    <a:pt x="45" y="154"/>
                  </a:lnTo>
                  <a:lnTo>
                    <a:pt x="15" y="138"/>
                  </a:lnTo>
                  <a:lnTo>
                    <a:pt x="15" y="169"/>
                  </a:lnTo>
                  <a:lnTo>
                    <a:pt x="15" y="184"/>
                  </a:lnTo>
                  <a:lnTo>
                    <a:pt x="0" y="215"/>
                  </a:lnTo>
                  <a:lnTo>
                    <a:pt x="30" y="231"/>
                  </a:lnTo>
                  <a:lnTo>
                    <a:pt x="45" y="246"/>
                  </a:lnTo>
                  <a:lnTo>
                    <a:pt x="45" y="292"/>
                  </a:lnTo>
                  <a:lnTo>
                    <a:pt x="75" y="292"/>
                  </a:lnTo>
                  <a:lnTo>
                    <a:pt x="104" y="354"/>
                  </a:lnTo>
                  <a:lnTo>
                    <a:pt x="119" y="369"/>
                  </a:lnTo>
                  <a:lnTo>
                    <a:pt x="149" y="369"/>
                  </a:lnTo>
                  <a:lnTo>
                    <a:pt x="164" y="384"/>
                  </a:lnTo>
                  <a:lnTo>
                    <a:pt x="179" y="415"/>
                  </a:lnTo>
                  <a:lnTo>
                    <a:pt x="179" y="400"/>
                  </a:lnTo>
                  <a:lnTo>
                    <a:pt x="179" y="384"/>
                  </a:lnTo>
                  <a:lnTo>
                    <a:pt x="224" y="369"/>
                  </a:lnTo>
                  <a:lnTo>
                    <a:pt x="268" y="369"/>
                  </a:lnTo>
                  <a:lnTo>
                    <a:pt x="238" y="307"/>
                  </a:lnTo>
                  <a:lnTo>
                    <a:pt x="209" y="292"/>
                  </a:lnTo>
                  <a:lnTo>
                    <a:pt x="238" y="277"/>
                  </a:lnTo>
                  <a:lnTo>
                    <a:pt x="238" y="246"/>
                  </a:lnTo>
                  <a:lnTo>
                    <a:pt x="238" y="215"/>
                  </a:lnTo>
                  <a:lnTo>
                    <a:pt x="268" y="200"/>
                  </a:lnTo>
                  <a:lnTo>
                    <a:pt x="268" y="138"/>
                  </a:lnTo>
                  <a:lnTo>
                    <a:pt x="283" y="123"/>
                  </a:lnTo>
                  <a:lnTo>
                    <a:pt x="313" y="108"/>
                  </a:lnTo>
                  <a:lnTo>
                    <a:pt x="283" y="92"/>
                  </a:lnTo>
                  <a:lnTo>
                    <a:pt x="268" y="31"/>
                  </a:lnTo>
                  <a:lnTo>
                    <a:pt x="253"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40" name="Freeform 556">
              <a:extLst>
                <a:ext uri="{FF2B5EF4-FFF2-40B4-BE49-F238E27FC236}">
                  <a16:creationId xmlns:a16="http://schemas.microsoft.com/office/drawing/2014/main" id="{328465AD-B336-0801-7E5A-5B5FB087A24D}"/>
                </a:ext>
              </a:extLst>
            </p:cNvPr>
            <p:cNvSpPr>
              <a:spLocks/>
            </p:cNvSpPr>
            <p:nvPr/>
          </p:nvSpPr>
          <p:spPr bwMode="auto">
            <a:xfrm>
              <a:off x="6637480" y="5469988"/>
              <a:ext cx="131728" cy="217963"/>
            </a:xfrm>
            <a:custGeom>
              <a:avLst/>
              <a:gdLst>
                <a:gd name="T0" fmla="*/ 0 w 135"/>
                <a:gd name="T1" fmla="*/ 0 h 263"/>
                <a:gd name="T2" fmla="*/ 0 w 135"/>
                <a:gd name="T3" fmla="*/ 0 h 263"/>
                <a:gd name="T4" fmla="*/ 0 w 135"/>
                <a:gd name="T5" fmla="*/ 0 h 263"/>
                <a:gd name="T6" fmla="*/ 0 w 135"/>
                <a:gd name="T7" fmla="*/ 0 h 263"/>
                <a:gd name="T8" fmla="*/ 0 w 135"/>
                <a:gd name="T9" fmla="*/ 0 h 263"/>
                <a:gd name="T10" fmla="*/ 0 w 135"/>
                <a:gd name="T11" fmla="*/ 0 h 263"/>
                <a:gd name="T12" fmla="*/ 0 w 135"/>
                <a:gd name="T13" fmla="*/ 0 h 263"/>
                <a:gd name="T14" fmla="*/ 0 w 135"/>
                <a:gd name="T15" fmla="*/ 0 h 263"/>
                <a:gd name="T16" fmla="*/ 0 w 135"/>
                <a:gd name="T17" fmla="*/ 0 h 263"/>
                <a:gd name="T18" fmla="*/ 0 w 135"/>
                <a:gd name="T19" fmla="*/ 0 h 263"/>
                <a:gd name="T20" fmla="*/ 0 w 135"/>
                <a:gd name="T21" fmla="*/ 0 h 263"/>
                <a:gd name="T22" fmla="*/ 0 w 135"/>
                <a:gd name="T23" fmla="*/ 0 h 263"/>
                <a:gd name="T24" fmla="*/ 0 w 135"/>
                <a:gd name="T25" fmla="*/ 0 h 263"/>
                <a:gd name="T26" fmla="*/ 0 w 135"/>
                <a:gd name="T27" fmla="*/ 0 h 263"/>
                <a:gd name="T28" fmla="*/ 0 w 135"/>
                <a:gd name="T29" fmla="*/ 0 h 263"/>
                <a:gd name="T30" fmla="*/ 0 w 135"/>
                <a:gd name="T31" fmla="*/ 0 h 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5" h="263">
                  <a:moveTo>
                    <a:pt x="104" y="0"/>
                  </a:moveTo>
                  <a:lnTo>
                    <a:pt x="89" y="15"/>
                  </a:lnTo>
                  <a:lnTo>
                    <a:pt x="89" y="31"/>
                  </a:lnTo>
                  <a:lnTo>
                    <a:pt x="74" y="62"/>
                  </a:lnTo>
                  <a:lnTo>
                    <a:pt x="30" y="77"/>
                  </a:lnTo>
                  <a:lnTo>
                    <a:pt x="15" y="108"/>
                  </a:lnTo>
                  <a:lnTo>
                    <a:pt x="15" y="170"/>
                  </a:lnTo>
                  <a:lnTo>
                    <a:pt x="15" y="185"/>
                  </a:lnTo>
                  <a:lnTo>
                    <a:pt x="0" y="185"/>
                  </a:lnTo>
                  <a:lnTo>
                    <a:pt x="0" y="247"/>
                  </a:lnTo>
                  <a:lnTo>
                    <a:pt x="15" y="262"/>
                  </a:lnTo>
                  <a:lnTo>
                    <a:pt x="60" y="262"/>
                  </a:lnTo>
                  <a:lnTo>
                    <a:pt x="89" y="170"/>
                  </a:lnTo>
                  <a:lnTo>
                    <a:pt x="119" y="77"/>
                  </a:lnTo>
                  <a:lnTo>
                    <a:pt x="134" y="62"/>
                  </a:lnTo>
                  <a:lnTo>
                    <a:pt x="10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41" name="Freeform 557">
              <a:extLst>
                <a:ext uri="{FF2B5EF4-FFF2-40B4-BE49-F238E27FC236}">
                  <a16:creationId xmlns:a16="http://schemas.microsoft.com/office/drawing/2014/main" id="{60D77C95-1073-F241-227B-F8558A044C60}"/>
                </a:ext>
              </a:extLst>
            </p:cNvPr>
            <p:cNvSpPr>
              <a:spLocks/>
            </p:cNvSpPr>
            <p:nvPr/>
          </p:nvSpPr>
          <p:spPr bwMode="auto">
            <a:xfrm>
              <a:off x="6094358" y="5533425"/>
              <a:ext cx="231030" cy="208204"/>
            </a:xfrm>
            <a:custGeom>
              <a:avLst/>
              <a:gdLst>
                <a:gd name="T0" fmla="*/ 0 w 239"/>
                <a:gd name="T1" fmla="*/ 0 h 247"/>
                <a:gd name="T2" fmla="*/ 0 w 239"/>
                <a:gd name="T3" fmla="*/ 0 h 247"/>
                <a:gd name="T4" fmla="*/ 0 w 239"/>
                <a:gd name="T5" fmla="*/ 0 h 247"/>
                <a:gd name="T6" fmla="*/ 0 w 239"/>
                <a:gd name="T7" fmla="*/ 0 h 247"/>
                <a:gd name="T8" fmla="*/ 0 w 239"/>
                <a:gd name="T9" fmla="*/ 0 h 247"/>
                <a:gd name="T10" fmla="*/ 0 w 239"/>
                <a:gd name="T11" fmla="*/ 0 h 247"/>
                <a:gd name="T12" fmla="*/ 0 w 239"/>
                <a:gd name="T13" fmla="*/ 0 h 247"/>
                <a:gd name="T14" fmla="*/ 0 w 239"/>
                <a:gd name="T15" fmla="*/ 0 h 247"/>
                <a:gd name="T16" fmla="*/ 0 w 239"/>
                <a:gd name="T17" fmla="*/ 0 h 247"/>
                <a:gd name="T18" fmla="*/ 0 w 239"/>
                <a:gd name="T19" fmla="*/ 0 h 247"/>
                <a:gd name="T20" fmla="*/ 0 w 239"/>
                <a:gd name="T21" fmla="*/ 0 h 247"/>
                <a:gd name="T22" fmla="*/ 0 w 239"/>
                <a:gd name="T23" fmla="*/ 0 h 247"/>
                <a:gd name="T24" fmla="*/ 0 w 239"/>
                <a:gd name="T25" fmla="*/ 0 h 247"/>
                <a:gd name="T26" fmla="*/ 0 w 239"/>
                <a:gd name="T27" fmla="*/ 0 h 247"/>
                <a:gd name="T28" fmla="*/ 0 w 239"/>
                <a:gd name="T29" fmla="*/ 0 h 247"/>
                <a:gd name="T30" fmla="*/ 0 w 239"/>
                <a:gd name="T31" fmla="*/ 0 h 247"/>
                <a:gd name="T32" fmla="*/ 0 w 239"/>
                <a:gd name="T33" fmla="*/ 0 h 247"/>
                <a:gd name="T34" fmla="*/ 0 w 239"/>
                <a:gd name="T35" fmla="*/ 0 h 247"/>
                <a:gd name="T36" fmla="*/ 0 w 239"/>
                <a:gd name="T37" fmla="*/ 0 h 247"/>
                <a:gd name="T38" fmla="*/ 0 w 239"/>
                <a:gd name="T39" fmla="*/ 0 h 247"/>
                <a:gd name="T40" fmla="*/ 0 w 239"/>
                <a:gd name="T41" fmla="*/ 0 h 247"/>
                <a:gd name="T42" fmla="*/ 0 w 239"/>
                <a:gd name="T43" fmla="*/ 0 h 2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39" h="247">
                  <a:moveTo>
                    <a:pt x="15" y="0"/>
                  </a:moveTo>
                  <a:lnTo>
                    <a:pt x="0" y="31"/>
                  </a:lnTo>
                  <a:lnTo>
                    <a:pt x="30" y="46"/>
                  </a:lnTo>
                  <a:lnTo>
                    <a:pt x="45" y="123"/>
                  </a:lnTo>
                  <a:lnTo>
                    <a:pt x="60" y="185"/>
                  </a:lnTo>
                  <a:lnTo>
                    <a:pt x="89" y="246"/>
                  </a:lnTo>
                  <a:lnTo>
                    <a:pt x="104" y="231"/>
                  </a:lnTo>
                  <a:lnTo>
                    <a:pt x="104" y="246"/>
                  </a:lnTo>
                  <a:lnTo>
                    <a:pt x="149" y="231"/>
                  </a:lnTo>
                  <a:lnTo>
                    <a:pt x="149" y="169"/>
                  </a:lnTo>
                  <a:lnTo>
                    <a:pt x="149" y="108"/>
                  </a:lnTo>
                  <a:lnTo>
                    <a:pt x="164" y="108"/>
                  </a:lnTo>
                  <a:lnTo>
                    <a:pt x="164" y="46"/>
                  </a:lnTo>
                  <a:lnTo>
                    <a:pt x="193" y="31"/>
                  </a:lnTo>
                  <a:lnTo>
                    <a:pt x="238" y="31"/>
                  </a:lnTo>
                  <a:lnTo>
                    <a:pt x="238" y="15"/>
                  </a:lnTo>
                  <a:lnTo>
                    <a:pt x="208" y="15"/>
                  </a:lnTo>
                  <a:lnTo>
                    <a:pt x="179" y="31"/>
                  </a:lnTo>
                  <a:lnTo>
                    <a:pt x="119" y="15"/>
                  </a:lnTo>
                  <a:lnTo>
                    <a:pt x="45" y="15"/>
                  </a:lnTo>
                  <a:lnTo>
                    <a:pt x="30" y="0"/>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42" name="Freeform 558">
              <a:extLst>
                <a:ext uri="{FF2B5EF4-FFF2-40B4-BE49-F238E27FC236}">
                  <a16:creationId xmlns:a16="http://schemas.microsoft.com/office/drawing/2014/main" id="{FD3B2F86-507C-48A3-41C0-072E66C06FE8}"/>
                </a:ext>
              </a:extLst>
            </p:cNvPr>
            <p:cNvSpPr>
              <a:spLocks/>
            </p:cNvSpPr>
            <p:nvPr/>
          </p:nvSpPr>
          <p:spPr bwMode="auto">
            <a:xfrm>
              <a:off x="6179474" y="5637527"/>
              <a:ext cx="271561" cy="204951"/>
            </a:xfrm>
            <a:custGeom>
              <a:avLst/>
              <a:gdLst>
                <a:gd name="T0" fmla="*/ 0 w 284"/>
                <a:gd name="T1" fmla="*/ 0 h 246"/>
                <a:gd name="T2" fmla="*/ 0 w 284"/>
                <a:gd name="T3" fmla="*/ 0 h 246"/>
                <a:gd name="T4" fmla="*/ 0 w 284"/>
                <a:gd name="T5" fmla="*/ 0 h 246"/>
                <a:gd name="T6" fmla="*/ 0 w 284"/>
                <a:gd name="T7" fmla="*/ 0 h 246"/>
                <a:gd name="T8" fmla="*/ 0 w 284"/>
                <a:gd name="T9" fmla="*/ 0 h 246"/>
                <a:gd name="T10" fmla="*/ 0 w 284"/>
                <a:gd name="T11" fmla="*/ 0 h 246"/>
                <a:gd name="T12" fmla="*/ 0 w 284"/>
                <a:gd name="T13" fmla="*/ 0 h 246"/>
                <a:gd name="T14" fmla="*/ 0 w 284"/>
                <a:gd name="T15" fmla="*/ 0 h 246"/>
                <a:gd name="T16" fmla="*/ 0 w 284"/>
                <a:gd name="T17" fmla="*/ 0 h 246"/>
                <a:gd name="T18" fmla="*/ 0 w 284"/>
                <a:gd name="T19" fmla="*/ 0 h 246"/>
                <a:gd name="T20" fmla="*/ 0 w 284"/>
                <a:gd name="T21" fmla="*/ 0 h 246"/>
                <a:gd name="T22" fmla="*/ 0 w 284"/>
                <a:gd name="T23" fmla="*/ 0 h 246"/>
                <a:gd name="T24" fmla="*/ 0 w 284"/>
                <a:gd name="T25" fmla="*/ 0 h 246"/>
                <a:gd name="T26" fmla="*/ 0 w 284"/>
                <a:gd name="T27" fmla="*/ 0 h 246"/>
                <a:gd name="T28" fmla="*/ 0 w 284"/>
                <a:gd name="T29" fmla="*/ 0 h 246"/>
                <a:gd name="T30" fmla="*/ 0 w 284"/>
                <a:gd name="T31" fmla="*/ 0 h 246"/>
                <a:gd name="T32" fmla="*/ 0 w 284"/>
                <a:gd name="T33" fmla="*/ 0 h 246"/>
                <a:gd name="T34" fmla="*/ 0 w 284"/>
                <a:gd name="T35" fmla="*/ 0 h 246"/>
                <a:gd name="T36" fmla="*/ 0 w 284"/>
                <a:gd name="T37" fmla="*/ 0 h 246"/>
                <a:gd name="T38" fmla="*/ 0 w 284"/>
                <a:gd name="T39" fmla="*/ 0 h 246"/>
                <a:gd name="T40" fmla="*/ 0 w 284"/>
                <a:gd name="T41" fmla="*/ 0 h 246"/>
                <a:gd name="T42" fmla="*/ 0 w 284"/>
                <a:gd name="T43" fmla="*/ 0 h 246"/>
                <a:gd name="T44" fmla="*/ 0 w 284"/>
                <a:gd name="T45" fmla="*/ 0 h 246"/>
                <a:gd name="T46" fmla="*/ 0 w 284"/>
                <a:gd name="T47" fmla="*/ 0 h 246"/>
                <a:gd name="T48" fmla="*/ 0 w 284"/>
                <a:gd name="T49" fmla="*/ 0 h 246"/>
                <a:gd name="T50" fmla="*/ 0 w 284"/>
                <a:gd name="T51" fmla="*/ 0 h 246"/>
                <a:gd name="T52" fmla="*/ 0 w 284"/>
                <a:gd name="T53" fmla="*/ 0 h 246"/>
                <a:gd name="T54" fmla="*/ 0 w 284"/>
                <a:gd name="T55" fmla="*/ 0 h 246"/>
                <a:gd name="T56" fmla="*/ 0 w 284"/>
                <a:gd name="T57" fmla="*/ 0 h 246"/>
                <a:gd name="T58" fmla="*/ 0 w 284"/>
                <a:gd name="T59" fmla="*/ 0 h 246"/>
                <a:gd name="T60" fmla="*/ 0 w 284"/>
                <a:gd name="T61" fmla="*/ 0 h 246"/>
                <a:gd name="T62" fmla="*/ 0 w 284"/>
                <a:gd name="T63" fmla="*/ 0 h 246"/>
                <a:gd name="T64" fmla="*/ 0 w 284"/>
                <a:gd name="T65" fmla="*/ 0 h 246"/>
                <a:gd name="T66" fmla="*/ 0 w 284"/>
                <a:gd name="T67" fmla="*/ 0 h 246"/>
                <a:gd name="T68" fmla="*/ 0 w 284"/>
                <a:gd name="T69" fmla="*/ 0 h 2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84" h="246">
                  <a:moveTo>
                    <a:pt x="0" y="123"/>
                  </a:moveTo>
                  <a:lnTo>
                    <a:pt x="0" y="153"/>
                  </a:lnTo>
                  <a:lnTo>
                    <a:pt x="15" y="199"/>
                  </a:lnTo>
                  <a:lnTo>
                    <a:pt x="15" y="230"/>
                  </a:lnTo>
                  <a:lnTo>
                    <a:pt x="30" y="245"/>
                  </a:lnTo>
                  <a:lnTo>
                    <a:pt x="89" y="230"/>
                  </a:lnTo>
                  <a:lnTo>
                    <a:pt x="104" y="245"/>
                  </a:lnTo>
                  <a:lnTo>
                    <a:pt x="119" y="230"/>
                  </a:lnTo>
                  <a:lnTo>
                    <a:pt x="134" y="230"/>
                  </a:lnTo>
                  <a:lnTo>
                    <a:pt x="149" y="230"/>
                  </a:lnTo>
                  <a:lnTo>
                    <a:pt x="164" y="230"/>
                  </a:lnTo>
                  <a:lnTo>
                    <a:pt x="223" y="184"/>
                  </a:lnTo>
                  <a:lnTo>
                    <a:pt x="253" y="138"/>
                  </a:lnTo>
                  <a:lnTo>
                    <a:pt x="268" y="123"/>
                  </a:lnTo>
                  <a:lnTo>
                    <a:pt x="283" y="92"/>
                  </a:lnTo>
                  <a:lnTo>
                    <a:pt x="268" y="92"/>
                  </a:lnTo>
                  <a:lnTo>
                    <a:pt x="253" y="92"/>
                  </a:lnTo>
                  <a:lnTo>
                    <a:pt x="238" y="77"/>
                  </a:lnTo>
                  <a:lnTo>
                    <a:pt x="253" y="61"/>
                  </a:lnTo>
                  <a:lnTo>
                    <a:pt x="268" y="61"/>
                  </a:lnTo>
                  <a:lnTo>
                    <a:pt x="268" y="15"/>
                  </a:lnTo>
                  <a:lnTo>
                    <a:pt x="268" y="0"/>
                  </a:lnTo>
                  <a:lnTo>
                    <a:pt x="238" y="0"/>
                  </a:lnTo>
                  <a:lnTo>
                    <a:pt x="223" y="0"/>
                  </a:lnTo>
                  <a:lnTo>
                    <a:pt x="179" y="15"/>
                  </a:lnTo>
                  <a:lnTo>
                    <a:pt x="179" y="46"/>
                  </a:lnTo>
                  <a:lnTo>
                    <a:pt x="149" y="61"/>
                  </a:lnTo>
                  <a:lnTo>
                    <a:pt x="104" y="46"/>
                  </a:lnTo>
                  <a:lnTo>
                    <a:pt x="74" y="77"/>
                  </a:lnTo>
                  <a:lnTo>
                    <a:pt x="74" y="61"/>
                  </a:lnTo>
                  <a:lnTo>
                    <a:pt x="60" y="46"/>
                  </a:lnTo>
                  <a:lnTo>
                    <a:pt x="60" y="107"/>
                  </a:lnTo>
                  <a:lnTo>
                    <a:pt x="15" y="123"/>
                  </a:lnTo>
                  <a:lnTo>
                    <a:pt x="15" y="107"/>
                  </a:lnTo>
                  <a:lnTo>
                    <a:pt x="0" y="12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43" name="Freeform 559">
              <a:extLst>
                <a:ext uri="{FF2B5EF4-FFF2-40B4-BE49-F238E27FC236}">
                  <a16:creationId xmlns:a16="http://schemas.microsoft.com/office/drawing/2014/main" id="{43EBECF5-DC56-FABF-8D81-4FBBB9017DDF}"/>
                </a:ext>
              </a:extLst>
            </p:cNvPr>
            <p:cNvSpPr>
              <a:spLocks/>
            </p:cNvSpPr>
            <p:nvPr/>
          </p:nvSpPr>
          <p:spPr bwMode="auto">
            <a:xfrm>
              <a:off x="6351733" y="5741628"/>
              <a:ext cx="44585" cy="26025"/>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w 46"/>
                <a:gd name="T11" fmla="*/ 0 h 31"/>
                <a:gd name="T12" fmla="*/ 0 w 46"/>
                <a:gd name="T13" fmla="*/ 0 h 31"/>
                <a:gd name="T14" fmla="*/ 0 w 46"/>
                <a:gd name="T15" fmla="*/ 0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 h="31">
                  <a:moveTo>
                    <a:pt x="30" y="0"/>
                  </a:moveTo>
                  <a:lnTo>
                    <a:pt x="15" y="0"/>
                  </a:lnTo>
                  <a:lnTo>
                    <a:pt x="0" y="15"/>
                  </a:lnTo>
                  <a:lnTo>
                    <a:pt x="0" y="30"/>
                  </a:lnTo>
                  <a:lnTo>
                    <a:pt x="15" y="30"/>
                  </a:lnTo>
                  <a:lnTo>
                    <a:pt x="30" y="30"/>
                  </a:lnTo>
                  <a:lnTo>
                    <a:pt x="45" y="15"/>
                  </a:lnTo>
                  <a:lnTo>
                    <a:pt x="3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44" name="Freeform 560">
              <a:extLst>
                <a:ext uri="{FF2B5EF4-FFF2-40B4-BE49-F238E27FC236}">
                  <a16:creationId xmlns:a16="http://schemas.microsoft.com/office/drawing/2014/main" id="{81240CA0-5216-2F7B-966B-1964AD1F0A3B}"/>
                </a:ext>
              </a:extLst>
            </p:cNvPr>
            <p:cNvSpPr>
              <a:spLocks/>
            </p:cNvSpPr>
            <p:nvPr/>
          </p:nvSpPr>
          <p:spPr bwMode="auto">
            <a:xfrm>
              <a:off x="6406450" y="5687951"/>
              <a:ext cx="32425" cy="26025"/>
            </a:xfrm>
            <a:custGeom>
              <a:avLst/>
              <a:gdLst>
                <a:gd name="T0" fmla="*/ 0 w 32"/>
                <a:gd name="T1" fmla="*/ 0 h 32"/>
                <a:gd name="T2" fmla="*/ 0 w 32"/>
                <a:gd name="T3" fmla="*/ 0 h 32"/>
                <a:gd name="T4" fmla="*/ 0 w 32"/>
                <a:gd name="T5" fmla="*/ 0 h 32"/>
                <a:gd name="T6" fmla="*/ 0 w 32"/>
                <a:gd name="T7" fmla="*/ 0 h 32"/>
                <a:gd name="T8" fmla="*/ 0 w 32"/>
                <a:gd name="T9" fmla="*/ 0 h 32"/>
                <a:gd name="T10" fmla="*/ 0 w 32"/>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32">
                  <a:moveTo>
                    <a:pt x="31" y="31"/>
                  </a:moveTo>
                  <a:lnTo>
                    <a:pt x="31" y="0"/>
                  </a:lnTo>
                  <a:lnTo>
                    <a:pt x="16" y="0"/>
                  </a:lnTo>
                  <a:lnTo>
                    <a:pt x="0" y="16"/>
                  </a:lnTo>
                  <a:lnTo>
                    <a:pt x="16" y="31"/>
                  </a:lnTo>
                  <a:lnTo>
                    <a:pt x="31"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45" name="Freeform 561">
              <a:extLst>
                <a:ext uri="{FF2B5EF4-FFF2-40B4-BE49-F238E27FC236}">
                  <a16:creationId xmlns:a16="http://schemas.microsoft.com/office/drawing/2014/main" id="{7FAD85A7-4BCC-4B7E-74E8-718A9E700478}"/>
                </a:ext>
              </a:extLst>
            </p:cNvPr>
            <p:cNvSpPr>
              <a:spLocks/>
            </p:cNvSpPr>
            <p:nvPr/>
          </p:nvSpPr>
          <p:spPr bwMode="auto">
            <a:xfrm>
              <a:off x="6238245" y="5559450"/>
              <a:ext cx="158073" cy="144767"/>
            </a:xfrm>
            <a:custGeom>
              <a:avLst/>
              <a:gdLst>
                <a:gd name="T0" fmla="*/ 0 w 165"/>
                <a:gd name="T1" fmla="*/ 0 h 170"/>
                <a:gd name="T2" fmla="*/ 0 w 165"/>
                <a:gd name="T3" fmla="*/ 0 h 170"/>
                <a:gd name="T4" fmla="*/ 0 w 165"/>
                <a:gd name="T5" fmla="*/ 0 h 170"/>
                <a:gd name="T6" fmla="*/ 0 w 165"/>
                <a:gd name="T7" fmla="*/ 0 h 170"/>
                <a:gd name="T8" fmla="*/ 0 w 165"/>
                <a:gd name="T9" fmla="*/ 0 h 170"/>
                <a:gd name="T10" fmla="*/ 0 w 165"/>
                <a:gd name="T11" fmla="*/ 0 h 170"/>
                <a:gd name="T12" fmla="*/ 0 w 165"/>
                <a:gd name="T13" fmla="*/ 0 h 170"/>
                <a:gd name="T14" fmla="*/ 0 w 165"/>
                <a:gd name="T15" fmla="*/ 0 h 170"/>
                <a:gd name="T16" fmla="*/ 0 w 165"/>
                <a:gd name="T17" fmla="*/ 0 h 170"/>
                <a:gd name="T18" fmla="*/ 0 w 165"/>
                <a:gd name="T19" fmla="*/ 0 h 170"/>
                <a:gd name="T20" fmla="*/ 0 w 165"/>
                <a:gd name="T21" fmla="*/ 0 h 170"/>
                <a:gd name="T22" fmla="*/ 0 w 165"/>
                <a:gd name="T23" fmla="*/ 0 h 170"/>
                <a:gd name="T24" fmla="*/ 0 w 165"/>
                <a:gd name="T25" fmla="*/ 0 h 170"/>
                <a:gd name="T26" fmla="*/ 0 w 165"/>
                <a:gd name="T27" fmla="*/ 0 h 170"/>
                <a:gd name="T28" fmla="*/ 0 w 165"/>
                <a:gd name="T29" fmla="*/ 0 h 170"/>
                <a:gd name="T30" fmla="*/ 0 w 165"/>
                <a:gd name="T31" fmla="*/ 0 h 170"/>
                <a:gd name="T32" fmla="*/ 0 w 165"/>
                <a:gd name="T33" fmla="*/ 0 h 170"/>
                <a:gd name="T34" fmla="*/ 0 w 165"/>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5" h="170">
                  <a:moveTo>
                    <a:pt x="164" y="92"/>
                  </a:moveTo>
                  <a:lnTo>
                    <a:pt x="134" y="61"/>
                  </a:lnTo>
                  <a:lnTo>
                    <a:pt x="134" y="46"/>
                  </a:lnTo>
                  <a:lnTo>
                    <a:pt x="119" y="46"/>
                  </a:lnTo>
                  <a:lnTo>
                    <a:pt x="119" y="31"/>
                  </a:lnTo>
                  <a:lnTo>
                    <a:pt x="89" y="0"/>
                  </a:lnTo>
                  <a:lnTo>
                    <a:pt x="45" y="0"/>
                  </a:lnTo>
                  <a:lnTo>
                    <a:pt x="15" y="15"/>
                  </a:lnTo>
                  <a:lnTo>
                    <a:pt x="15" y="77"/>
                  </a:lnTo>
                  <a:lnTo>
                    <a:pt x="0" y="77"/>
                  </a:lnTo>
                  <a:lnTo>
                    <a:pt x="0" y="138"/>
                  </a:lnTo>
                  <a:lnTo>
                    <a:pt x="15" y="154"/>
                  </a:lnTo>
                  <a:lnTo>
                    <a:pt x="15" y="169"/>
                  </a:lnTo>
                  <a:lnTo>
                    <a:pt x="45" y="138"/>
                  </a:lnTo>
                  <a:lnTo>
                    <a:pt x="89" y="154"/>
                  </a:lnTo>
                  <a:lnTo>
                    <a:pt x="119" y="138"/>
                  </a:lnTo>
                  <a:lnTo>
                    <a:pt x="119" y="108"/>
                  </a:lnTo>
                  <a:lnTo>
                    <a:pt x="164" y="9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46" name="Freeform 562">
              <a:extLst>
                <a:ext uri="{FF2B5EF4-FFF2-40B4-BE49-F238E27FC236}">
                  <a16:creationId xmlns:a16="http://schemas.microsoft.com/office/drawing/2014/main" id="{C5C9630A-9FBA-EEA5-5133-FF882B342841}"/>
                </a:ext>
              </a:extLst>
            </p:cNvPr>
            <p:cNvSpPr>
              <a:spLocks/>
            </p:cNvSpPr>
            <p:nvPr/>
          </p:nvSpPr>
          <p:spPr bwMode="auto">
            <a:xfrm>
              <a:off x="6420637" y="5442336"/>
              <a:ext cx="162126" cy="271641"/>
            </a:xfrm>
            <a:custGeom>
              <a:avLst/>
              <a:gdLst>
                <a:gd name="T0" fmla="*/ 0 w 166"/>
                <a:gd name="T1" fmla="*/ 0 h 324"/>
                <a:gd name="T2" fmla="*/ 0 w 166"/>
                <a:gd name="T3" fmla="*/ 0 h 324"/>
                <a:gd name="T4" fmla="*/ 0 w 166"/>
                <a:gd name="T5" fmla="*/ 0 h 324"/>
                <a:gd name="T6" fmla="*/ 0 w 166"/>
                <a:gd name="T7" fmla="*/ 0 h 324"/>
                <a:gd name="T8" fmla="*/ 0 w 166"/>
                <a:gd name="T9" fmla="*/ 0 h 324"/>
                <a:gd name="T10" fmla="*/ 0 w 166"/>
                <a:gd name="T11" fmla="*/ 0 h 324"/>
                <a:gd name="T12" fmla="*/ 0 w 166"/>
                <a:gd name="T13" fmla="*/ 0 h 324"/>
                <a:gd name="T14" fmla="*/ 0 w 166"/>
                <a:gd name="T15" fmla="*/ 0 h 324"/>
                <a:gd name="T16" fmla="*/ 0 w 166"/>
                <a:gd name="T17" fmla="*/ 0 h 324"/>
                <a:gd name="T18" fmla="*/ 0 w 166"/>
                <a:gd name="T19" fmla="*/ 0 h 324"/>
                <a:gd name="T20" fmla="*/ 0 w 166"/>
                <a:gd name="T21" fmla="*/ 0 h 324"/>
                <a:gd name="T22" fmla="*/ 0 w 166"/>
                <a:gd name="T23" fmla="*/ 0 h 324"/>
                <a:gd name="T24" fmla="*/ 0 w 166"/>
                <a:gd name="T25" fmla="*/ 0 h 324"/>
                <a:gd name="T26" fmla="*/ 0 w 166"/>
                <a:gd name="T27" fmla="*/ 0 h 324"/>
                <a:gd name="T28" fmla="*/ 0 w 166"/>
                <a:gd name="T29" fmla="*/ 0 h 324"/>
                <a:gd name="T30" fmla="*/ 0 w 166"/>
                <a:gd name="T31" fmla="*/ 0 h 324"/>
                <a:gd name="T32" fmla="*/ 0 w 166"/>
                <a:gd name="T33" fmla="*/ 0 h 324"/>
                <a:gd name="T34" fmla="*/ 0 w 166"/>
                <a:gd name="T35" fmla="*/ 0 h 324"/>
                <a:gd name="T36" fmla="*/ 0 w 166"/>
                <a:gd name="T37" fmla="*/ 0 h 324"/>
                <a:gd name="T38" fmla="*/ 0 w 166"/>
                <a:gd name="T39" fmla="*/ 0 h 324"/>
                <a:gd name="T40" fmla="*/ 0 w 166"/>
                <a:gd name="T41" fmla="*/ 0 h 324"/>
                <a:gd name="T42" fmla="*/ 0 w 166"/>
                <a:gd name="T43" fmla="*/ 0 h 324"/>
                <a:gd name="T44" fmla="*/ 0 w 166"/>
                <a:gd name="T45" fmla="*/ 0 h 324"/>
                <a:gd name="T46" fmla="*/ 0 w 166"/>
                <a:gd name="T47" fmla="*/ 0 h 324"/>
                <a:gd name="T48" fmla="*/ 0 w 166"/>
                <a:gd name="T49" fmla="*/ 0 h 324"/>
                <a:gd name="T50" fmla="*/ 0 w 166"/>
                <a:gd name="T51" fmla="*/ 0 h 324"/>
                <a:gd name="T52" fmla="*/ 0 w 166"/>
                <a:gd name="T53" fmla="*/ 0 h 324"/>
                <a:gd name="T54" fmla="*/ 0 w 166"/>
                <a:gd name="T55" fmla="*/ 0 h 324"/>
                <a:gd name="T56" fmla="*/ 0 w 166"/>
                <a:gd name="T57" fmla="*/ 0 h 324"/>
                <a:gd name="T58" fmla="*/ 0 w 166"/>
                <a:gd name="T59" fmla="*/ 0 h 3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66" h="324">
                  <a:moveTo>
                    <a:pt x="165" y="0"/>
                  </a:moveTo>
                  <a:lnTo>
                    <a:pt x="105" y="15"/>
                  </a:lnTo>
                  <a:lnTo>
                    <a:pt x="75" y="15"/>
                  </a:lnTo>
                  <a:lnTo>
                    <a:pt x="75" y="31"/>
                  </a:lnTo>
                  <a:lnTo>
                    <a:pt x="75" y="46"/>
                  </a:lnTo>
                  <a:lnTo>
                    <a:pt x="75" y="62"/>
                  </a:lnTo>
                  <a:lnTo>
                    <a:pt x="90" y="62"/>
                  </a:lnTo>
                  <a:lnTo>
                    <a:pt x="90" y="108"/>
                  </a:lnTo>
                  <a:lnTo>
                    <a:pt x="75" y="123"/>
                  </a:lnTo>
                  <a:lnTo>
                    <a:pt x="75" y="138"/>
                  </a:lnTo>
                  <a:lnTo>
                    <a:pt x="60" y="108"/>
                  </a:lnTo>
                  <a:lnTo>
                    <a:pt x="60" y="77"/>
                  </a:lnTo>
                  <a:lnTo>
                    <a:pt x="45" y="62"/>
                  </a:lnTo>
                  <a:lnTo>
                    <a:pt x="0" y="92"/>
                  </a:lnTo>
                  <a:lnTo>
                    <a:pt x="30" y="123"/>
                  </a:lnTo>
                  <a:lnTo>
                    <a:pt x="30" y="185"/>
                  </a:lnTo>
                  <a:lnTo>
                    <a:pt x="30" y="200"/>
                  </a:lnTo>
                  <a:lnTo>
                    <a:pt x="15" y="231"/>
                  </a:lnTo>
                  <a:lnTo>
                    <a:pt x="15" y="246"/>
                  </a:lnTo>
                  <a:lnTo>
                    <a:pt x="15" y="292"/>
                  </a:lnTo>
                  <a:lnTo>
                    <a:pt x="15" y="323"/>
                  </a:lnTo>
                  <a:lnTo>
                    <a:pt x="30" y="323"/>
                  </a:lnTo>
                  <a:lnTo>
                    <a:pt x="30" y="292"/>
                  </a:lnTo>
                  <a:lnTo>
                    <a:pt x="75" y="277"/>
                  </a:lnTo>
                  <a:lnTo>
                    <a:pt x="75" y="261"/>
                  </a:lnTo>
                  <a:lnTo>
                    <a:pt x="75" y="231"/>
                  </a:lnTo>
                  <a:lnTo>
                    <a:pt x="60" y="185"/>
                  </a:lnTo>
                  <a:lnTo>
                    <a:pt x="135" y="123"/>
                  </a:lnTo>
                  <a:lnTo>
                    <a:pt x="150" y="123"/>
                  </a:lnTo>
                  <a:lnTo>
                    <a:pt x="16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47" name="Freeform 563">
              <a:extLst>
                <a:ext uri="{FF2B5EF4-FFF2-40B4-BE49-F238E27FC236}">
                  <a16:creationId xmlns:a16="http://schemas.microsoft.com/office/drawing/2014/main" id="{D0B0E8E6-D8FD-A2FB-00CA-8D60CF152DAF}"/>
                </a:ext>
              </a:extLst>
            </p:cNvPr>
            <p:cNvSpPr>
              <a:spLocks/>
            </p:cNvSpPr>
            <p:nvPr/>
          </p:nvSpPr>
          <p:spPr bwMode="auto">
            <a:xfrm>
              <a:off x="6321334" y="5507399"/>
              <a:ext cx="129701" cy="131754"/>
            </a:xfrm>
            <a:custGeom>
              <a:avLst/>
              <a:gdLst>
                <a:gd name="T0" fmla="*/ 0 w 134"/>
                <a:gd name="T1" fmla="*/ 0 h 155"/>
                <a:gd name="T2" fmla="*/ 0 w 134"/>
                <a:gd name="T3" fmla="*/ 0 h 155"/>
                <a:gd name="T4" fmla="*/ 0 w 134"/>
                <a:gd name="T5" fmla="*/ 0 h 155"/>
                <a:gd name="T6" fmla="*/ 0 w 134"/>
                <a:gd name="T7" fmla="*/ 0 h 155"/>
                <a:gd name="T8" fmla="*/ 0 w 134"/>
                <a:gd name="T9" fmla="*/ 0 h 155"/>
                <a:gd name="T10" fmla="*/ 0 w 134"/>
                <a:gd name="T11" fmla="*/ 0 h 155"/>
                <a:gd name="T12" fmla="*/ 0 w 134"/>
                <a:gd name="T13" fmla="*/ 0 h 155"/>
                <a:gd name="T14" fmla="*/ 0 w 134"/>
                <a:gd name="T15" fmla="*/ 0 h 155"/>
                <a:gd name="T16" fmla="*/ 0 w 134"/>
                <a:gd name="T17" fmla="*/ 0 h 155"/>
                <a:gd name="T18" fmla="*/ 0 w 134"/>
                <a:gd name="T19" fmla="*/ 0 h 155"/>
                <a:gd name="T20" fmla="*/ 0 w 134"/>
                <a:gd name="T21" fmla="*/ 0 h 155"/>
                <a:gd name="T22" fmla="*/ 0 w 134"/>
                <a:gd name="T23" fmla="*/ 0 h 155"/>
                <a:gd name="T24" fmla="*/ 0 w 134"/>
                <a:gd name="T25" fmla="*/ 0 h 155"/>
                <a:gd name="T26" fmla="*/ 0 w 134"/>
                <a:gd name="T27" fmla="*/ 0 h 155"/>
                <a:gd name="T28" fmla="*/ 0 w 134"/>
                <a:gd name="T29" fmla="*/ 0 h 155"/>
                <a:gd name="T30" fmla="*/ 0 w 134"/>
                <a:gd name="T31" fmla="*/ 0 h 155"/>
                <a:gd name="T32" fmla="*/ 0 w 134"/>
                <a:gd name="T33" fmla="*/ 0 h 1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4" h="155">
                  <a:moveTo>
                    <a:pt x="103" y="15"/>
                  </a:moveTo>
                  <a:lnTo>
                    <a:pt x="74" y="0"/>
                  </a:lnTo>
                  <a:lnTo>
                    <a:pt x="74" y="31"/>
                  </a:lnTo>
                  <a:lnTo>
                    <a:pt x="59" y="31"/>
                  </a:lnTo>
                  <a:lnTo>
                    <a:pt x="30" y="62"/>
                  </a:lnTo>
                  <a:lnTo>
                    <a:pt x="0" y="62"/>
                  </a:lnTo>
                  <a:lnTo>
                    <a:pt x="30" y="92"/>
                  </a:lnTo>
                  <a:lnTo>
                    <a:pt x="30" y="108"/>
                  </a:lnTo>
                  <a:lnTo>
                    <a:pt x="44" y="108"/>
                  </a:lnTo>
                  <a:lnTo>
                    <a:pt x="44" y="123"/>
                  </a:lnTo>
                  <a:lnTo>
                    <a:pt x="74" y="154"/>
                  </a:lnTo>
                  <a:lnTo>
                    <a:pt x="89" y="154"/>
                  </a:lnTo>
                  <a:lnTo>
                    <a:pt x="118" y="154"/>
                  </a:lnTo>
                  <a:lnTo>
                    <a:pt x="133" y="123"/>
                  </a:lnTo>
                  <a:lnTo>
                    <a:pt x="133" y="108"/>
                  </a:lnTo>
                  <a:lnTo>
                    <a:pt x="133" y="46"/>
                  </a:lnTo>
                  <a:lnTo>
                    <a:pt x="103"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48" name="Oval 564">
              <a:extLst>
                <a:ext uri="{FF2B5EF4-FFF2-40B4-BE49-F238E27FC236}">
                  <a16:creationId xmlns:a16="http://schemas.microsoft.com/office/drawing/2014/main" id="{2CFC899D-DFA0-DB01-94B2-1EE4B987F1DE}"/>
                </a:ext>
              </a:extLst>
            </p:cNvPr>
            <p:cNvSpPr>
              <a:spLocks noChangeArrowheads="1"/>
            </p:cNvSpPr>
            <p:nvPr/>
          </p:nvSpPr>
          <p:spPr bwMode="auto">
            <a:xfrm>
              <a:off x="6795553" y="5559450"/>
              <a:ext cx="14187" cy="14640"/>
            </a:xfrm>
            <a:prstGeom prst="ellipse">
              <a:avLst/>
            </a:prstGeom>
            <a:solidFill>
              <a:schemeClr val="bg1">
                <a:lumMod val="75000"/>
              </a:schemeClr>
            </a:solidFill>
            <a:ln w="3175" cap="rnd" algn="ctr">
              <a:solidFill>
                <a:schemeClr val="bg1"/>
              </a:solidFill>
              <a:round/>
              <a:headEnd/>
              <a:tailEnd/>
            </a:ln>
            <a:effectLst/>
          </p:spPr>
          <p:txBody>
            <a:bodyPr/>
            <a:lstStyle/>
            <a:p>
              <a:pPr defTabSz="685800" eaLnBrk="1" fontAlgn="auto" hangingPunct="1">
                <a:spcBef>
                  <a:spcPct val="50000"/>
                </a:spcBef>
                <a:spcAft>
                  <a:spcPts val="0"/>
                </a:spcAft>
                <a:defRPr/>
              </a:pPr>
              <a:endParaRPr lang="fr-fr" sz="3000" dirty="0">
                <a:solidFill>
                  <a:prstClr val="black"/>
                </a:solidFill>
                <a:latin typeface="Calibri" panose="020F0502020204030204"/>
              </a:endParaRPr>
            </a:p>
          </p:txBody>
        </p:sp>
        <p:sp>
          <p:nvSpPr>
            <p:cNvPr id="949" name="Oval 565">
              <a:extLst>
                <a:ext uri="{FF2B5EF4-FFF2-40B4-BE49-F238E27FC236}">
                  <a16:creationId xmlns:a16="http://schemas.microsoft.com/office/drawing/2014/main" id="{A920B795-CAFD-2527-99BE-8AE066D063B7}"/>
                </a:ext>
              </a:extLst>
            </p:cNvPr>
            <p:cNvSpPr>
              <a:spLocks noChangeArrowheads="1"/>
            </p:cNvSpPr>
            <p:nvPr/>
          </p:nvSpPr>
          <p:spPr bwMode="auto">
            <a:xfrm>
              <a:off x="6781367" y="5587103"/>
              <a:ext cx="14185" cy="9760"/>
            </a:xfrm>
            <a:prstGeom prst="ellipse">
              <a:avLst/>
            </a:prstGeom>
            <a:solidFill>
              <a:schemeClr val="bg1">
                <a:lumMod val="75000"/>
              </a:schemeClr>
            </a:solidFill>
            <a:ln w="3175" cap="rnd" algn="ctr">
              <a:solidFill>
                <a:schemeClr val="bg1"/>
              </a:solidFill>
              <a:round/>
              <a:headEnd/>
              <a:tailEnd/>
            </a:ln>
            <a:effectLst/>
          </p:spPr>
          <p:txBody>
            <a:bodyPr/>
            <a:lstStyle/>
            <a:p>
              <a:pPr defTabSz="685800" eaLnBrk="1" fontAlgn="auto" hangingPunct="1">
                <a:spcBef>
                  <a:spcPct val="50000"/>
                </a:spcBef>
                <a:spcAft>
                  <a:spcPts val="0"/>
                </a:spcAft>
                <a:defRPr/>
              </a:pPr>
              <a:endParaRPr lang="fr-fr" sz="3000" dirty="0">
                <a:solidFill>
                  <a:prstClr val="black"/>
                </a:solidFill>
                <a:latin typeface="Calibri" panose="020F0502020204030204"/>
              </a:endParaRPr>
            </a:p>
          </p:txBody>
        </p:sp>
        <p:sp>
          <p:nvSpPr>
            <p:cNvPr id="950" name="Freeform 566">
              <a:extLst>
                <a:ext uri="{FF2B5EF4-FFF2-40B4-BE49-F238E27FC236}">
                  <a16:creationId xmlns:a16="http://schemas.microsoft.com/office/drawing/2014/main" id="{348D827B-6EE7-8492-AE9F-8D3191CCEEFE}"/>
                </a:ext>
              </a:extLst>
            </p:cNvPr>
            <p:cNvSpPr>
              <a:spLocks/>
            </p:cNvSpPr>
            <p:nvPr/>
          </p:nvSpPr>
          <p:spPr bwMode="auto">
            <a:xfrm>
              <a:off x="6781367" y="5583850"/>
              <a:ext cx="18239" cy="1626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16" y="0"/>
                  </a:moveTo>
                  <a:lnTo>
                    <a:pt x="0" y="0"/>
                  </a:lnTo>
                  <a:lnTo>
                    <a:pt x="16" y="16"/>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51" name="Line 567">
              <a:extLst>
                <a:ext uri="{FF2B5EF4-FFF2-40B4-BE49-F238E27FC236}">
                  <a16:creationId xmlns:a16="http://schemas.microsoft.com/office/drawing/2014/main" id="{563AA985-540E-829F-E222-6CC8D812780A}"/>
                </a:ext>
              </a:extLst>
            </p:cNvPr>
            <p:cNvSpPr>
              <a:spLocks noChangeShapeType="1"/>
            </p:cNvSpPr>
            <p:nvPr/>
          </p:nvSpPr>
          <p:spPr bwMode="auto">
            <a:xfrm>
              <a:off x="6809739" y="5559450"/>
              <a:ext cx="0" cy="1464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52" name="Line 568">
              <a:extLst>
                <a:ext uri="{FF2B5EF4-FFF2-40B4-BE49-F238E27FC236}">
                  <a16:creationId xmlns:a16="http://schemas.microsoft.com/office/drawing/2014/main" id="{EC2CF39E-B926-2170-BCE9-A1001F889DEB}"/>
                </a:ext>
              </a:extLst>
            </p:cNvPr>
            <p:cNvSpPr>
              <a:spLocks noChangeShapeType="1"/>
            </p:cNvSpPr>
            <p:nvPr/>
          </p:nvSpPr>
          <p:spPr bwMode="auto">
            <a:xfrm>
              <a:off x="6481434" y="4778686"/>
              <a:ext cx="16213"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53" name="Line 569">
              <a:extLst>
                <a:ext uri="{FF2B5EF4-FFF2-40B4-BE49-F238E27FC236}">
                  <a16:creationId xmlns:a16="http://schemas.microsoft.com/office/drawing/2014/main" id="{C33A987A-011B-C9B3-2B19-D84B5531D28E}"/>
                </a:ext>
              </a:extLst>
            </p:cNvPr>
            <p:cNvSpPr>
              <a:spLocks noChangeShapeType="1"/>
            </p:cNvSpPr>
            <p:nvPr/>
          </p:nvSpPr>
          <p:spPr bwMode="auto">
            <a:xfrm>
              <a:off x="6481434" y="4778686"/>
              <a:ext cx="0" cy="11387"/>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54" name="Line 570">
              <a:extLst>
                <a:ext uri="{FF2B5EF4-FFF2-40B4-BE49-F238E27FC236}">
                  <a16:creationId xmlns:a16="http://schemas.microsoft.com/office/drawing/2014/main" id="{19CAA179-8551-65B8-FF47-D26D526758E9}"/>
                </a:ext>
              </a:extLst>
            </p:cNvPr>
            <p:cNvSpPr>
              <a:spLocks noChangeShapeType="1"/>
            </p:cNvSpPr>
            <p:nvPr/>
          </p:nvSpPr>
          <p:spPr bwMode="auto">
            <a:xfrm>
              <a:off x="6497647" y="4778686"/>
              <a:ext cx="12159"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55" name="Freeform 571">
              <a:extLst>
                <a:ext uri="{FF2B5EF4-FFF2-40B4-BE49-F238E27FC236}">
                  <a16:creationId xmlns:a16="http://schemas.microsoft.com/office/drawing/2014/main" id="{0CA986DB-A18F-519E-D512-972D5253AF25}"/>
                </a:ext>
              </a:extLst>
            </p:cNvPr>
            <p:cNvSpPr>
              <a:spLocks/>
            </p:cNvSpPr>
            <p:nvPr/>
          </p:nvSpPr>
          <p:spPr bwMode="auto">
            <a:xfrm>
              <a:off x="6623294" y="5073100"/>
              <a:ext cx="30398" cy="26025"/>
            </a:xfrm>
            <a:custGeom>
              <a:avLst/>
              <a:gdLst>
                <a:gd name="T0" fmla="*/ 0 w 31"/>
                <a:gd name="T1" fmla="*/ 0 h 31"/>
                <a:gd name="T2" fmla="*/ 0 w 31"/>
                <a:gd name="T3" fmla="*/ 0 h 31"/>
                <a:gd name="T4" fmla="*/ 0 w 31"/>
                <a:gd name="T5" fmla="*/ 0 h 31"/>
                <a:gd name="T6" fmla="*/ 0 w 31"/>
                <a:gd name="T7" fmla="*/ 0 h 31"/>
                <a:gd name="T8" fmla="*/ 0 w 31"/>
                <a:gd name="T9" fmla="*/ 0 h 31"/>
                <a:gd name="T10" fmla="*/ 0 w 31"/>
                <a:gd name="T11" fmla="*/ 0 h 31"/>
                <a:gd name="T12" fmla="*/ 0 w 31"/>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1">
                  <a:moveTo>
                    <a:pt x="15" y="0"/>
                  </a:moveTo>
                  <a:lnTo>
                    <a:pt x="0" y="0"/>
                  </a:lnTo>
                  <a:lnTo>
                    <a:pt x="0" y="15"/>
                  </a:lnTo>
                  <a:lnTo>
                    <a:pt x="0" y="30"/>
                  </a:lnTo>
                  <a:lnTo>
                    <a:pt x="30" y="15"/>
                  </a:lnTo>
                  <a:lnTo>
                    <a:pt x="15" y="15"/>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56" name="Freeform 572">
              <a:extLst>
                <a:ext uri="{FF2B5EF4-FFF2-40B4-BE49-F238E27FC236}">
                  <a16:creationId xmlns:a16="http://schemas.microsoft.com/office/drawing/2014/main" id="{C8B4A33E-C165-53B9-EB4A-E97E1A96652E}"/>
                </a:ext>
              </a:extLst>
            </p:cNvPr>
            <p:cNvSpPr>
              <a:spLocks/>
            </p:cNvSpPr>
            <p:nvPr/>
          </p:nvSpPr>
          <p:spPr bwMode="auto">
            <a:xfrm>
              <a:off x="6465221" y="4982011"/>
              <a:ext cx="259402" cy="234229"/>
            </a:xfrm>
            <a:custGeom>
              <a:avLst/>
              <a:gdLst>
                <a:gd name="T0" fmla="*/ 0 w 270"/>
                <a:gd name="T1" fmla="*/ 0 h 278"/>
                <a:gd name="T2" fmla="*/ 0 w 270"/>
                <a:gd name="T3" fmla="*/ 0 h 278"/>
                <a:gd name="T4" fmla="*/ 0 w 270"/>
                <a:gd name="T5" fmla="*/ 0 h 278"/>
                <a:gd name="T6" fmla="*/ 0 w 270"/>
                <a:gd name="T7" fmla="*/ 0 h 278"/>
                <a:gd name="T8" fmla="*/ 0 w 270"/>
                <a:gd name="T9" fmla="*/ 0 h 278"/>
                <a:gd name="T10" fmla="*/ 0 w 270"/>
                <a:gd name="T11" fmla="*/ 0 h 278"/>
                <a:gd name="T12" fmla="*/ 0 w 270"/>
                <a:gd name="T13" fmla="*/ 0 h 278"/>
                <a:gd name="T14" fmla="*/ 0 w 270"/>
                <a:gd name="T15" fmla="*/ 0 h 278"/>
                <a:gd name="T16" fmla="*/ 0 w 270"/>
                <a:gd name="T17" fmla="*/ 0 h 278"/>
                <a:gd name="T18" fmla="*/ 0 w 270"/>
                <a:gd name="T19" fmla="*/ 0 h 278"/>
                <a:gd name="T20" fmla="*/ 0 w 270"/>
                <a:gd name="T21" fmla="*/ 0 h 278"/>
                <a:gd name="T22" fmla="*/ 0 w 270"/>
                <a:gd name="T23" fmla="*/ 0 h 278"/>
                <a:gd name="T24" fmla="*/ 0 w 270"/>
                <a:gd name="T25" fmla="*/ 0 h 278"/>
                <a:gd name="T26" fmla="*/ 0 w 270"/>
                <a:gd name="T27" fmla="*/ 0 h 278"/>
                <a:gd name="T28" fmla="*/ 0 w 270"/>
                <a:gd name="T29" fmla="*/ 0 h 278"/>
                <a:gd name="T30" fmla="*/ 0 w 270"/>
                <a:gd name="T31" fmla="*/ 0 h 278"/>
                <a:gd name="T32" fmla="*/ 0 w 270"/>
                <a:gd name="T33" fmla="*/ 0 h 278"/>
                <a:gd name="T34" fmla="*/ 0 w 270"/>
                <a:gd name="T35" fmla="*/ 0 h 278"/>
                <a:gd name="T36" fmla="*/ 0 w 270"/>
                <a:gd name="T37" fmla="*/ 0 h 278"/>
                <a:gd name="T38" fmla="*/ 0 w 270"/>
                <a:gd name="T39" fmla="*/ 0 h 278"/>
                <a:gd name="T40" fmla="*/ 0 w 270"/>
                <a:gd name="T41" fmla="*/ 0 h 278"/>
                <a:gd name="T42" fmla="*/ 0 w 270"/>
                <a:gd name="T43" fmla="*/ 0 h 278"/>
                <a:gd name="T44" fmla="*/ 0 w 270"/>
                <a:gd name="T45" fmla="*/ 0 h 278"/>
                <a:gd name="T46" fmla="*/ 0 w 270"/>
                <a:gd name="T47" fmla="*/ 0 h 278"/>
                <a:gd name="T48" fmla="*/ 0 w 270"/>
                <a:gd name="T49" fmla="*/ 0 h 278"/>
                <a:gd name="T50" fmla="*/ 0 w 270"/>
                <a:gd name="T51" fmla="*/ 0 h 278"/>
                <a:gd name="T52" fmla="*/ 0 w 270"/>
                <a:gd name="T53" fmla="*/ 0 h 27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0" h="278">
                  <a:moveTo>
                    <a:pt x="164" y="108"/>
                  </a:moveTo>
                  <a:lnTo>
                    <a:pt x="179" y="108"/>
                  </a:lnTo>
                  <a:lnTo>
                    <a:pt x="149" y="62"/>
                  </a:lnTo>
                  <a:lnTo>
                    <a:pt x="120" y="62"/>
                  </a:lnTo>
                  <a:lnTo>
                    <a:pt x="105" y="0"/>
                  </a:lnTo>
                  <a:lnTo>
                    <a:pt x="75" y="15"/>
                  </a:lnTo>
                  <a:lnTo>
                    <a:pt x="60" y="31"/>
                  </a:lnTo>
                  <a:lnTo>
                    <a:pt x="60" y="92"/>
                  </a:lnTo>
                  <a:lnTo>
                    <a:pt x="30" y="108"/>
                  </a:lnTo>
                  <a:lnTo>
                    <a:pt x="30" y="139"/>
                  </a:lnTo>
                  <a:lnTo>
                    <a:pt x="30" y="169"/>
                  </a:lnTo>
                  <a:lnTo>
                    <a:pt x="0" y="185"/>
                  </a:lnTo>
                  <a:lnTo>
                    <a:pt x="30" y="200"/>
                  </a:lnTo>
                  <a:lnTo>
                    <a:pt x="60" y="262"/>
                  </a:lnTo>
                  <a:lnTo>
                    <a:pt x="90" y="262"/>
                  </a:lnTo>
                  <a:lnTo>
                    <a:pt x="120" y="277"/>
                  </a:lnTo>
                  <a:lnTo>
                    <a:pt x="135" y="262"/>
                  </a:lnTo>
                  <a:lnTo>
                    <a:pt x="149" y="262"/>
                  </a:lnTo>
                  <a:lnTo>
                    <a:pt x="164" y="262"/>
                  </a:lnTo>
                  <a:lnTo>
                    <a:pt x="179" y="246"/>
                  </a:lnTo>
                  <a:lnTo>
                    <a:pt x="224" y="246"/>
                  </a:lnTo>
                  <a:lnTo>
                    <a:pt x="269" y="185"/>
                  </a:lnTo>
                  <a:lnTo>
                    <a:pt x="239" y="200"/>
                  </a:lnTo>
                  <a:lnTo>
                    <a:pt x="194" y="169"/>
                  </a:lnTo>
                  <a:lnTo>
                    <a:pt x="164" y="139"/>
                  </a:lnTo>
                  <a:lnTo>
                    <a:pt x="164" y="123"/>
                  </a:lnTo>
                  <a:lnTo>
                    <a:pt x="164" y="108"/>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57" name="Freeform 573">
              <a:extLst>
                <a:ext uri="{FF2B5EF4-FFF2-40B4-BE49-F238E27FC236}">
                  <a16:creationId xmlns:a16="http://schemas.microsoft.com/office/drawing/2014/main" id="{9BB15FF3-9C55-7093-D01E-9A5A25A6575D}"/>
                </a:ext>
              </a:extLst>
            </p:cNvPr>
            <p:cNvSpPr>
              <a:spLocks/>
            </p:cNvSpPr>
            <p:nvPr/>
          </p:nvSpPr>
          <p:spPr bwMode="auto">
            <a:xfrm>
              <a:off x="6406450" y="5278050"/>
              <a:ext cx="176313" cy="180551"/>
            </a:xfrm>
            <a:custGeom>
              <a:avLst/>
              <a:gdLst>
                <a:gd name="T0" fmla="*/ 0 w 181"/>
                <a:gd name="T1" fmla="*/ 0 h 216"/>
                <a:gd name="T2" fmla="*/ 0 w 181"/>
                <a:gd name="T3" fmla="*/ 0 h 216"/>
                <a:gd name="T4" fmla="*/ 0 w 181"/>
                <a:gd name="T5" fmla="*/ 0 h 216"/>
                <a:gd name="T6" fmla="*/ 0 w 181"/>
                <a:gd name="T7" fmla="*/ 0 h 216"/>
                <a:gd name="T8" fmla="*/ 0 w 181"/>
                <a:gd name="T9" fmla="*/ 0 h 216"/>
                <a:gd name="T10" fmla="*/ 0 w 181"/>
                <a:gd name="T11" fmla="*/ 0 h 216"/>
                <a:gd name="T12" fmla="*/ 0 w 181"/>
                <a:gd name="T13" fmla="*/ 0 h 216"/>
                <a:gd name="T14" fmla="*/ 0 w 181"/>
                <a:gd name="T15" fmla="*/ 0 h 216"/>
                <a:gd name="T16" fmla="*/ 0 w 181"/>
                <a:gd name="T17" fmla="*/ 0 h 216"/>
                <a:gd name="T18" fmla="*/ 0 w 181"/>
                <a:gd name="T19" fmla="*/ 0 h 216"/>
                <a:gd name="T20" fmla="*/ 0 w 181"/>
                <a:gd name="T21" fmla="*/ 0 h 216"/>
                <a:gd name="T22" fmla="*/ 0 w 181"/>
                <a:gd name="T23" fmla="*/ 0 h 216"/>
                <a:gd name="T24" fmla="*/ 0 w 181"/>
                <a:gd name="T25" fmla="*/ 0 h 216"/>
                <a:gd name="T26" fmla="*/ 0 w 181"/>
                <a:gd name="T27" fmla="*/ 0 h 216"/>
                <a:gd name="T28" fmla="*/ 0 w 181"/>
                <a:gd name="T29" fmla="*/ 0 h 216"/>
                <a:gd name="T30" fmla="*/ 0 w 181"/>
                <a:gd name="T31" fmla="*/ 0 h 216"/>
                <a:gd name="T32" fmla="*/ 0 w 181"/>
                <a:gd name="T33" fmla="*/ 0 h 216"/>
                <a:gd name="T34" fmla="*/ 0 w 181"/>
                <a:gd name="T35" fmla="*/ 0 h 216"/>
                <a:gd name="T36" fmla="*/ 0 w 181"/>
                <a:gd name="T37" fmla="*/ 0 h 216"/>
                <a:gd name="T38" fmla="*/ 0 w 181"/>
                <a:gd name="T39" fmla="*/ 0 h 216"/>
                <a:gd name="T40" fmla="*/ 0 w 181"/>
                <a:gd name="T41" fmla="*/ 0 h 216"/>
                <a:gd name="T42" fmla="*/ 0 w 181"/>
                <a:gd name="T43" fmla="*/ 0 h 216"/>
                <a:gd name="T44" fmla="*/ 0 w 181"/>
                <a:gd name="T45" fmla="*/ 0 h 216"/>
                <a:gd name="T46" fmla="*/ 0 w 181"/>
                <a:gd name="T47" fmla="*/ 0 h 216"/>
                <a:gd name="T48" fmla="*/ 0 w 181"/>
                <a:gd name="T49" fmla="*/ 0 h 216"/>
                <a:gd name="T50" fmla="*/ 0 w 181"/>
                <a:gd name="T51" fmla="*/ 0 h 216"/>
                <a:gd name="T52" fmla="*/ 0 w 181"/>
                <a:gd name="T53" fmla="*/ 0 h 216"/>
                <a:gd name="T54" fmla="*/ 0 w 181"/>
                <a:gd name="T55" fmla="*/ 0 h 2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81" h="216">
                  <a:moveTo>
                    <a:pt x="180" y="77"/>
                  </a:moveTo>
                  <a:lnTo>
                    <a:pt x="150" y="61"/>
                  </a:lnTo>
                  <a:lnTo>
                    <a:pt x="135" y="46"/>
                  </a:lnTo>
                  <a:lnTo>
                    <a:pt x="90" y="0"/>
                  </a:lnTo>
                  <a:lnTo>
                    <a:pt x="75" y="15"/>
                  </a:lnTo>
                  <a:lnTo>
                    <a:pt x="75" y="31"/>
                  </a:lnTo>
                  <a:lnTo>
                    <a:pt x="45" y="46"/>
                  </a:lnTo>
                  <a:lnTo>
                    <a:pt x="45" y="15"/>
                  </a:lnTo>
                  <a:lnTo>
                    <a:pt x="15" y="15"/>
                  </a:lnTo>
                  <a:lnTo>
                    <a:pt x="15" y="31"/>
                  </a:lnTo>
                  <a:lnTo>
                    <a:pt x="30" y="46"/>
                  </a:lnTo>
                  <a:lnTo>
                    <a:pt x="15" y="61"/>
                  </a:lnTo>
                  <a:lnTo>
                    <a:pt x="0" y="61"/>
                  </a:lnTo>
                  <a:lnTo>
                    <a:pt x="15" y="108"/>
                  </a:lnTo>
                  <a:lnTo>
                    <a:pt x="0" y="108"/>
                  </a:lnTo>
                  <a:lnTo>
                    <a:pt x="30" y="123"/>
                  </a:lnTo>
                  <a:lnTo>
                    <a:pt x="30" y="138"/>
                  </a:lnTo>
                  <a:lnTo>
                    <a:pt x="60" y="169"/>
                  </a:lnTo>
                  <a:lnTo>
                    <a:pt x="75" y="184"/>
                  </a:lnTo>
                  <a:lnTo>
                    <a:pt x="90" y="184"/>
                  </a:lnTo>
                  <a:lnTo>
                    <a:pt x="90" y="215"/>
                  </a:lnTo>
                  <a:lnTo>
                    <a:pt x="120" y="215"/>
                  </a:lnTo>
                  <a:lnTo>
                    <a:pt x="180" y="200"/>
                  </a:lnTo>
                  <a:lnTo>
                    <a:pt x="180" y="169"/>
                  </a:lnTo>
                  <a:lnTo>
                    <a:pt x="165" y="154"/>
                  </a:lnTo>
                  <a:lnTo>
                    <a:pt x="180" y="123"/>
                  </a:lnTo>
                  <a:lnTo>
                    <a:pt x="165" y="108"/>
                  </a:lnTo>
                  <a:lnTo>
                    <a:pt x="180"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58" name="Freeform 574">
              <a:extLst>
                <a:ext uri="{FF2B5EF4-FFF2-40B4-BE49-F238E27FC236}">
                  <a16:creationId xmlns:a16="http://schemas.microsoft.com/office/drawing/2014/main" id="{90912F7D-7949-537F-87FA-02079EA82FFF}"/>
                </a:ext>
              </a:extLst>
            </p:cNvPr>
            <p:cNvSpPr>
              <a:spLocks/>
            </p:cNvSpPr>
            <p:nvPr/>
          </p:nvSpPr>
          <p:spPr bwMode="auto">
            <a:xfrm>
              <a:off x="6609108" y="5073100"/>
              <a:ext cx="172260" cy="217963"/>
            </a:xfrm>
            <a:custGeom>
              <a:avLst/>
              <a:gdLst>
                <a:gd name="T0" fmla="*/ 0 w 180"/>
                <a:gd name="T1" fmla="*/ 0 h 262"/>
                <a:gd name="T2" fmla="*/ 0 w 180"/>
                <a:gd name="T3" fmla="*/ 0 h 262"/>
                <a:gd name="T4" fmla="*/ 0 w 180"/>
                <a:gd name="T5" fmla="*/ 0 h 262"/>
                <a:gd name="T6" fmla="*/ 0 w 180"/>
                <a:gd name="T7" fmla="*/ 0 h 262"/>
                <a:gd name="T8" fmla="*/ 0 w 180"/>
                <a:gd name="T9" fmla="*/ 0 h 262"/>
                <a:gd name="T10" fmla="*/ 0 w 180"/>
                <a:gd name="T11" fmla="*/ 0 h 262"/>
                <a:gd name="T12" fmla="*/ 0 w 180"/>
                <a:gd name="T13" fmla="*/ 0 h 262"/>
                <a:gd name="T14" fmla="*/ 0 w 180"/>
                <a:gd name="T15" fmla="*/ 0 h 262"/>
                <a:gd name="T16" fmla="*/ 0 w 180"/>
                <a:gd name="T17" fmla="*/ 0 h 262"/>
                <a:gd name="T18" fmla="*/ 0 w 180"/>
                <a:gd name="T19" fmla="*/ 0 h 262"/>
                <a:gd name="T20" fmla="*/ 0 w 180"/>
                <a:gd name="T21" fmla="*/ 0 h 262"/>
                <a:gd name="T22" fmla="*/ 0 w 180"/>
                <a:gd name="T23" fmla="*/ 0 h 262"/>
                <a:gd name="T24" fmla="*/ 0 w 180"/>
                <a:gd name="T25" fmla="*/ 0 h 262"/>
                <a:gd name="T26" fmla="*/ 0 w 180"/>
                <a:gd name="T27" fmla="*/ 0 h 262"/>
                <a:gd name="T28" fmla="*/ 0 w 180"/>
                <a:gd name="T29" fmla="*/ 0 h 262"/>
                <a:gd name="T30" fmla="*/ 0 w 180"/>
                <a:gd name="T31" fmla="*/ 0 h 262"/>
                <a:gd name="T32" fmla="*/ 0 w 180"/>
                <a:gd name="T33" fmla="*/ 0 h 262"/>
                <a:gd name="T34" fmla="*/ 0 w 180"/>
                <a:gd name="T35" fmla="*/ 0 h 262"/>
                <a:gd name="T36" fmla="*/ 0 w 180"/>
                <a:gd name="T37" fmla="*/ 0 h 262"/>
                <a:gd name="T38" fmla="*/ 0 w 180"/>
                <a:gd name="T39" fmla="*/ 0 h 262"/>
                <a:gd name="T40" fmla="*/ 0 w 180"/>
                <a:gd name="T41" fmla="*/ 0 h 262"/>
                <a:gd name="T42" fmla="*/ 0 w 180"/>
                <a:gd name="T43" fmla="*/ 0 h 262"/>
                <a:gd name="T44" fmla="*/ 0 w 180"/>
                <a:gd name="T45" fmla="*/ 0 h 262"/>
                <a:gd name="T46" fmla="*/ 0 w 180"/>
                <a:gd name="T47" fmla="*/ 0 h 262"/>
                <a:gd name="T48" fmla="*/ 0 w 180"/>
                <a:gd name="T49" fmla="*/ 0 h 262"/>
                <a:gd name="T50" fmla="*/ 0 w 180"/>
                <a:gd name="T51" fmla="*/ 0 h 262"/>
                <a:gd name="T52" fmla="*/ 0 w 180"/>
                <a:gd name="T53" fmla="*/ 0 h 262"/>
                <a:gd name="T54" fmla="*/ 0 w 180"/>
                <a:gd name="T55" fmla="*/ 0 h 2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80" h="262">
                  <a:moveTo>
                    <a:pt x="179" y="0"/>
                  </a:moveTo>
                  <a:lnTo>
                    <a:pt x="164" y="0"/>
                  </a:lnTo>
                  <a:lnTo>
                    <a:pt x="149" y="15"/>
                  </a:lnTo>
                  <a:lnTo>
                    <a:pt x="134" y="15"/>
                  </a:lnTo>
                  <a:lnTo>
                    <a:pt x="119" y="15"/>
                  </a:lnTo>
                  <a:lnTo>
                    <a:pt x="75" y="31"/>
                  </a:lnTo>
                  <a:lnTo>
                    <a:pt x="60" y="31"/>
                  </a:lnTo>
                  <a:lnTo>
                    <a:pt x="45" y="15"/>
                  </a:lnTo>
                  <a:lnTo>
                    <a:pt x="15" y="31"/>
                  </a:lnTo>
                  <a:lnTo>
                    <a:pt x="45" y="61"/>
                  </a:lnTo>
                  <a:lnTo>
                    <a:pt x="90" y="92"/>
                  </a:lnTo>
                  <a:lnTo>
                    <a:pt x="119" y="77"/>
                  </a:lnTo>
                  <a:lnTo>
                    <a:pt x="75" y="138"/>
                  </a:lnTo>
                  <a:lnTo>
                    <a:pt x="30" y="138"/>
                  </a:lnTo>
                  <a:lnTo>
                    <a:pt x="15" y="154"/>
                  </a:lnTo>
                  <a:lnTo>
                    <a:pt x="0" y="154"/>
                  </a:lnTo>
                  <a:lnTo>
                    <a:pt x="0" y="169"/>
                  </a:lnTo>
                  <a:lnTo>
                    <a:pt x="0" y="261"/>
                  </a:lnTo>
                  <a:lnTo>
                    <a:pt x="15" y="261"/>
                  </a:lnTo>
                  <a:lnTo>
                    <a:pt x="15" y="246"/>
                  </a:lnTo>
                  <a:lnTo>
                    <a:pt x="45" y="230"/>
                  </a:lnTo>
                  <a:lnTo>
                    <a:pt x="60" y="215"/>
                  </a:lnTo>
                  <a:lnTo>
                    <a:pt x="119" y="154"/>
                  </a:lnTo>
                  <a:lnTo>
                    <a:pt x="119" y="138"/>
                  </a:lnTo>
                  <a:lnTo>
                    <a:pt x="149" y="92"/>
                  </a:lnTo>
                  <a:lnTo>
                    <a:pt x="149" y="77"/>
                  </a:lnTo>
                  <a:lnTo>
                    <a:pt x="179" y="61"/>
                  </a:lnTo>
                  <a:lnTo>
                    <a:pt x="17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59" name="Freeform 575">
              <a:extLst>
                <a:ext uri="{FF2B5EF4-FFF2-40B4-BE49-F238E27FC236}">
                  <a16:creationId xmlns:a16="http://schemas.microsoft.com/office/drawing/2014/main" id="{AA36A005-DCEA-0D65-4071-AD0DED8C3F11}"/>
                </a:ext>
              </a:extLst>
            </p:cNvPr>
            <p:cNvSpPr>
              <a:spLocks/>
            </p:cNvSpPr>
            <p:nvPr/>
          </p:nvSpPr>
          <p:spPr bwMode="auto">
            <a:xfrm>
              <a:off x="6481434" y="5199974"/>
              <a:ext cx="145913" cy="141513"/>
            </a:xfrm>
            <a:custGeom>
              <a:avLst/>
              <a:gdLst>
                <a:gd name="T0" fmla="*/ 0 w 150"/>
                <a:gd name="T1" fmla="*/ 0 h 170"/>
                <a:gd name="T2" fmla="*/ 0 w 150"/>
                <a:gd name="T3" fmla="*/ 0 h 170"/>
                <a:gd name="T4" fmla="*/ 0 w 150"/>
                <a:gd name="T5" fmla="*/ 0 h 170"/>
                <a:gd name="T6" fmla="*/ 0 w 150"/>
                <a:gd name="T7" fmla="*/ 0 h 170"/>
                <a:gd name="T8" fmla="*/ 0 w 150"/>
                <a:gd name="T9" fmla="*/ 0 h 170"/>
                <a:gd name="T10" fmla="*/ 0 w 150"/>
                <a:gd name="T11" fmla="*/ 0 h 170"/>
                <a:gd name="T12" fmla="*/ 0 w 150"/>
                <a:gd name="T13" fmla="*/ 0 h 170"/>
                <a:gd name="T14" fmla="*/ 0 w 150"/>
                <a:gd name="T15" fmla="*/ 0 h 170"/>
                <a:gd name="T16" fmla="*/ 0 w 150"/>
                <a:gd name="T17" fmla="*/ 0 h 170"/>
                <a:gd name="T18" fmla="*/ 0 w 150"/>
                <a:gd name="T19" fmla="*/ 0 h 170"/>
                <a:gd name="T20" fmla="*/ 0 w 150"/>
                <a:gd name="T21" fmla="*/ 0 h 170"/>
                <a:gd name="T22" fmla="*/ 0 w 150"/>
                <a:gd name="T23" fmla="*/ 0 h 170"/>
                <a:gd name="T24" fmla="*/ 0 w 150"/>
                <a:gd name="T25" fmla="*/ 0 h 170"/>
                <a:gd name="T26" fmla="*/ 0 w 150"/>
                <a:gd name="T27" fmla="*/ 0 h 170"/>
                <a:gd name="T28" fmla="*/ 0 w 150"/>
                <a:gd name="T29" fmla="*/ 0 h 170"/>
                <a:gd name="T30" fmla="*/ 0 w 150"/>
                <a:gd name="T31" fmla="*/ 0 h 170"/>
                <a:gd name="T32" fmla="*/ 0 w 150"/>
                <a:gd name="T33" fmla="*/ 0 h 170"/>
                <a:gd name="T34" fmla="*/ 0 w 150"/>
                <a:gd name="T35" fmla="*/ 0 h 170"/>
                <a:gd name="T36" fmla="*/ 0 w 150"/>
                <a:gd name="T37" fmla="*/ 0 h 1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0" h="170">
                  <a:moveTo>
                    <a:pt x="149" y="108"/>
                  </a:moveTo>
                  <a:lnTo>
                    <a:pt x="134" y="108"/>
                  </a:lnTo>
                  <a:lnTo>
                    <a:pt x="134" y="15"/>
                  </a:lnTo>
                  <a:lnTo>
                    <a:pt x="134" y="0"/>
                  </a:lnTo>
                  <a:lnTo>
                    <a:pt x="119" y="0"/>
                  </a:lnTo>
                  <a:lnTo>
                    <a:pt x="104" y="15"/>
                  </a:lnTo>
                  <a:lnTo>
                    <a:pt x="75" y="0"/>
                  </a:lnTo>
                  <a:lnTo>
                    <a:pt x="45" y="0"/>
                  </a:lnTo>
                  <a:lnTo>
                    <a:pt x="0" y="0"/>
                  </a:lnTo>
                  <a:lnTo>
                    <a:pt x="15" y="15"/>
                  </a:lnTo>
                  <a:lnTo>
                    <a:pt x="15" y="61"/>
                  </a:lnTo>
                  <a:lnTo>
                    <a:pt x="15" y="77"/>
                  </a:lnTo>
                  <a:lnTo>
                    <a:pt x="15" y="92"/>
                  </a:lnTo>
                  <a:lnTo>
                    <a:pt x="60" y="138"/>
                  </a:lnTo>
                  <a:lnTo>
                    <a:pt x="75" y="154"/>
                  </a:lnTo>
                  <a:lnTo>
                    <a:pt x="104" y="169"/>
                  </a:lnTo>
                  <a:lnTo>
                    <a:pt x="119" y="138"/>
                  </a:lnTo>
                  <a:lnTo>
                    <a:pt x="134" y="138"/>
                  </a:lnTo>
                  <a:lnTo>
                    <a:pt x="149" y="108"/>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60" name="Oval 576">
              <a:extLst>
                <a:ext uri="{FF2B5EF4-FFF2-40B4-BE49-F238E27FC236}">
                  <a16:creationId xmlns:a16="http://schemas.microsoft.com/office/drawing/2014/main" id="{E0FD779D-8EEC-6946-2620-0A43C6DE9C37}"/>
                </a:ext>
              </a:extLst>
            </p:cNvPr>
            <p:cNvSpPr>
              <a:spLocks noChangeArrowheads="1"/>
            </p:cNvSpPr>
            <p:nvPr/>
          </p:nvSpPr>
          <p:spPr bwMode="auto">
            <a:xfrm>
              <a:off x="6665852" y="5432576"/>
              <a:ext cx="0" cy="9760"/>
            </a:xfrm>
            <a:prstGeom prst="ellipse">
              <a:avLst/>
            </a:prstGeom>
            <a:solidFill>
              <a:schemeClr val="bg1">
                <a:lumMod val="75000"/>
              </a:schemeClr>
            </a:solidFill>
            <a:ln w="3175" cap="rnd" algn="ctr">
              <a:solidFill>
                <a:schemeClr val="bg1"/>
              </a:solidFill>
              <a:round/>
              <a:headEnd/>
              <a:tailEnd/>
            </a:ln>
            <a:effectLst/>
          </p:spPr>
          <p:txBody>
            <a:bodyPr/>
            <a:lstStyle/>
            <a:p>
              <a:pPr defTabSz="685800" eaLnBrk="1" fontAlgn="auto" hangingPunct="1">
                <a:spcBef>
                  <a:spcPct val="50000"/>
                </a:spcBef>
                <a:spcAft>
                  <a:spcPts val="0"/>
                </a:spcAft>
                <a:defRPr/>
              </a:pPr>
              <a:endParaRPr lang="fr-fr" sz="3000" dirty="0">
                <a:solidFill>
                  <a:prstClr val="black"/>
                </a:solidFill>
                <a:latin typeface="Calibri" panose="020F0502020204030204"/>
              </a:endParaRPr>
            </a:p>
          </p:txBody>
        </p:sp>
        <p:sp>
          <p:nvSpPr>
            <p:cNvPr id="961" name="Oval 577">
              <a:extLst>
                <a:ext uri="{FF2B5EF4-FFF2-40B4-BE49-F238E27FC236}">
                  <a16:creationId xmlns:a16="http://schemas.microsoft.com/office/drawing/2014/main" id="{43ED7B90-CBE1-628D-5D1A-8D00A7B5D5A7}"/>
                </a:ext>
              </a:extLst>
            </p:cNvPr>
            <p:cNvSpPr>
              <a:spLocks noChangeArrowheads="1"/>
            </p:cNvSpPr>
            <p:nvPr/>
          </p:nvSpPr>
          <p:spPr bwMode="auto">
            <a:xfrm>
              <a:off x="6795553" y="5328474"/>
              <a:ext cx="4053" cy="13013"/>
            </a:xfrm>
            <a:prstGeom prst="ellipse">
              <a:avLst/>
            </a:prstGeom>
            <a:solidFill>
              <a:schemeClr val="bg1">
                <a:lumMod val="75000"/>
              </a:schemeClr>
            </a:solidFill>
            <a:ln w="3175" cap="rnd" algn="ctr">
              <a:solidFill>
                <a:schemeClr val="bg1"/>
              </a:solidFill>
              <a:round/>
              <a:headEnd/>
              <a:tailEnd/>
            </a:ln>
            <a:effectLst/>
          </p:spPr>
          <p:txBody>
            <a:bodyPr/>
            <a:lstStyle/>
            <a:p>
              <a:pPr defTabSz="685800" eaLnBrk="1" fontAlgn="auto" hangingPunct="1">
                <a:spcBef>
                  <a:spcPct val="50000"/>
                </a:spcBef>
                <a:spcAft>
                  <a:spcPts val="0"/>
                </a:spcAft>
                <a:defRPr/>
              </a:pPr>
              <a:endParaRPr lang="fr-fr" sz="3000" dirty="0">
                <a:solidFill>
                  <a:prstClr val="black"/>
                </a:solidFill>
                <a:latin typeface="Calibri" panose="020F0502020204030204"/>
              </a:endParaRPr>
            </a:p>
          </p:txBody>
        </p:sp>
        <p:sp>
          <p:nvSpPr>
            <p:cNvPr id="962" name="Freeform 578">
              <a:extLst>
                <a:ext uri="{FF2B5EF4-FFF2-40B4-BE49-F238E27FC236}">
                  <a16:creationId xmlns:a16="http://schemas.microsoft.com/office/drawing/2014/main" id="{C1BD065E-497F-9D07-2D37-BFA668E36171}"/>
                </a:ext>
              </a:extLst>
            </p:cNvPr>
            <p:cNvSpPr>
              <a:spLocks/>
            </p:cNvSpPr>
            <p:nvPr/>
          </p:nvSpPr>
          <p:spPr bwMode="auto">
            <a:xfrm>
              <a:off x="6637480" y="4982011"/>
              <a:ext cx="74984" cy="79702"/>
            </a:xfrm>
            <a:custGeom>
              <a:avLst/>
              <a:gdLst>
                <a:gd name="T0" fmla="*/ 0 w 76"/>
                <a:gd name="T1" fmla="*/ 0 h 93"/>
                <a:gd name="T2" fmla="*/ 0 w 76"/>
                <a:gd name="T3" fmla="*/ 0 h 93"/>
                <a:gd name="T4" fmla="*/ 0 w 76"/>
                <a:gd name="T5" fmla="*/ 0 h 93"/>
                <a:gd name="T6" fmla="*/ 0 w 76"/>
                <a:gd name="T7" fmla="*/ 0 h 93"/>
                <a:gd name="T8" fmla="*/ 0 w 76"/>
                <a:gd name="T9" fmla="*/ 0 h 93"/>
                <a:gd name="T10" fmla="*/ 0 w 76"/>
                <a:gd name="T11" fmla="*/ 0 h 93"/>
                <a:gd name="T12" fmla="*/ 0 w 76"/>
                <a:gd name="T13" fmla="*/ 0 h 93"/>
                <a:gd name="T14" fmla="*/ 0 w 76"/>
                <a:gd name="T15" fmla="*/ 0 h 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6" h="93">
                  <a:moveTo>
                    <a:pt x="30" y="77"/>
                  </a:moveTo>
                  <a:lnTo>
                    <a:pt x="15" y="61"/>
                  </a:lnTo>
                  <a:lnTo>
                    <a:pt x="0" y="31"/>
                  </a:lnTo>
                  <a:lnTo>
                    <a:pt x="0" y="15"/>
                  </a:lnTo>
                  <a:lnTo>
                    <a:pt x="15" y="0"/>
                  </a:lnTo>
                  <a:lnTo>
                    <a:pt x="75" y="15"/>
                  </a:lnTo>
                  <a:lnTo>
                    <a:pt x="45" y="92"/>
                  </a:lnTo>
                  <a:lnTo>
                    <a:pt x="30"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63" name="Line 579">
              <a:extLst>
                <a:ext uri="{FF2B5EF4-FFF2-40B4-BE49-F238E27FC236}">
                  <a16:creationId xmlns:a16="http://schemas.microsoft.com/office/drawing/2014/main" id="{E550E258-DB8C-435F-27B0-021A51323342}"/>
                </a:ext>
              </a:extLst>
            </p:cNvPr>
            <p:cNvSpPr>
              <a:spLocks noChangeShapeType="1"/>
            </p:cNvSpPr>
            <p:nvPr/>
          </p:nvSpPr>
          <p:spPr bwMode="auto">
            <a:xfrm>
              <a:off x="6637480" y="4982011"/>
              <a:ext cx="16213"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64" name="Line 580">
              <a:extLst>
                <a:ext uri="{FF2B5EF4-FFF2-40B4-BE49-F238E27FC236}">
                  <a16:creationId xmlns:a16="http://schemas.microsoft.com/office/drawing/2014/main" id="{6DA08CAA-A5BC-98D0-C8D7-15B245AFC728}"/>
                </a:ext>
              </a:extLst>
            </p:cNvPr>
            <p:cNvSpPr>
              <a:spLocks noChangeShapeType="1"/>
            </p:cNvSpPr>
            <p:nvPr/>
          </p:nvSpPr>
          <p:spPr bwMode="auto">
            <a:xfrm flipV="1">
              <a:off x="6653692" y="4968998"/>
              <a:ext cx="0" cy="13013"/>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65" name="Line 581">
              <a:extLst>
                <a:ext uri="{FF2B5EF4-FFF2-40B4-BE49-F238E27FC236}">
                  <a16:creationId xmlns:a16="http://schemas.microsoft.com/office/drawing/2014/main" id="{12ED937F-8982-5843-C4D6-77FAA462BDC6}"/>
                </a:ext>
              </a:extLst>
            </p:cNvPr>
            <p:cNvSpPr>
              <a:spLocks noChangeShapeType="1"/>
            </p:cNvSpPr>
            <p:nvPr/>
          </p:nvSpPr>
          <p:spPr bwMode="auto">
            <a:xfrm>
              <a:off x="6665852" y="4970624"/>
              <a:ext cx="0" cy="11387"/>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66" name="Freeform 582">
              <a:extLst>
                <a:ext uri="{FF2B5EF4-FFF2-40B4-BE49-F238E27FC236}">
                  <a16:creationId xmlns:a16="http://schemas.microsoft.com/office/drawing/2014/main" id="{FE34CC83-E61A-FAF4-A977-0CF65B2E014B}"/>
                </a:ext>
              </a:extLst>
            </p:cNvPr>
            <p:cNvSpPr>
              <a:spLocks/>
            </p:cNvSpPr>
            <p:nvPr/>
          </p:nvSpPr>
          <p:spPr bwMode="auto">
            <a:xfrm>
              <a:off x="6750968" y="4806339"/>
              <a:ext cx="18240" cy="22772"/>
            </a:xfrm>
            <a:custGeom>
              <a:avLst/>
              <a:gdLst>
                <a:gd name="T0" fmla="*/ 0 w 17"/>
                <a:gd name="T1" fmla="*/ 0 h 31"/>
                <a:gd name="T2" fmla="*/ 0 w 17"/>
                <a:gd name="T3" fmla="*/ 0 h 31"/>
                <a:gd name="T4" fmla="*/ 0 w 17"/>
                <a:gd name="T5" fmla="*/ 0 h 31"/>
                <a:gd name="T6" fmla="*/ 0 w 17"/>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1">
                  <a:moveTo>
                    <a:pt x="16" y="0"/>
                  </a:moveTo>
                  <a:lnTo>
                    <a:pt x="0" y="15"/>
                  </a:lnTo>
                  <a:lnTo>
                    <a:pt x="16" y="30"/>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67" name="Freeform 583">
              <a:extLst>
                <a:ext uri="{FF2B5EF4-FFF2-40B4-BE49-F238E27FC236}">
                  <a16:creationId xmlns:a16="http://schemas.microsoft.com/office/drawing/2014/main" id="{2B4A4C1D-7A4A-01CA-B07F-0BD6FDC7FE89}"/>
                </a:ext>
              </a:extLst>
            </p:cNvPr>
            <p:cNvSpPr>
              <a:spLocks/>
            </p:cNvSpPr>
            <p:nvPr/>
          </p:nvSpPr>
          <p:spPr bwMode="auto">
            <a:xfrm>
              <a:off x="6653692" y="4778686"/>
              <a:ext cx="70931" cy="13013"/>
            </a:xfrm>
            <a:custGeom>
              <a:avLst/>
              <a:gdLst>
                <a:gd name="T0" fmla="*/ 0 w 75"/>
                <a:gd name="T1" fmla="*/ 0 h 17"/>
                <a:gd name="T2" fmla="*/ 0 w 75"/>
                <a:gd name="T3" fmla="*/ 0 h 17"/>
                <a:gd name="T4" fmla="*/ 0 w 75"/>
                <a:gd name="T5" fmla="*/ 0 h 17"/>
                <a:gd name="T6" fmla="*/ 0 w 75"/>
                <a:gd name="T7" fmla="*/ 0 h 17"/>
                <a:gd name="T8" fmla="*/ 0 w 75"/>
                <a:gd name="T9" fmla="*/ 0 h 17"/>
                <a:gd name="T10" fmla="*/ 0 w 75"/>
                <a:gd name="T11" fmla="*/ 0 h 17"/>
                <a:gd name="T12" fmla="*/ 0 w 75"/>
                <a:gd name="T13" fmla="*/ 0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 h="17">
                  <a:moveTo>
                    <a:pt x="74" y="16"/>
                  </a:moveTo>
                  <a:lnTo>
                    <a:pt x="59" y="16"/>
                  </a:lnTo>
                  <a:lnTo>
                    <a:pt x="44" y="16"/>
                  </a:lnTo>
                  <a:lnTo>
                    <a:pt x="30" y="0"/>
                  </a:lnTo>
                  <a:lnTo>
                    <a:pt x="0" y="0"/>
                  </a:lnTo>
                  <a:lnTo>
                    <a:pt x="44" y="0"/>
                  </a:lnTo>
                  <a:lnTo>
                    <a:pt x="74"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68" name="Line 584">
              <a:extLst>
                <a:ext uri="{FF2B5EF4-FFF2-40B4-BE49-F238E27FC236}">
                  <a16:creationId xmlns:a16="http://schemas.microsoft.com/office/drawing/2014/main" id="{1793C88A-50A5-D703-2F3B-FCCB5FF9B84B}"/>
                </a:ext>
              </a:extLst>
            </p:cNvPr>
            <p:cNvSpPr>
              <a:spLocks noChangeShapeType="1"/>
            </p:cNvSpPr>
            <p:nvPr/>
          </p:nvSpPr>
          <p:spPr bwMode="auto">
            <a:xfrm>
              <a:off x="6680039" y="4982011"/>
              <a:ext cx="14185"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69" name="Line 585">
              <a:extLst>
                <a:ext uri="{FF2B5EF4-FFF2-40B4-BE49-F238E27FC236}">
                  <a16:creationId xmlns:a16="http://schemas.microsoft.com/office/drawing/2014/main" id="{19634238-4AC6-2BCC-0D17-36215B3E2DD8}"/>
                </a:ext>
              </a:extLst>
            </p:cNvPr>
            <p:cNvSpPr>
              <a:spLocks noChangeShapeType="1"/>
            </p:cNvSpPr>
            <p:nvPr/>
          </p:nvSpPr>
          <p:spPr bwMode="auto">
            <a:xfrm>
              <a:off x="6712464" y="4982011"/>
              <a:ext cx="0" cy="16266"/>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70" name="Line 586">
              <a:extLst>
                <a:ext uri="{FF2B5EF4-FFF2-40B4-BE49-F238E27FC236}">
                  <a16:creationId xmlns:a16="http://schemas.microsoft.com/office/drawing/2014/main" id="{D5C5096D-495A-8A68-7073-3C8AC47F7165}"/>
                </a:ext>
              </a:extLst>
            </p:cNvPr>
            <p:cNvSpPr>
              <a:spLocks noChangeShapeType="1"/>
            </p:cNvSpPr>
            <p:nvPr/>
          </p:nvSpPr>
          <p:spPr bwMode="auto">
            <a:xfrm>
              <a:off x="6724623" y="4982011"/>
              <a:ext cx="14185"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71" name="Line 587">
              <a:extLst>
                <a:ext uri="{FF2B5EF4-FFF2-40B4-BE49-F238E27FC236}">
                  <a16:creationId xmlns:a16="http://schemas.microsoft.com/office/drawing/2014/main" id="{516D200A-F7EA-BDD7-30E3-99BDBAD3CF79}"/>
                </a:ext>
              </a:extLst>
            </p:cNvPr>
            <p:cNvSpPr>
              <a:spLocks noChangeShapeType="1"/>
            </p:cNvSpPr>
            <p:nvPr/>
          </p:nvSpPr>
          <p:spPr bwMode="auto">
            <a:xfrm flipV="1">
              <a:off x="6738809" y="4968998"/>
              <a:ext cx="12159" cy="13013"/>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72" name="Freeform 588">
              <a:extLst>
                <a:ext uri="{FF2B5EF4-FFF2-40B4-BE49-F238E27FC236}">
                  <a16:creationId xmlns:a16="http://schemas.microsoft.com/office/drawing/2014/main" id="{C92FC6BC-B964-B62B-436B-AAD36101317A}"/>
                </a:ext>
              </a:extLst>
            </p:cNvPr>
            <p:cNvSpPr>
              <a:spLocks/>
            </p:cNvSpPr>
            <p:nvPr/>
          </p:nvSpPr>
          <p:spPr bwMode="auto">
            <a:xfrm>
              <a:off x="6680039" y="4957611"/>
              <a:ext cx="145913" cy="104102"/>
            </a:xfrm>
            <a:custGeom>
              <a:avLst/>
              <a:gdLst>
                <a:gd name="T0" fmla="*/ 0 w 151"/>
                <a:gd name="T1" fmla="*/ 0 h 123"/>
                <a:gd name="T2" fmla="*/ 0 w 151"/>
                <a:gd name="T3" fmla="*/ 0 h 123"/>
                <a:gd name="T4" fmla="*/ 0 w 151"/>
                <a:gd name="T5" fmla="*/ 0 h 123"/>
                <a:gd name="T6" fmla="*/ 0 w 151"/>
                <a:gd name="T7" fmla="*/ 0 h 123"/>
                <a:gd name="T8" fmla="*/ 0 w 151"/>
                <a:gd name="T9" fmla="*/ 0 h 123"/>
                <a:gd name="T10" fmla="*/ 0 w 151"/>
                <a:gd name="T11" fmla="*/ 0 h 123"/>
                <a:gd name="T12" fmla="*/ 0 w 151"/>
                <a:gd name="T13" fmla="*/ 0 h 123"/>
                <a:gd name="T14" fmla="*/ 0 w 151"/>
                <a:gd name="T15" fmla="*/ 0 h 123"/>
                <a:gd name="T16" fmla="*/ 0 w 151"/>
                <a:gd name="T17" fmla="*/ 0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1" h="123">
                  <a:moveTo>
                    <a:pt x="30" y="46"/>
                  </a:moveTo>
                  <a:lnTo>
                    <a:pt x="0" y="122"/>
                  </a:lnTo>
                  <a:lnTo>
                    <a:pt x="30" y="107"/>
                  </a:lnTo>
                  <a:lnTo>
                    <a:pt x="120" y="61"/>
                  </a:lnTo>
                  <a:lnTo>
                    <a:pt x="135" y="46"/>
                  </a:lnTo>
                  <a:lnTo>
                    <a:pt x="150" y="31"/>
                  </a:lnTo>
                  <a:lnTo>
                    <a:pt x="135" y="0"/>
                  </a:lnTo>
                  <a:lnTo>
                    <a:pt x="60" y="31"/>
                  </a:lnTo>
                  <a:lnTo>
                    <a:pt x="30"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73" name="Line 589">
              <a:extLst>
                <a:ext uri="{FF2B5EF4-FFF2-40B4-BE49-F238E27FC236}">
                  <a16:creationId xmlns:a16="http://schemas.microsoft.com/office/drawing/2014/main" id="{664C0A61-81C8-4BD0-FA0A-4D8AACF3AE51}"/>
                </a:ext>
              </a:extLst>
            </p:cNvPr>
            <p:cNvSpPr>
              <a:spLocks noChangeShapeType="1"/>
            </p:cNvSpPr>
            <p:nvPr/>
          </p:nvSpPr>
          <p:spPr bwMode="auto">
            <a:xfrm>
              <a:off x="6750968" y="4970624"/>
              <a:ext cx="16213"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74" name="Freeform 590">
              <a:extLst>
                <a:ext uri="{FF2B5EF4-FFF2-40B4-BE49-F238E27FC236}">
                  <a16:creationId xmlns:a16="http://schemas.microsoft.com/office/drawing/2014/main" id="{386F8C99-6574-174C-CFF6-D784456B9EF6}"/>
                </a:ext>
              </a:extLst>
            </p:cNvPr>
            <p:cNvSpPr>
              <a:spLocks/>
            </p:cNvSpPr>
            <p:nvPr/>
          </p:nvSpPr>
          <p:spPr bwMode="auto">
            <a:xfrm>
              <a:off x="6120704" y="4264683"/>
              <a:ext cx="158073" cy="167539"/>
            </a:xfrm>
            <a:custGeom>
              <a:avLst/>
              <a:gdLst>
                <a:gd name="T0" fmla="*/ 0 w 165"/>
                <a:gd name="T1" fmla="*/ 0 h 202"/>
                <a:gd name="T2" fmla="*/ 0 w 165"/>
                <a:gd name="T3" fmla="*/ 0 h 202"/>
                <a:gd name="T4" fmla="*/ 0 w 165"/>
                <a:gd name="T5" fmla="*/ 0 h 202"/>
                <a:gd name="T6" fmla="*/ 0 w 165"/>
                <a:gd name="T7" fmla="*/ 0 h 202"/>
                <a:gd name="T8" fmla="*/ 0 w 165"/>
                <a:gd name="T9" fmla="*/ 0 h 202"/>
                <a:gd name="T10" fmla="*/ 0 w 165"/>
                <a:gd name="T11" fmla="*/ 0 h 202"/>
                <a:gd name="T12" fmla="*/ 0 w 165"/>
                <a:gd name="T13" fmla="*/ 0 h 202"/>
                <a:gd name="T14" fmla="*/ 0 w 165"/>
                <a:gd name="T15" fmla="*/ 0 h 202"/>
                <a:gd name="T16" fmla="*/ 0 w 165"/>
                <a:gd name="T17" fmla="*/ 0 h 202"/>
                <a:gd name="T18" fmla="*/ 0 w 165"/>
                <a:gd name="T19" fmla="*/ 0 h 202"/>
                <a:gd name="T20" fmla="*/ 0 w 165"/>
                <a:gd name="T21" fmla="*/ 0 h 202"/>
                <a:gd name="T22" fmla="*/ 0 w 165"/>
                <a:gd name="T23" fmla="*/ 0 h 202"/>
                <a:gd name="T24" fmla="*/ 0 w 165"/>
                <a:gd name="T25" fmla="*/ 0 h 202"/>
                <a:gd name="T26" fmla="*/ 0 w 165"/>
                <a:gd name="T27" fmla="*/ 0 h 202"/>
                <a:gd name="T28" fmla="*/ 0 w 165"/>
                <a:gd name="T29" fmla="*/ 0 h 2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5" h="202">
                  <a:moveTo>
                    <a:pt x="15" y="77"/>
                  </a:moveTo>
                  <a:lnTo>
                    <a:pt x="0" y="93"/>
                  </a:lnTo>
                  <a:lnTo>
                    <a:pt x="15" y="139"/>
                  </a:lnTo>
                  <a:lnTo>
                    <a:pt x="60" y="155"/>
                  </a:lnTo>
                  <a:lnTo>
                    <a:pt x="89" y="170"/>
                  </a:lnTo>
                  <a:lnTo>
                    <a:pt x="119" y="170"/>
                  </a:lnTo>
                  <a:lnTo>
                    <a:pt x="149" y="201"/>
                  </a:lnTo>
                  <a:lnTo>
                    <a:pt x="164" y="139"/>
                  </a:lnTo>
                  <a:lnTo>
                    <a:pt x="149" y="108"/>
                  </a:lnTo>
                  <a:lnTo>
                    <a:pt x="149" y="77"/>
                  </a:lnTo>
                  <a:lnTo>
                    <a:pt x="104" y="0"/>
                  </a:lnTo>
                  <a:lnTo>
                    <a:pt x="104" y="46"/>
                  </a:lnTo>
                  <a:lnTo>
                    <a:pt x="75" y="62"/>
                  </a:lnTo>
                  <a:lnTo>
                    <a:pt x="60" y="46"/>
                  </a:lnTo>
                  <a:lnTo>
                    <a:pt x="15"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75" name="Freeform 591">
              <a:extLst>
                <a:ext uri="{FF2B5EF4-FFF2-40B4-BE49-F238E27FC236}">
                  <a16:creationId xmlns:a16="http://schemas.microsoft.com/office/drawing/2014/main" id="{ED31348C-92BA-F1AB-0140-4284EC360FD1}"/>
                </a:ext>
              </a:extLst>
            </p:cNvPr>
            <p:cNvSpPr>
              <a:spLocks/>
            </p:cNvSpPr>
            <p:nvPr/>
          </p:nvSpPr>
          <p:spPr bwMode="auto">
            <a:xfrm>
              <a:off x="6294989" y="4674585"/>
              <a:ext cx="40532" cy="0"/>
            </a:xfrm>
            <a:custGeom>
              <a:avLst/>
              <a:gdLst>
                <a:gd name="T0" fmla="*/ 0 w 46"/>
                <a:gd name="T1" fmla="*/ 0 h 1"/>
                <a:gd name="T2" fmla="*/ 0 w 46"/>
                <a:gd name="T3" fmla="*/ 0 h 1"/>
                <a:gd name="T4" fmla="*/ 0 w 46"/>
                <a:gd name="T5" fmla="*/ 0 h 1"/>
                <a:gd name="T6" fmla="*/ 0 w 46"/>
                <a:gd name="T7" fmla="*/ 0 h 1"/>
                <a:gd name="T8" fmla="*/ 0 w 46"/>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1">
                  <a:moveTo>
                    <a:pt x="45" y="0"/>
                  </a:moveTo>
                  <a:lnTo>
                    <a:pt x="30" y="0"/>
                  </a:lnTo>
                  <a:lnTo>
                    <a:pt x="0" y="0"/>
                  </a:lnTo>
                  <a:lnTo>
                    <a:pt x="30" y="0"/>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76" name="Freeform 592">
              <a:extLst>
                <a:ext uri="{FF2B5EF4-FFF2-40B4-BE49-F238E27FC236}">
                  <a16:creationId xmlns:a16="http://schemas.microsoft.com/office/drawing/2014/main" id="{F1B2B76E-B75C-93A9-3B76-E471343BAB88}"/>
                </a:ext>
              </a:extLst>
            </p:cNvPr>
            <p:cNvSpPr>
              <a:spLocks/>
            </p:cNvSpPr>
            <p:nvPr/>
          </p:nvSpPr>
          <p:spPr bwMode="auto">
            <a:xfrm>
              <a:off x="6497647" y="4624161"/>
              <a:ext cx="111461" cy="104102"/>
            </a:xfrm>
            <a:custGeom>
              <a:avLst/>
              <a:gdLst>
                <a:gd name="T0" fmla="*/ 0 w 120"/>
                <a:gd name="T1" fmla="*/ 0 h 124"/>
                <a:gd name="T2" fmla="*/ 0 w 120"/>
                <a:gd name="T3" fmla="*/ 0 h 124"/>
                <a:gd name="T4" fmla="*/ 0 w 120"/>
                <a:gd name="T5" fmla="*/ 0 h 124"/>
                <a:gd name="T6" fmla="*/ 0 w 120"/>
                <a:gd name="T7" fmla="*/ 0 h 124"/>
                <a:gd name="T8" fmla="*/ 0 w 120"/>
                <a:gd name="T9" fmla="*/ 0 h 124"/>
                <a:gd name="T10" fmla="*/ 0 w 120"/>
                <a:gd name="T11" fmla="*/ 0 h 124"/>
                <a:gd name="T12" fmla="*/ 0 w 120"/>
                <a:gd name="T13" fmla="*/ 0 h 124"/>
                <a:gd name="T14" fmla="*/ 0 w 120"/>
                <a:gd name="T15" fmla="*/ 0 h 124"/>
                <a:gd name="T16" fmla="*/ 0 w 120"/>
                <a:gd name="T17" fmla="*/ 0 h 124"/>
                <a:gd name="T18" fmla="*/ 0 w 120"/>
                <a:gd name="T19" fmla="*/ 0 h 124"/>
                <a:gd name="T20" fmla="*/ 0 w 120"/>
                <a:gd name="T21" fmla="*/ 0 h 124"/>
                <a:gd name="T22" fmla="*/ 0 w 120"/>
                <a:gd name="T23" fmla="*/ 0 h 124"/>
                <a:gd name="T24" fmla="*/ 0 w 120"/>
                <a:gd name="T25" fmla="*/ 0 h 124"/>
                <a:gd name="T26" fmla="*/ 0 w 120"/>
                <a:gd name="T27" fmla="*/ 0 h 1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0" h="124">
                  <a:moveTo>
                    <a:pt x="0" y="62"/>
                  </a:moveTo>
                  <a:lnTo>
                    <a:pt x="15" y="77"/>
                  </a:lnTo>
                  <a:lnTo>
                    <a:pt x="0" y="92"/>
                  </a:lnTo>
                  <a:lnTo>
                    <a:pt x="0" y="123"/>
                  </a:lnTo>
                  <a:lnTo>
                    <a:pt x="30" y="123"/>
                  </a:lnTo>
                  <a:lnTo>
                    <a:pt x="45" y="92"/>
                  </a:lnTo>
                  <a:lnTo>
                    <a:pt x="89" y="62"/>
                  </a:lnTo>
                  <a:lnTo>
                    <a:pt x="104" y="31"/>
                  </a:lnTo>
                  <a:lnTo>
                    <a:pt x="119" y="15"/>
                  </a:lnTo>
                  <a:lnTo>
                    <a:pt x="104" y="0"/>
                  </a:lnTo>
                  <a:lnTo>
                    <a:pt x="30" y="31"/>
                  </a:lnTo>
                  <a:lnTo>
                    <a:pt x="15" y="46"/>
                  </a:lnTo>
                  <a:lnTo>
                    <a:pt x="0" y="46"/>
                  </a:lnTo>
                  <a:lnTo>
                    <a:pt x="0" y="6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77" name="Freeform 593">
              <a:extLst>
                <a:ext uri="{FF2B5EF4-FFF2-40B4-BE49-F238E27FC236}">
                  <a16:creationId xmlns:a16="http://schemas.microsoft.com/office/drawing/2014/main" id="{C0928799-F1EC-F071-CEA9-AA9B6CDE23B6}"/>
                </a:ext>
              </a:extLst>
            </p:cNvPr>
            <p:cNvSpPr>
              <a:spLocks/>
            </p:cNvSpPr>
            <p:nvPr/>
          </p:nvSpPr>
          <p:spPr bwMode="auto">
            <a:xfrm>
              <a:off x="6481434" y="4702237"/>
              <a:ext cx="72957" cy="89462"/>
            </a:xfrm>
            <a:custGeom>
              <a:avLst/>
              <a:gdLst>
                <a:gd name="T0" fmla="*/ 0 w 76"/>
                <a:gd name="T1" fmla="*/ 0 h 108"/>
                <a:gd name="T2" fmla="*/ 0 w 76"/>
                <a:gd name="T3" fmla="*/ 0 h 108"/>
                <a:gd name="T4" fmla="*/ 0 w 76"/>
                <a:gd name="T5" fmla="*/ 0 h 108"/>
                <a:gd name="T6" fmla="*/ 0 w 76"/>
                <a:gd name="T7" fmla="*/ 0 h 108"/>
                <a:gd name="T8" fmla="*/ 0 w 76"/>
                <a:gd name="T9" fmla="*/ 0 h 108"/>
                <a:gd name="T10" fmla="*/ 0 w 76"/>
                <a:gd name="T11" fmla="*/ 0 h 108"/>
                <a:gd name="T12" fmla="*/ 0 w 76"/>
                <a:gd name="T13" fmla="*/ 0 h 108"/>
                <a:gd name="T14" fmla="*/ 0 w 76"/>
                <a:gd name="T15" fmla="*/ 0 h 108"/>
                <a:gd name="T16" fmla="*/ 0 w 76"/>
                <a:gd name="T17" fmla="*/ 0 h 108"/>
                <a:gd name="T18" fmla="*/ 0 w 76"/>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 h="108">
                  <a:moveTo>
                    <a:pt x="75" y="15"/>
                  </a:moveTo>
                  <a:lnTo>
                    <a:pt x="60" y="0"/>
                  </a:lnTo>
                  <a:lnTo>
                    <a:pt x="45" y="31"/>
                  </a:lnTo>
                  <a:lnTo>
                    <a:pt x="15" y="31"/>
                  </a:lnTo>
                  <a:lnTo>
                    <a:pt x="15" y="46"/>
                  </a:lnTo>
                  <a:lnTo>
                    <a:pt x="0" y="107"/>
                  </a:lnTo>
                  <a:lnTo>
                    <a:pt x="60" y="76"/>
                  </a:lnTo>
                  <a:lnTo>
                    <a:pt x="75" y="61"/>
                  </a:lnTo>
                  <a:lnTo>
                    <a:pt x="45" y="31"/>
                  </a:lnTo>
                  <a:lnTo>
                    <a:pt x="7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78" name="Freeform 594">
              <a:extLst>
                <a:ext uri="{FF2B5EF4-FFF2-40B4-BE49-F238E27FC236}">
                  <a16:creationId xmlns:a16="http://schemas.microsoft.com/office/drawing/2014/main" id="{FCF49710-EF84-7D45-0F14-C765FD0B1C2A}"/>
                </a:ext>
              </a:extLst>
            </p:cNvPr>
            <p:cNvSpPr>
              <a:spLocks/>
            </p:cNvSpPr>
            <p:nvPr/>
          </p:nvSpPr>
          <p:spPr bwMode="auto">
            <a:xfrm>
              <a:off x="6335521" y="4547710"/>
              <a:ext cx="301959" cy="117115"/>
            </a:xfrm>
            <a:custGeom>
              <a:avLst/>
              <a:gdLst>
                <a:gd name="T0" fmla="*/ 0 w 315"/>
                <a:gd name="T1" fmla="*/ 0 h 139"/>
                <a:gd name="T2" fmla="*/ 0 w 315"/>
                <a:gd name="T3" fmla="*/ 0 h 139"/>
                <a:gd name="T4" fmla="*/ 0 w 315"/>
                <a:gd name="T5" fmla="*/ 0 h 139"/>
                <a:gd name="T6" fmla="*/ 0 w 315"/>
                <a:gd name="T7" fmla="*/ 0 h 139"/>
                <a:gd name="T8" fmla="*/ 0 w 315"/>
                <a:gd name="T9" fmla="*/ 0 h 139"/>
                <a:gd name="T10" fmla="*/ 0 w 315"/>
                <a:gd name="T11" fmla="*/ 0 h 139"/>
                <a:gd name="T12" fmla="*/ 0 w 315"/>
                <a:gd name="T13" fmla="*/ 0 h 139"/>
                <a:gd name="T14" fmla="*/ 0 w 315"/>
                <a:gd name="T15" fmla="*/ 0 h 139"/>
                <a:gd name="T16" fmla="*/ 0 w 315"/>
                <a:gd name="T17" fmla="*/ 0 h 139"/>
                <a:gd name="T18" fmla="*/ 0 w 315"/>
                <a:gd name="T19" fmla="*/ 0 h 139"/>
                <a:gd name="T20" fmla="*/ 0 w 315"/>
                <a:gd name="T21" fmla="*/ 0 h 139"/>
                <a:gd name="T22" fmla="*/ 0 w 315"/>
                <a:gd name="T23" fmla="*/ 0 h 139"/>
                <a:gd name="T24" fmla="*/ 0 w 315"/>
                <a:gd name="T25" fmla="*/ 0 h 139"/>
                <a:gd name="T26" fmla="*/ 0 w 315"/>
                <a:gd name="T27" fmla="*/ 0 h 139"/>
                <a:gd name="T28" fmla="*/ 0 w 315"/>
                <a:gd name="T29" fmla="*/ 0 h 139"/>
                <a:gd name="T30" fmla="*/ 0 w 315"/>
                <a:gd name="T31" fmla="*/ 0 h 139"/>
                <a:gd name="T32" fmla="*/ 0 w 315"/>
                <a:gd name="T33" fmla="*/ 0 h 139"/>
                <a:gd name="T34" fmla="*/ 0 w 315"/>
                <a:gd name="T35" fmla="*/ 0 h 139"/>
                <a:gd name="T36" fmla="*/ 0 w 315"/>
                <a:gd name="T37" fmla="*/ 0 h 139"/>
                <a:gd name="T38" fmla="*/ 0 w 315"/>
                <a:gd name="T39" fmla="*/ 0 h 139"/>
                <a:gd name="T40" fmla="*/ 0 w 315"/>
                <a:gd name="T41" fmla="*/ 0 h 139"/>
                <a:gd name="T42" fmla="*/ 0 w 315"/>
                <a:gd name="T43" fmla="*/ 0 h 139"/>
                <a:gd name="T44" fmla="*/ 0 w 315"/>
                <a:gd name="T45" fmla="*/ 0 h 139"/>
                <a:gd name="T46" fmla="*/ 0 w 315"/>
                <a:gd name="T47" fmla="*/ 0 h 139"/>
                <a:gd name="T48" fmla="*/ 0 w 315"/>
                <a:gd name="T49" fmla="*/ 0 h 139"/>
                <a:gd name="T50" fmla="*/ 0 w 315"/>
                <a:gd name="T51" fmla="*/ 0 h 139"/>
                <a:gd name="T52" fmla="*/ 0 w 315"/>
                <a:gd name="T53" fmla="*/ 0 h 139"/>
                <a:gd name="T54" fmla="*/ 0 w 315"/>
                <a:gd name="T55" fmla="*/ 0 h 139"/>
                <a:gd name="T56" fmla="*/ 0 w 315"/>
                <a:gd name="T57" fmla="*/ 0 h 139"/>
                <a:gd name="T58" fmla="*/ 0 w 315"/>
                <a:gd name="T59" fmla="*/ 0 h 139"/>
                <a:gd name="T60" fmla="*/ 0 w 315"/>
                <a:gd name="T61" fmla="*/ 0 h 139"/>
                <a:gd name="T62" fmla="*/ 0 w 315"/>
                <a:gd name="T63" fmla="*/ 0 h 139"/>
                <a:gd name="T64" fmla="*/ 0 w 315"/>
                <a:gd name="T65" fmla="*/ 0 h 139"/>
                <a:gd name="T66" fmla="*/ 0 w 315"/>
                <a:gd name="T67" fmla="*/ 0 h 13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5" h="139">
                  <a:moveTo>
                    <a:pt x="164" y="138"/>
                  </a:moveTo>
                  <a:lnTo>
                    <a:pt x="179" y="138"/>
                  </a:lnTo>
                  <a:lnTo>
                    <a:pt x="194" y="123"/>
                  </a:lnTo>
                  <a:lnTo>
                    <a:pt x="269" y="92"/>
                  </a:lnTo>
                  <a:lnTo>
                    <a:pt x="314" y="92"/>
                  </a:lnTo>
                  <a:lnTo>
                    <a:pt x="299" y="61"/>
                  </a:lnTo>
                  <a:lnTo>
                    <a:pt x="314" y="46"/>
                  </a:lnTo>
                  <a:lnTo>
                    <a:pt x="314" y="31"/>
                  </a:lnTo>
                  <a:lnTo>
                    <a:pt x="299" y="31"/>
                  </a:lnTo>
                  <a:lnTo>
                    <a:pt x="299" y="15"/>
                  </a:lnTo>
                  <a:lnTo>
                    <a:pt x="284" y="0"/>
                  </a:lnTo>
                  <a:lnTo>
                    <a:pt x="254" y="0"/>
                  </a:lnTo>
                  <a:lnTo>
                    <a:pt x="224" y="31"/>
                  </a:lnTo>
                  <a:lnTo>
                    <a:pt x="209" y="15"/>
                  </a:lnTo>
                  <a:lnTo>
                    <a:pt x="209" y="31"/>
                  </a:lnTo>
                  <a:lnTo>
                    <a:pt x="150" y="0"/>
                  </a:lnTo>
                  <a:lnTo>
                    <a:pt x="105" y="0"/>
                  </a:lnTo>
                  <a:lnTo>
                    <a:pt x="75" y="31"/>
                  </a:lnTo>
                  <a:lnTo>
                    <a:pt x="45" y="31"/>
                  </a:lnTo>
                  <a:lnTo>
                    <a:pt x="30" y="46"/>
                  </a:lnTo>
                  <a:lnTo>
                    <a:pt x="0" y="46"/>
                  </a:lnTo>
                  <a:lnTo>
                    <a:pt x="0" y="61"/>
                  </a:lnTo>
                  <a:lnTo>
                    <a:pt x="15" y="77"/>
                  </a:lnTo>
                  <a:lnTo>
                    <a:pt x="0" y="77"/>
                  </a:lnTo>
                  <a:lnTo>
                    <a:pt x="15" y="92"/>
                  </a:lnTo>
                  <a:lnTo>
                    <a:pt x="0" y="92"/>
                  </a:lnTo>
                  <a:lnTo>
                    <a:pt x="15" y="107"/>
                  </a:lnTo>
                  <a:lnTo>
                    <a:pt x="30" y="138"/>
                  </a:lnTo>
                  <a:lnTo>
                    <a:pt x="75" y="138"/>
                  </a:lnTo>
                  <a:lnTo>
                    <a:pt x="90" y="123"/>
                  </a:lnTo>
                  <a:lnTo>
                    <a:pt x="105" y="138"/>
                  </a:lnTo>
                  <a:lnTo>
                    <a:pt x="150" y="107"/>
                  </a:lnTo>
                  <a:lnTo>
                    <a:pt x="164" y="107"/>
                  </a:lnTo>
                  <a:lnTo>
                    <a:pt x="164" y="138"/>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79" name="Freeform 595">
              <a:extLst>
                <a:ext uri="{FF2B5EF4-FFF2-40B4-BE49-F238E27FC236}">
                  <a16:creationId xmlns:a16="http://schemas.microsoft.com/office/drawing/2014/main" id="{DBF4D075-0083-2B85-4C8D-9682EE9B5CD4}"/>
                </a:ext>
              </a:extLst>
            </p:cNvPr>
            <p:cNvSpPr>
              <a:spLocks/>
            </p:cNvSpPr>
            <p:nvPr/>
          </p:nvSpPr>
          <p:spPr bwMode="auto">
            <a:xfrm>
              <a:off x="6335521" y="4547710"/>
              <a:ext cx="44585" cy="24399"/>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w 46"/>
                <a:gd name="T11" fmla="*/ 0 h 31"/>
                <a:gd name="T12" fmla="*/ 0 w 46"/>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31">
                  <a:moveTo>
                    <a:pt x="15" y="0"/>
                  </a:moveTo>
                  <a:lnTo>
                    <a:pt x="0" y="15"/>
                  </a:lnTo>
                  <a:lnTo>
                    <a:pt x="0" y="30"/>
                  </a:lnTo>
                  <a:lnTo>
                    <a:pt x="15" y="30"/>
                  </a:lnTo>
                  <a:lnTo>
                    <a:pt x="30" y="30"/>
                  </a:lnTo>
                  <a:lnTo>
                    <a:pt x="45" y="15"/>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80" name="Freeform 596">
              <a:extLst>
                <a:ext uri="{FF2B5EF4-FFF2-40B4-BE49-F238E27FC236}">
                  <a16:creationId xmlns:a16="http://schemas.microsoft.com/office/drawing/2014/main" id="{2D0D152D-177B-58C9-C0F3-EC5177D26B37}"/>
                </a:ext>
              </a:extLst>
            </p:cNvPr>
            <p:cNvSpPr>
              <a:spLocks/>
            </p:cNvSpPr>
            <p:nvPr/>
          </p:nvSpPr>
          <p:spPr bwMode="auto">
            <a:xfrm>
              <a:off x="6540204" y="4624161"/>
              <a:ext cx="184419" cy="154526"/>
            </a:xfrm>
            <a:custGeom>
              <a:avLst/>
              <a:gdLst>
                <a:gd name="T0" fmla="*/ 0 w 194"/>
                <a:gd name="T1" fmla="*/ 0 h 185"/>
                <a:gd name="T2" fmla="*/ 0 w 194"/>
                <a:gd name="T3" fmla="*/ 0 h 185"/>
                <a:gd name="T4" fmla="*/ 0 w 194"/>
                <a:gd name="T5" fmla="*/ 0 h 185"/>
                <a:gd name="T6" fmla="*/ 0 w 194"/>
                <a:gd name="T7" fmla="*/ 0 h 185"/>
                <a:gd name="T8" fmla="*/ 0 w 194"/>
                <a:gd name="T9" fmla="*/ 0 h 185"/>
                <a:gd name="T10" fmla="*/ 0 w 194"/>
                <a:gd name="T11" fmla="*/ 0 h 185"/>
                <a:gd name="T12" fmla="*/ 0 w 194"/>
                <a:gd name="T13" fmla="*/ 0 h 185"/>
                <a:gd name="T14" fmla="*/ 0 w 194"/>
                <a:gd name="T15" fmla="*/ 0 h 185"/>
                <a:gd name="T16" fmla="*/ 0 w 194"/>
                <a:gd name="T17" fmla="*/ 0 h 185"/>
                <a:gd name="T18" fmla="*/ 0 w 194"/>
                <a:gd name="T19" fmla="*/ 0 h 185"/>
                <a:gd name="T20" fmla="*/ 0 w 194"/>
                <a:gd name="T21" fmla="*/ 0 h 185"/>
                <a:gd name="T22" fmla="*/ 0 w 194"/>
                <a:gd name="T23" fmla="*/ 0 h 185"/>
                <a:gd name="T24" fmla="*/ 0 w 194"/>
                <a:gd name="T25" fmla="*/ 0 h 185"/>
                <a:gd name="T26" fmla="*/ 0 w 194"/>
                <a:gd name="T27" fmla="*/ 0 h 185"/>
                <a:gd name="T28" fmla="*/ 0 w 194"/>
                <a:gd name="T29" fmla="*/ 0 h 185"/>
                <a:gd name="T30" fmla="*/ 0 w 194"/>
                <a:gd name="T31" fmla="*/ 0 h 185"/>
                <a:gd name="T32" fmla="*/ 0 w 194"/>
                <a:gd name="T33" fmla="*/ 0 h 185"/>
                <a:gd name="T34" fmla="*/ 0 w 194"/>
                <a:gd name="T35" fmla="*/ 0 h 185"/>
                <a:gd name="T36" fmla="*/ 0 w 194"/>
                <a:gd name="T37" fmla="*/ 0 h 185"/>
                <a:gd name="T38" fmla="*/ 0 w 194"/>
                <a:gd name="T39" fmla="*/ 0 h 185"/>
                <a:gd name="T40" fmla="*/ 0 w 194"/>
                <a:gd name="T41" fmla="*/ 0 h 185"/>
                <a:gd name="T42" fmla="*/ 0 w 194"/>
                <a:gd name="T43" fmla="*/ 0 h 18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4" h="185">
                  <a:moveTo>
                    <a:pt x="104" y="0"/>
                  </a:moveTo>
                  <a:lnTo>
                    <a:pt x="59" y="0"/>
                  </a:lnTo>
                  <a:lnTo>
                    <a:pt x="74" y="15"/>
                  </a:lnTo>
                  <a:lnTo>
                    <a:pt x="59" y="31"/>
                  </a:lnTo>
                  <a:lnTo>
                    <a:pt x="45" y="61"/>
                  </a:lnTo>
                  <a:lnTo>
                    <a:pt x="0" y="92"/>
                  </a:lnTo>
                  <a:lnTo>
                    <a:pt x="15" y="107"/>
                  </a:lnTo>
                  <a:lnTo>
                    <a:pt x="30" y="123"/>
                  </a:lnTo>
                  <a:lnTo>
                    <a:pt x="89" y="138"/>
                  </a:lnTo>
                  <a:lnTo>
                    <a:pt x="89" y="153"/>
                  </a:lnTo>
                  <a:lnTo>
                    <a:pt x="104" y="153"/>
                  </a:lnTo>
                  <a:lnTo>
                    <a:pt x="119" y="184"/>
                  </a:lnTo>
                  <a:lnTo>
                    <a:pt x="163" y="184"/>
                  </a:lnTo>
                  <a:lnTo>
                    <a:pt x="178" y="153"/>
                  </a:lnTo>
                  <a:lnTo>
                    <a:pt x="193" y="169"/>
                  </a:lnTo>
                  <a:lnTo>
                    <a:pt x="193" y="153"/>
                  </a:lnTo>
                  <a:lnTo>
                    <a:pt x="163" y="107"/>
                  </a:lnTo>
                  <a:lnTo>
                    <a:pt x="134" y="77"/>
                  </a:lnTo>
                  <a:lnTo>
                    <a:pt x="134" y="46"/>
                  </a:lnTo>
                  <a:lnTo>
                    <a:pt x="134" y="31"/>
                  </a:lnTo>
                  <a:lnTo>
                    <a:pt x="119" y="15"/>
                  </a:lnTo>
                  <a:lnTo>
                    <a:pt x="10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81" name="Freeform 597">
              <a:extLst>
                <a:ext uri="{FF2B5EF4-FFF2-40B4-BE49-F238E27FC236}">
                  <a16:creationId xmlns:a16="http://schemas.microsoft.com/office/drawing/2014/main" id="{ABB4B0E7-F18D-30FC-D385-BF606CC77111}"/>
                </a:ext>
              </a:extLst>
            </p:cNvPr>
            <p:cNvSpPr>
              <a:spLocks/>
            </p:cNvSpPr>
            <p:nvPr/>
          </p:nvSpPr>
          <p:spPr bwMode="auto">
            <a:xfrm>
              <a:off x="6481434" y="4713623"/>
              <a:ext cx="370863" cy="284654"/>
            </a:xfrm>
            <a:custGeom>
              <a:avLst/>
              <a:gdLst>
                <a:gd name="T0" fmla="*/ 0 w 388"/>
                <a:gd name="T1" fmla="*/ 0 h 340"/>
                <a:gd name="T2" fmla="*/ 0 w 388"/>
                <a:gd name="T3" fmla="*/ 0 h 340"/>
                <a:gd name="T4" fmla="*/ 0 w 388"/>
                <a:gd name="T5" fmla="*/ 0 h 340"/>
                <a:gd name="T6" fmla="*/ 0 w 388"/>
                <a:gd name="T7" fmla="*/ 0 h 340"/>
                <a:gd name="T8" fmla="*/ 0 w 388"/>
                <a:gd name="T9" fmla="*/ 0 h 340"/>
                <a:gd name="T10" fmla="*/ 0 w 388"/>
                <a:gd name="T11" fmla="*/ 0 h 340"/>
                <a:gd name="T12" fmla="*/ 0 w 388"/>
                <a:gd name="T13" fmla="*/ 0 h 340"/>
                <a:gd name="T14" fmla="*/ 0 w 388"/>
                <a:gd name="T15" fmla="*/ 0 h 340"/>
                <a:gd name="T16" fmla="*/ 0 w 388"/>
                <a:gd name="T17" fmla="*/ 0 h 340"/>
                <a:gd name="T18" fmla="*/ 0 w 388"/>
                <a:gd name="T19" fmla="*/ 0 h 340"/>
                <a:gd name="T20" fmla="*/ 0 w 388"/>
                <a:gd name="T21" fmla="*/ 0 h 340"/>
                <a:gd name="T22" fmla="*/ 0 w 388"/>
                <a:gd name="T23" fmla="*/ 0 h 340"/>
                <a:gd name="T24" fmla="*/ 0 w 388"/>
                <a:gd name="T25" fmla="*/ 0 h 340"/>
                <a:gd name="T26" fmla="*/ 0 w 388"/>
                <a:gd name="T27" fmla="*/ 0 h 340"/>
                <a:gd name="T28" fmla="*/ 0 w 388"/>
                <a:gd name="T29" fmla="*/ 0 h 340"/>
                <a:gd name="T30" fmla="*/ 0 w 388"/>
                <a:gd name="T31" fmla="*/ 0 h 340"/>
                <a:gd name="T32" fmla="*/ 0 w 388"/>
                <a:gd name="T33" fmla="*/ 0 h 340"/>
                <a:gd name="T34" fmla="*/ 0 w 388"/>
                <a:gd name="T35" fmla="*/ 0 h 340"/>
                <a:gd name="T36" fmla="*/ 0 w 388"/>
                <a:gd name="T37" fmla="*/ 0 h 340"/>
                <a:gd name="T38" fmla="*/ 0 w 388"/>
                <a:gd name="T39" fmla="*/ 0 h 340"/>
                <a:gd name="T40" fmla="*/ 0 w 388"/>
                <a:gd name="T41" fmla="*/ 0 h 340"/>
                <a:gd name="T42" fmla="*/ 0 w 388"/>
                <a:gd name="T43" fmla="*/ 0 h 340"/>
                <a:gd name="T44" fmla="*/ 0 w 388"/>
                <a:gd name="T45" fmla="*/ 0 h 340"/>
                <a:gd name="T46" fmla="*/ 0 w 388"/>
                <a:gd name="T47" fmla="*/ 0 h 340"/>
                <a:gd name="T48" fmla="*/ 0 w 388"/>
                <a:gd name="T49" fmla="*/ 0 h 340"/>
                <a:gd name="T50" fmla="*/ 0 w 388"/>
                <a:gd name="T51" fmla="*/ 0 h 340"/>
                <a:gd name="T52" fmla="*/ 0 w 388"/>
                <a:gd name="T53" fmla="*/ 0 h 340"/>
                <a:gd name="T54" fmla="*/ 0 w 388"/>
                <a:gd name="T55" fmla="*/ 0 h 340"/>
                <a:gd name="T56" fmla="*/ 0 w 388"/>
                <a:gd name="T57" fmla="*/ 0 h 340"/>
                <a:gd name="T58" fmla="*/ 0 w 388"/>
                <a:gd name="T59" fmla="*/ 0 h 340"/>
                <a:gd name="T60" fmla="*/ 0 w 388"/>
                <a:gd name="T61" fmla="*/ 0 h 340"/>
                <a:gd name="T62" fmla="*/ 0 w 388"/>
                <a:gd name="T63" fmla="*/ 0 h 340"/>
                <a:gd name="T64" fmla="*/ 0 w 388"/>
                <a:gd name="T65" fmla="*/ 0 h 340"/>
                <a:gd name="T66" fmla="*/ 0 w 388"/>
                <a:gd name="T67" fmla="*/ 0 h 340"/>
                <a:gd name="T68" fmla="*/ 0 w 388"/>
                <a:gd name="T69" fmla="*/ 0 h 340"/>
                <a:gd name="T70" fmla="*/ 0 w 388"/>
                <a:gd name="T71" fmla="*/ 0 h 340"/>
                <a:gd name="T72" fmla="*/ 0 w 388"/>
                <a:gd name="T73" fmla="*/ 0 h 340"/>
                <a:gd name="T74" fmla="*/ 0 w 388"/>
                <a:gd name="T75" fmla="*/ 0 h 3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8" h="340">
                  <a:moveTo>
                    <a:pt x="298" y="170"/>
                  </a:moveTo>
                  <a:lnTo>
                    <a:pt x="313" y="185"/>
                  </a:lnTo>
                  <a:lnTo>
                    <a:pt x="298" y="170"/>
                  </a:lnTo>
                  <a:lnTo>
                    <a:pt x="327" y="185"/>
                  </a:lnTo>
                  <a:lnTo>
                    <a:pt x="327" y="200"/>
                  </a:lnTo>
                  <a:lnTo>
                    <a:pt x="372" y="200"/>
                  </a:lnTo>
                  <a:lnTo>
                    <a:pt x="387" y="216"/>
                  </a:lnTo>
                  <a:lnTo>
                    <a:pt x="387" y="247"/>
                  </a:lnTo>
                  <a:lnTo>
                    <a:pt x="342" y="293"/>
                  </a:lnTo>
                  <a:lnTo>
                    <a:pt x="268" y="324"/>
                  </a:lnTo>
                  <a:lnTo>
                    <a:pt x="238" y="339"/>
                  </a:lnTo>
                  <a:lnTo>
                    <a:pt x="179" y="324"/>
                  </a:lnTo>
                  <a:lnTo>
                    <a:pt x="164" y="339"/>
                  </a:lnTo>
                  <a:lnTo>
                    <a:pt x="134" y="308"/>
                  </a:lnTo>
                  <a:lnTo>
                    <a:pt x="119" y="262"/>
                  </a:lnTo>
                  <a:lnTo>
                    <a:pt x="104" y="262"/>
                  </a:lnTo>
                  <a:lnTo>
                    <a:pt x="104" y="231"/>
                  </a:lnTo>
                  <a:lnTo>
                    <a:pt x="104" y="216"/>
                  </a:lnTo>
                  <a:lnTo>
                    <a:pt x="74" y="185"/>
                  </a:lnTo>
                  <a:lnTo>
                    <a:pt x="60" y="185"/>
                  </a:lnTo>
                  <a:lnTo>
                    <a:pt x="60" y="170"/>
                  </a:lnTo>
                  <a:lnTo>
                    <a:pt x="15" y="92"/>
                  </a:lnTo>
                  <a:lnTo>
                    <a:pt x="0" y="92"/>
                  </a:lnTo>
                  <a:lnTo>
                    <a:pt x="60" y="62"/>
                  </a:lnTo>
                  <a:lnTo>
                    <a:pt x="74" y="46"/>
                  </a:lnTo>
                  <a:lnTo>
                    <a:pt x="45" y="15"/>
                  </a:lnTo>
                  <a:lnTo>
                    <a:pt x="74" y="0"/>
                  </a:lnTo>
                  <a:lnTo>
                    <a:pt x="89" y="15"/>
                  </a:lnTo>
                  <a:lnTo>
                    <a:pt x="149" y="31"/>
                  </a:lnTo>
                  <a:lnTo>
                    <a:pt x="149" y="46"/>
                  </a:lnTo>
                  <a:lnTo>
                    <a:pt x="164" y="46"/>
                  </a:lnTo>
                  <a:lnTo>
                    <a:pt x="179" y="77"/>
                  </a:lnTo>
                  <a:lnTo>
                    <a:pt x="208" y="77"/>
                  </a:lnTo>
                  <a:lnTo>
                    <a:pt x="223" y="92"/>
                  </a:lnTo>
                  <a:lnTo>
                    <a:pt x="238" y="92"/>
                  </a:lnTo>
                  <a:lnTo>
                    <a:pt x="253" y="92"/>
                  </a:lnTo>
                  <a:lnTo>
                    <a:pt x="268" y="92"/>
                  </a:lnTo>
                  <a:lnTo>
                    <a:pt x="298" y="17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82" name="Freeform 598">
              <a:extLst>
                <a:ext uri="{FF2B5EF4-FFF2-40B4-BE49-F238E27FC236}">
                  <a16:creationId xmlns:a16="http://schemas.microsoft.com/office/drawing/2014/main" id="{5BD55794-8162-A13C-F390-418D9C686A3C}"/>
                </a:ext>
              </a:extLst>
            </p:cNvPr>
            <p:cNvSpPr>
              <a:spLocks/>
            </p:cNvSpPr>
            <p:nvPr/>
          </p:nvSpPr>
          <p:spPr bwMode="auto">
            <a:xfrm>
              <a:off x="7069141" y="4585122"/>
              <a:ext cx="458006" cy="540028"/>
            </a:xfrm>
            <a:custGeom>
              <a:avLst/>
              <a:gdLst>
                <a:gd name="T0" fmla="*/ 0 w 478"/>
                <a:gd name="T1" fmla="*/ 0 h 646"/>
                <a:gd name="T2" fmla="*/ 0 w 478"/>
                <a:gd name="T3" fmla="*/ 0 h 646"/>
                <a:gd name="T4" fmla="*/ 0 w 478"/>
                <a:gd name="T5" fmla="*/ 0 h 646"/>
                <a:gd name="T6" fmla="*/ 0 w 478"/>
                <a:gd name="T7" fmla="*/ 0 h 646"/>
                <a:gd name="T8" fmla="*/ 0 w 478"/>
                <a:gd name="T9" fmla="*/ 0 h 646"/>
                <a:gd name="T10" fmla="*/ 0 w 478"/>
                <a:gd name="T11" fmla="*/ 0 h 646"/>
                <a:gd name="T12" fmla="*/ 0 w 478"/>
                <a:gd name="T13" fmla="*/ 0 h 646"/>
                <a:gd name="T14" fmla="*/ 0 w 478"/>
                <a:gd name="T15" fmla="*/ 0 h 646"/>
                <a:gd name="T16" fmla="*/ 0 w 478"/>
                <a:gd name="T17" fmla="*/ 0 h 646"/>
                <a:gd name="T18" fmla="*/ 0 w 478"/>
                <a:gd name="T19" fmla="*/ 0 h 646"/>
                <a:gd name="T20" fmla="*/ 0 w 478"/>
                <a:gd name="T21" fmla="*/ 0 h 646"/>
                <a:gd name="T22" fmla="*/ 0 w 478"/>
                <a:gd name="T23" fmla="*/ 0 h 646"/>
                <a:gd name="T24" fmla="*/ 0 w 478"/>
                <a:gd name="T25" fmla="*/ 0 h 646"/>
                <a:gd name="T26" fmla="*/ 0 w 478"/>
                <a:gd name="T27" fmla="*/ 0 h 646"/>
                <a:gd name="T28" fmla="*/ 0 w 478"/>
                <a:gd name="T29" fmla="*/ 0 h 646"/>
                <a:gd name="T30" fmla="*/ 0 w 478"/>
                <a:gd name="T31" fmla="*/ 0 h 646"/>
                <a:gd name="T32" fmla="*/ 0 w 478"/>
                <a:gd name="T33" fmla="*/ 0 h 646"/>
                <a:gd name="T34" fmla="*/ 0 w 478"/>
                <a:gd name="T35" fmla="*/ 0 h 646"/>
                <a:gd name="T36" fmla="*/ 0 w 478"/>
                <a:gd name="T37" fmla="*/ 0 h 646"/>
                <a:gd name="T38" fmla="*/ 0 w 478"/>
                <a:gd name="T39" fmla="*/ 0 h 646"/>
                <a:gd name="T40" fmla="*/ 0 w 478"/>
                <a:gd name="T41" fmla="*/ 0 h 646"/>
                <a:gd name="T42" fmla="*/ 0 w 478"/>
                <a:gd name="T43" fmla="*/ 0 h 646"/>
                <a:gd name="T44" fmla="*/ 0 w 478"/>
                <a:gd name="T45" fmla="*/ 0 h 646"/>
                <a:gd name="T46" fmla="*/ 0 w 478"/>
                <a:gd name="T47" fmla="*/ 0 h 646"/>
                <a:gd name="T48" fmla="*/ 0 w 478"/>
                <a:gd name="T49" fmla="*/ 0 h 646"/>
                <a:gd name="T50" fmla="*/ 0 w 478"/>
                <a:gd name="T51" fmla="*/ 0 h 646"/>
                <a:gd name="T52" fmla="*/ 0 w 478"/>
                <a:gd name="T53" fmla="*/ 0 h 646"/>
                <a:gd name="T54" fmla="*/ 0 w 478"/>
                <a:gd name="T55" fmla="*/ 0 h 646"/>
                <a:gd name="T56" fmla="*/ 0 w 478"/>
                <a:gd name="T57" fmla="*/ 0 h 646"/>
                <a:gd name="T58" fmla="*/ 0 w 478"/>
                <a:gd name="T59" fmla="*/ 0 h 646"/>
                <a:gd name="T60" fmla="*/ 0 w 478"/>
                <a:gd name="T61" fmla="*/ 0 h 646"/>
                <a:gd name="T62" fmla="*/ 0 w 478"/>
                <a:gd name="T63" fmla="*/ 0 h 646"/>
                <a:gd name="T64" fmla="*/ 0 w 478"/>
                <a:gd name="T65" fmla="*/ 0 h 646"/>
                <a:gd name="T66" fmla="*/ 0 w 478"/>
                <a:gd name="T67" fmla="*/ 0 h 646"/>
                <a:gd name="T68" fmla="*/ 0 w 478"/>
                <a:gd name="T69" fmla="*/ 0 h 646"/>
                <a:gd name="T70" fmla="*/ 0 w 478"/>
                <a:gd name="T71" fmla="*/ 0 h 646"/>
                <a:gd name="T72" fmla="*/ 0 w 478"/>
                <a:gd name="T73" fmla="*/ 0 h 646"/>
                <a:gd name="T74" fmla="*/ 0 w 478"/>
                <a:gd name="T75" fmla="*/ 0 h 646"/>
                <a:gd name="T76" fmla="*/ 0 w 478"/>
                <a:gd name="T77" fmla="*/ 0 h 6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78" h="646">
                  <a:moveTo>
                    <a:pt x="149" y="108"/>
                  </a:moveTo>
                  <a:lnTo>
                    <a:pt x="149" y="61"/>
                  </a:lnTo>
                  <a:lnTo>
                    <a:pt x="60" y="0"/>
                  </a:lnTo>
                  <a:lnTo>
                    <a:pt x="104" y="77"/>
                  </a:lnTo>
                  <a:lnTo>
                    <a:pt x="75" y="108"/>
                  </a:lnTo>
                  <a:lnTo>
                    <a:pt x="89" y="123"/>
                  </a:lnTo>
                  <a:lnTo>
                    <a:pt x="89" y="138"/>
                  </a:lnTo>
                  <a:lnTo>
                    <a:pt x="75" y="154"/>
                  </a:lnTo>
                  <a:lnTo>
                    <a:pt x="60" y="200"/>
                  </a:lnTo>
                  <a:lnTo>
                    <a:pt x="45" y="215"/>
                  </a:lnTo>
                  <a:lnTo>
                    <a:pt x="45" y="230"/>
                  </a:lnTo>
                  <a:lnTo>
                    <a:pt x="30" y="230"/>
                  </a:lnTo>
                  <a:lnTo>
                    <a:pt x="15" y="230"/>
                  </a:lnTo>
                  <a:lnTo>
                    <a:pt x="15" y="246"/>
                  </a:lnTo>
                  <a:lnTo>
                    <a:pt x="15" y="261"/>
                  </a:lnTo>
                  <a:lnTo>
                    <a:pt x="30" y="292"/>
                  </a:lnTo>
                  <a:lnTo>
                    <a:pt x="0" y="323"/>
                  </a:lnTo>
                  <a:lnTo>
                    <a:pt x="15" y="338"/>
                  </a:lnTo>
                  <a:lnTo>
                    <a:pt x="15" y="353"/>
                  </a:lnTo>
                  <a:lnTo>
                    <a:pt x="30" y="384"/>
                  </a:lnTo>
                  <a:lnTo>
                    <a:pt x="60" y="384"/>
                  </a:lnTo>
                  <a:lnTo>
                    <a:pt x="60" y="369"/>
                  </a:lnTo>
                  <a:lnTo>
                    <a:pt x="60" y="353"/>
                  </a:lnTo>
                  <a:lnTo>
                    <a:pt x="75" y="353"/>
                  </a:lnTo>
                  <a:lnTo>
                    <a:pt x="89" y="399"/>
                  </a:lnTo>
                  <a:lnTo>
                    <a:pt x="75" y="399"/>
                  </a:lnTo>
                  <a:lnTo>
                    <a:pt x="104" y="461"/>
                  </a:lnTo>
                  <a:lnTo>
                    <a:pt x="134" y="522"/>
                  </a:lnTo>
                  <a:lnTo>
                    <a:pt x="149" y="553"/>
                  </a:lnTo>
                  <a:lnTo>
                    <a:pt x="164" y="599"/>
                  </a:lnTo>
                  <a:lnTo>
                    <a:pt x="179" y="645"/>
                  </a:lnTo>
                  <a:lnTo>
                    <a:pt x="194" y="630"/>
                  </a:lnTo>
                  <a:lnTo>
                    <a:pt x="209" y="630"/>
                  </a:lnTo>
                  <a:lnTo>
                    <a:pt x="224" y="599"/>
                  </a:lnTo>
                  <a:lnTo>
                    <a:pt x="224" y="568"/>
                  </a:lnTo>
                  <a:lnTo>
                    <a:pt x="224" y="538"/>
                  </a:lnTo>
                  <a:lnTo>
                    <a:pt x="224" y="476"/>
                  </a:lnTo>
                  <a:lnTo>
                    <a:pt x="239" y="476"/>
                  </a:lnTo>
                  <a:lnTo>
                    <a:pt x="253" y="461"/>
                  </a:lnTo>
                  <a:lnTo>
                    <a:pt x="253" y="445"/>
                  </a:lnTo>
                  <a:lnTo>
                    <a:pt x="283" y="415"/>
                  </a:lnTo>
                  <a:lnTo>
                    <a:pt x="328" y="384"/>
                  </a:lnTo>
                  <a:lnTo>
                    <a:pt x="328" y="353"/>
                  </a:lnTo>
                  <a:lnTo>
                    <a:pt x="343" y="353"/>
                  </a:lnTo>
                  <a:lnTo>
                    <a:pt x="373" y="338"/>
                  </a:lnTo>
                  <a:lnTo>
                    <a:pt x="343" y="292"/>
                  </a:lnTo>
                  <a:lnTo>
                    <a:pt x="343" y="261"/>
                  </a:lnTo>
                  <a:lnTo>
                    <a:pt x="328" y="246"/>
                  </a:lnTo>
                  <a:lnTo>
                    <a:pt x="373" y="246"/>
                  </a:lnTo>
                  <a:lnTo>
                    <a:pt x="373" y="261"/>
                  </a:lnTo>
                  <a:lnTo>
                    <a:pt x="417" y="261"/>
                  </a:lnTo>
                  <a:lnTo>
                    <a:pt x="417" y="292"/>
                  </a:lnTo>
                  <a:lnTo>
                    <a:pt x="402" y="292"/>
                  </a:lnTo>
                  <a:lnTo>
                    <a:pt x="417" y="307"/>
                  </a:lnTo>
                  <a:lnTo>
                    <a:pt x="417" y="338"/>
                  </a:lnTo>
                  <a:lnTo>
                    <a:pt x="432" y="338"/>
                  </a:lnTo>
                  <a:lnTo>
                    <a:pt x="432" y="292"/>
                  </a:lnTo>
                  <a:lnTo>
                    <a:pt x="447" y="292"/>
                  </a:lnTo>
                  <a:lnTo>
                    <a:pt x="447" y="246"/>
                  </a:lnTo>
                  <a:lnTo>
                    <a:pt x="462" y="230"/>
                  </a:lnTo>
                  <a:lnTo>
                    <a:pt x="477" y="184"/>
                  </a:lnTo>
                  <a:lnTo>
                    <a:pt x="477" y="169"/>
                  </a:lnTo>
                  <a:lnTo>
                    <a:pt x="462" y="169"/>
                  </a:lnTo>
                  <a:lnTo>
                    <a:pt x="447" y="184"/>
                  </a:lnTo>
                  <a:lnTo>
                    <a:pt x="432" y="169"/>
                  </a:lnTo>
                  <a:lnTo>
                    <a:pt x="388" y="200"/>
                  </a:lnTo>
                  <a:lnTo>
                    <a:pt x="388" y="215"/>
                  </a:lnTo>
                  <a:lnTo>
                    <a:pt x="388" y="230"/>
                  </a:lnTo>
                  <a:lnTo>
                    <a:pt x="343" y="230"/>
                  </a:lnTo>
                  <a:lnTo>
                    <a:pt x="343" y="215"/>
                  </a:lnTo>
                  <a:lnTo>
                    <a:pt x="328" y="200"/>
                  </a:lnTo>
                  <a:lnTo>
                    <a:pt x="328" y="215"/>
                  </a:lnTo>
                  <a:lnTo>
                    <a:pt x="328" y="230"/>
                  </a:lnTo>
                  <a:lnTo>
                    <a:pt x="283" y="246"/>
                  </a:lnTo>
                  <a:lnTo>
                    <a:pt x="239" y="230"/>
                  </a:lnTo>
                  <a:lnTo>
                    <a:pt x="194" y="200"/>
                  </a:lnTo>
                  <a:lnTo>
                    <a:pt x="194" y="169"/>
                  </a:lnTo>
                  <a:lnTo>
                    <a:pt x="164" y="154"/>
                  </a:lnTo>
                  <a:lnTo>
                    <a:pt x="149" y="108"/>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83" name="Freeform 599">
              <a:extLst>
                <a:ext uri="{FF2B5EF4-FFF2-40B4-BE49-F238E27FC236}">
                  <a16:creationId xmlns:a16="http://schemas.microsoft.com/office/drawing/2014/main" id="{A9AA5A9E-5D68-8329-B86F-AAC4697AF610}"/>
                </a:ext>
              </a:extLst>
            </p:cNvPr>
            <p:cNvSpPr>
              <a:spLocks/>
            </p:cNvSpPr>
            <p:nvPr/>
          </p:nvSpPr>
          <p:spPr bwMode="auto">
            <a:xfrm>
              <a:off x="6623294" y="4585122"/>
              <a:ext cx="342491" cy="258628"/>
            </a:xfrm>
            <a:custGeom>
              <a:avLst/>
              <a:gdLst>
                <a:gd name="T0" fmla="*/ 0 w 358"/>
                <a:gd name="T1" fmla="*/ 0 h 308"/>
                <a:gd name="T2" fmla="*/ 0 w 358"/>
                <a:gd name="T3" fmla="*/ 0 h 308"/>
                <a:gd name="T4" fmla="*/ 0 w 358"/>
                <a:gd name="T5" fmla="*/ 0 h 308"/>
                <a:gd name="T6" fmla="*/ 0 w 358"/>
                <a:gd name="T7" fmla="*/ 0 h 308"/>
                <a:gd name="T8" fmla="*/ 0 w 358"/>
                <a:gd name="T9" fmla="*/ 0 h 308"/>
                <a:gd name="T10" fmla="*/ 0 w 358"/>
                <a:gd name="T11" fmla="*/ 0 h 308"/>
                <a:gd name="T12" fmla="*/ 0 w 358"/>
                <a:gd name="T13" fmla="*/ 0 h 308"/>
                <a:gd name="T14" fmla="*/ 0 w 358"/>
                <a:gd name="T15" fmla="*/ 0 h 308"/>
                <a:gd name="T16" fmla="*/ 0 w 358"/>
                <a:gd name="T17" fmla="*/ 0 h 308"/>
                <a:gd name="T18" fmla="*/ 0 w 358"/>
                <a:gd name="T19" fmla="*/ 0 h 308"/>
                <a:gd name="T20" fmla="*/ 0 w 358"/>
                <a:gd name="T21" fmla="*/ 0 h 308"/>
                <a:gd name="T22" fmla="*/ 0 w 358"/>
                <a:gd name="T23" fmla="*/ 0 h 308"/>
                <a:gd name="T24" fmla="*/ 0 w 358"/>
                <a:gd name="T25" fmla="*/ 0 h 308"/>
                <a:gd name="T26" fmla="*/ 0 w 358"/>
                <a:gd name="T27" fmla="*/ 0 h 308"/>
                <a:gd name="T28" fmla="*/ 0 w 358"/>
                <a:gd name="T29" fmla="*/ 0 h 308"/>
                <a:gd name="T30" fmla="*/ 0 w 358"/>
                <a:gd name="T31" fmla="*/ 0 h 308"/>
                <a:gd name="T32" fmla="*/ 0 w 358"/>
                <a:gd name="T33" fmla="*/ 0 h 308"/>
                <a:gd name="T34" fmla="*/ 0 w 358"/>
                <a:gd name="T35" fmla="*/ 0 h 308"/>
                <a:gd name="T36" fmla="*/ 0 w 358"/>
                <a:gd name="T37" fmla="*/ 0 h 308"/>
                <a:gd name="T38" fmla="*/ 0 w 358"/>
                <a:gd name="T39" fmla="*/ 0 h 308"/>
                <a:gd name="T40" fmla="*/ 0 w 358"/>
                <a:gd name="T41" fmla="*/ 0 h 308"/>
                <a:gd name="T42" fmla="*/ 0 w 358"/>
                <a:gd name="T43" fmla="*/ 0 h 308"/>
                <a:gd name="T44" fmla="*/ 0 w 358"/>
                <a:gd name="T45" fmla="*/ 0 h 308"/>
                <a:gd name="T46" fmla="*/ 0 w 358"/>
                <a:gd name="T47" fmla="*/ 0 h 308"/>
                <a:gd name="T48" fmla="*/ 0 w 358"/>
                <a:gd name="T49" fmla="*/ 0 h 308"/>
                <a:gd name="T50" fmla="*/ 0 w 358"/>
                <a:gd name="T51" fmla="*/ 0 h 308"/>
                <a:gd name="T52" fmla="*/ 0 w 358"/>
                <a:gd name="T53" fmla="*/ 0 h 308"/>
                <a:gd name="T54" fmla="*/ 0 w 358"/>
                <a:gd name="T55" fmla="*/ 0 h 308"/>
                <a:gd name="T56" fmla="*/ 0 w 358"/>
                <a:gd name="T57" fmla="*/ 0 h 308"/>
                <a:gd name="T58" fmla="*/ 0 w 358"/>
                <a:gd name="T59" fmla="*/ 0 h 308"/>
                <a:gd name="T60" fmla="*/ 0 w 358"/>
                <a:gd name="T61" fmla="*/ 0 h 308"/>
                <a:gd name="T62" fmla="*/ 0 w 358"/>
                <a:gd name="T63" fmla="*/ 0 h 308"/>
                <a:gd name="T64" fmla="*/ 0 w 358"/>
                <a:gd name="T65" fmla="*/ 0 h 308"/>
                <a:gd name="T66" fmla="*/ 0 w 358"/>
                <a:gd name="T67" fmla="*/ 0 h 308"/>
                <a:gd name="T68" fmla="*/ 0 w 358"/>
                <a:gd name="T69" fmla="*/ 0 h 308"/>
                <a:gd name="T70" fmla="*/ 0 w 358"/>
                <a:gd name="T71" fmla="*/ 0 h 308"/>
                <a:gd name="T72" fmla="*/ 0 w 358"/>
                <a:gd name="T73" fmla="*/ 0 h 308"/>
                <a:gd name="T74" fmla="*/ 0 w 358"/>
                <a:gd name="T75" fmla="*/ 0 h 3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8" h="308">
                  <a:moveTo>
                    <a:pt x="15" y="0"/>
                  </a:moveTo>
                  <a:lnTo>
                    <a:pt x="0" y="15"/>
                  </a:lnTo>
                  <a:lnTo>
                    <a:pt x="15" y="46"/>
                  </a:lnTo>
                  <a:lnTo>
                    <a:pt x="30" y="61"/>
                  </a:lnTo>
                  <a:lnTo>
                    <a:pt x="45" y="77"/>
                  </a:lnTo>
                  <a:lnTo>
                    <a:pt x="45" y="92"/>
                  </a:lnTo>
                  <a:lnTo>
                    <a:pt x="45" y="123"/>
                  </a:lnTo>
                  <a:lnTo>
                    <a:pt x="74" y="154"/>
                  </a:lnTo>
                  <a:lnTo>
                    <a:pt x="104" y="200"/>
                  </a:lnTo>
                  <a:lnTo>
                    <a:pt x="134" y="200"/>
                  </a:lnTo>
                  <a:lnTo>
                    <a:pt x="164" y="246"/>
                  </a:lnTo>
                  <a:lnTo>
                    <a:pt x="223" y="276"/>
                  </a:lnTo>
                  <a:lnTo>
                    <a:pt x="238" y="261"/>
                  </a:lnTo>
                  <a:lnTo>
                    <a:pt x="253" y="261"/>
                  </a:lnTo>
                  <a:lnTo>
                    <a:pt x="268" y="292"/>
                  </a:lnTo>
                  <a:lnTo>
                    <a:pt x="327" y="307"/>
                  </a:lnTo>
                  <a:lnTo>
                    <a:pt x="342" y="276"/>
                  </a:lnTo>
                  <a:lnTo>
                    <a:pt x="357" y="261"/>
                  </a:lnTo>
                  <a:lnTo>
                    <a:pt x="342" y="246"/>
                  </a:lnTo>
                  <a:lnTo>
                    <a:pt x="327" y="215"/>
                  </a:lnTo>
                  <a:lnTo>
                    <a:pt x="312" y="184"/>
                  </a:lnTo>
                  <a:lnTo>
                    <a:pt x="327" y="169"/>
                  </a:lnTo>
                  <a:lnTo>
                    <a:pt x="327" y="154"/>
                  </a:lnTo>
                  <a:lnTo>
                    <a:pt x="312" y="154"/>
                  </a:lnTo>
                  <a:lnTo>
                    <a:pt x="298" y="123"/>
                  </a:lnTo>
                  <a:lnTo>
                    <a:pt x="298" y="92"/>
                  </a:lnTo>
                  <a:lnTo>
                    <a:pt x="298" y="61"/>
                  </a:lnTo>
                  <a:lnTo>
                    <a:pt x="298" y="46"/>
                  </a:lnTo>
                  <a:lnTo>
                    <a:pt x="208" y="15"/>
                  </a:lnTo>
                  <a:lnTo>
                    <a:pt x="193" y="15"/>
                  </a:lnTo>
                  <a:lnTo>
                    <a:pt x="179" y="31"/>
                  </a:lnTo>
                  <a:lnTo>
                    <a:pt x="179" y="46"/>
                  </a:lnTo>
                  <a:lnTo>
                    <a:pt x="149" y="61"/>
                  </a:lnTo>
                  <a:lnTo>
                    <a:pt x="119" y="61"/>
                  </a:lnTo>
                  <a:lnTo>
                    <a:pt x="89" y="31"/>
                  </a:lnTo>
                  <a:lnTo>
                    <a:pt x="74" y="0"/>
                  </a:lnTo>
                  <a:lnTo>
                    <a:pt x="30" y="15"/>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84" name="Line 600">
              <a:extLst>
                <a:ext uri="{FF2B5EF4-FFF2-40B4-BE49-F238E27FC236}">
                  <a16:creationId xmlns:a16="http://schemas.microsoft.com/office/drawing/2014/main" id="{9BB65DC8-7420-2AB5-C232-51A99F1CC243}"/>
                </a:ext>
              </a:extLst>
            </p:cNvPr>
            <p:cNvSpPr>
              <a:spLocks noChangeShapeType="1"/>
            </p:cNvSpPr>
            <p:nvPr/>
          </p:nvSpPr>
          <p:spPr bwMode="auto">
            <a:xfrm>
              <a:off x="6781367" y="4957611"/>
              <a:ext cx="14185"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85" name="Line 601">
              <a:extLst>
                <a:ext uri="{FF2B5EF4-FFF2-40B4-BE49-F238E27FC236}">
                  <a16:creationId xmlns:a16="http://schemas.microsoft.com/office/drawing/2014/main" id="{2FF7A282-66C8-3AA1-1EB3-6D53E1C22B8C}"/>
                </a:ext>
              </a:extLst>
            </p:cNvPr>
            <p:cNvSpPr>
              <a:spLocks noChangeShapeType="1"/>
            </p:cNvSpPr>
            <p:nvPr/>
          </p:nvSpPr>
          <p:spPr bwMode="auto">
            <a:xfrm flipV="1">
              <a:off x="6795553" y="4944599"/>
              <a:ext cx="28372" cy="13013"/>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86" name="Line 602">
              <a:extLst>
                <a:ext uri="{FF2B5EF4-FFF2-40B4-BE49-F238E27FC236}">
                  <a16:creationId xmlns:a16="http://schemas.microsoft.com/office/drawing/2014/main" id="{5E759777-44F6-7EBD-54D6-EA784EB33DC3}"/>
                </a:ext>
              </a:extLst>
            </p:cNvPr>
            <p:cNvSpPr>
              <a:spLocks noChangeShapeType="1"/>
            </p:cNvSpPr>
            <p:nvPr/>
          </p:nvSpPr>
          <p:spPr bwMode="auto">
            <a:xfrm flipV="1">
              <a:off x="6823925" y="4918573"/>
              <a:ext cx="12159" cy="13013"/>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87" name="Line 603">
              <a:extLst>
                <a:ext uri="{FF2B5EF4-FFF2-40B4-BE49-F238E27FC236}">
                  <a16:creationId xmlns:a16="http://schemas.microsoft.com/office/drawing/2014/main" id="{D84A6DCC-E107-F8A6-07E6-1BD7D064F9AE}"/>
                </a:ext>
              </a:extLst>
            </p:cNvPr>
            <p:cNvSpPr>
              <a:spLocks noChangeShapeType="1"/>
            </p:cNvSpPr>
            <p:nvPr/>
          </p:nvSpPr>
          <p:spPr bwMode="auto">
            <a:xfrm flipV="1">
              <a:off x="6836084" y="4907188"/>
              <a:ext cx="16213" cy="11386"/>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88" name="Line 604">
              <a:extLst>
                <a:ext uri="{FF2B5EF4-FFF2-40B4-BE49-F238E27FC236}">
                  <a16:creationId xmlns:a16="http://schemas.microsoft.com/office/drawing/2014/main" id="{DC8B4317-609C-7409-2884-79B0FA1EFFA3}"/>
                </a:ext>
              </a:extLst>
            </p:cNvPr>
            <p:cNvSpPr>
              <a:spLocks noChangeShapeType="1"/>
            </p:cNvSpPr>
            <p:nvPr/>
          </p:nvSpPr>
          <p:spPr bwMode="auto">
            <a:xfrm flipH="1" flipV="1">
              <a:off x="6836084" y="4890922"/>
              <a:ext cx="16213" cy="14639"/>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89" name="Line 605">
              <a:extLst>
                <a:ext uri="{FF2B5EF4-FFF2-40B4-BE49-F238E27FC236}">
                  <a16:creationId xmlns:a16="http://schemas.microsoft.com/office/drawing/2014/main" id="{477AA255-4082-D3AA-8FDA-3D94B7EE6CE4}"/>
                </a:ext>
              </a:extLst>
            </p:cNvPr>
            <p:cNvSpPr>
              <a:spLocks noChangeShapeType="1"/>
            </p:cNvSpPr>
            <p:nvPr/>
          </p:nvSpPr>
          <p:spPr bwMode="auto">
            <a:xfrm flipH="1">
              <a:off x="6823925" y="4894175"/>
              <a:ext cx="12159"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90" name="Line 606">
              <a:extLst>
                <a:ext uri="{FF2B5EF4-FFF2-40B4-BE49-F238E27FC236}">
                  <a16:creationId xmlns:a16="http://schemas.microsoft.com/office/drawing/2014/main" id="{E93E400C-78C1-E6B5-3A83-F17F0D9E33D6}"/>
                </a:ext>
              </a:extLst>
            </p:cNvPr>
            <p:cNvSpPr>
              <a:spLocks noChangeShapeType="1"/>
            </p:cNvSpPr>
            <p:nvPr/>
          </p:nvSpPr>
          <p:spPr bwMode="auto">
            <a:xfrm flipH="1">
              <a:off x="6795553" y="4881162"/>
              <a:ext cx="14187"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91" name="Line 607">
              <a:extLst>
                <a:ext uri="{FF2B5EF4-FFF2-40B4-BE49-F238E27FC236}">
                  <a16:creationId xmlns:a16="http://schemas.microsoft.com/office/drawing/2014/main" id="{467BA075-EA95-BE98-A5C5-5CCCA765CA03}"/>
                </a:ext>
              </a:extLst>
            </p:cNvPr>
            <p:cNvSpPr>
              <a:spLocks noChangeShapeType="1"/>
            </p:cNvSpPr>
            <p:nvPr/>
          </p:nvSpPr>
          <p:spPr bwMode="auto">
            <a:xfrm>
              <a:off x="6809739" y="4957611"/>
              <a:ext cx="0" cy="13013"/>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92" name="Line 608">
              <a:extLst>
                <a:ext uri="{FF2B5EF4-FFF2-40B4-BE49-F238E27FC236}">
                  <a16:creationId xmlns:a16="http://schemas.microsoft.com/office/drawing/2014/main" id="{94005089-1DE3-5A10-79D3-A9B9112883BF}"/>
                </a:ext>
              </a:extLst>
            </p:cNvPr>
            <p:cNvSpPr>
              <a:spLocks noChangeShapeType="1"/>
            </p:cNvSpPr>
            <p:nvPr/>
          </p:nvSpPr>
          <p:spPr bwMode="auto">
            <a:xfrm>
              <a:off x="6809739" y="4970624"/>
              <a:ext cx="14185" cy="11387"/>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93" name="Freeform 609">
              <a:extLst>
                <a:ext uri="{FF2B5EF4-FFF2-40B4-BE49-F238E27FC236}">
                  <a16:creationId xmlns:a16="http://schemas.microsoft.com/office/drawing/2014/main" id="{5400503F-0DCE-0D9C-6779-83CC59BF6193}"/>
                </a:ext>
              </a:extLst>
            </p:cNvPr>
            <p:cNvSpPr>
              <a:spLocks/>
            </p:cNvSpPr>
            <p:nvPr/>
          </p:nvSpPr>
          <p:spPr bwMode="auto">
            <a:xfrm>
              <a:off x="6809739" y="4840497"/>
              <a:ext cx="101329" cy="143140"/>
            </a:xfrm>
            <a:custGeom>
              <a:avLst/>
              <a:gdLst>
                <a:gd name="T0" fmla="*/ 0 w 106"/>
                <a:gd name="T1" fmla="*/ 0 h 170"/>
                <a:gd name="T2" fmla="*/ 0 w 106"/>
                <a:gd name="T3" fmla="*/ 0 h 170"/>
                <a:gd name="T4" fmla="*/ 0 w 106"/>
                <a:gd name="T5" fmla="*/ 0 h 170"/>
                <a:gd name="T6" fmla="*/ 0 w 106"/>
                <a:gd name="T7" fmla="*/ 0 h 170"/>
                <a:gd name="T8" fmla="*/ 0 w 106"/>
                <a:gd name="T9" fmla="*/ 0 h 170"/>
                <a:gd name="T10" fmla="*/ 0 w 106"/>
                <a:gd name="T11" fmla="*/ 0 h 170"/>
                <a:gd name="T12" fmla="*/ 0 w 106"/>
                <a:gd name="T13" fmla="*/ 0 h 170"/>
                <a:gd name="T14" fmla="*/ 0 w 106"/>
                <a:gd name="T15" fmla="*/ 0 h 170"/>
                <a:gd name="T16" fmla="*/ 0 w 106"/>
                <a:gd name="T17" fmla="*/ 0 h 170"/>
                <a:gd name="T18" fmla="*/ 0 w 106"/>
                <a:gd name="T19" fmla="*/ 0 h 170"/>
                <a:gd name="T20" fmla="*/ 0 w 106"/>
                <a:gd name="T21" fmla="*/ 0 h 170"/>
                <a:gd name="T22" fmla="*/ 0 w 106"/>
                <a:gd name="T23" fmla="*/ 0 h 170"/>
                <a:gd name="T24" fmla="*/ 0 w 106"/>
                <a:gd name="T25" fmla="*/ 0 h 170"/>
                <a:gd name="T26" fmla="*/ 0 w 106"/>
                <a:gd name="T27" fmla="*/ 0 h 170"/>
                <a:gd name="T28" fmla="*/ 0 w 106"/>
                <a:gd name="T29" fmla="*/ 0 h 170"/>
                <a:gd name="T30" fmla="*/ 0 w 106"/>
                <a:gd name="T31" fmla="*/ 0 h 170"/>
                <a:gd name="T32" fmla="*/ 0 w 106"/>
                <a:gd name="T33" fmla="*/ 0 h 1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6" h="170">
                  <a:moveTo>
                    <a:pt x="60" y="0"/>
                  </a:moveTo>
                  <a:lnTo>
                    <a:pt x="30" y="46"/>
                  </a:lnTo>
                  <a:lnTo>
                    <a:pt x="45" y="61"/>
                  </a:lnTo>
                  <a:lnTo>
                    <a:pt x="45" y="92"/>
                  </a:lnTo>
                  <a:lnTo>
                    <a:pt x="0" y="138"/>
                  </a:lnTo>
                  <a:lnTo>
                    <a:pt x="15" y="169"/>
                  </a:lnTo>
                  <a:lnTo>
                    <a:pt x="45" y="169"/>
                  </a:lnTo>
                  <a:lnTo>
                    <a:pt x="45" y="154"/>
                  </a:lnTo>
                  <a:lnTo>
                    <a:pt x="60" y="154"/>
                  </a:lnTo>
                  <a:lnTo>
                    <a:pt x="75" y="123"/>
                  </a:lnTo>
                  <a:lnTo>
                    <a:pt x="90" y="123"/>
                  </a:lnTo>
                  <a:lnTo>
                    <a:pt x="90" y="108"/>
                  </a:lnTo>
                  <a:lnTo>
                    <a:pt x="105" y="77"/>
                  </a:lnTo>
                  <a:lnTo>
                    <a:pt x="105" y="46"/>
                  </a:lnTo>
                  <a:lnTo>
                    <a:pt x="90" y="15"/>
                  </a:lnTo>
                  <a:lnTo>
                    <a:pt x="75" y="15"/>
                  </a:lnTo>
                  <a:lnTo>
                    <a:pt x="6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94" name="Freeform 610">
              <a:extLst>
                <a:ext uri="{FF2B5EF4-FFF2-40B4-BE49-F238E27FC236}">
                  <a16:creationId xmlns:a16="http://schemas.microsoft.com/office/drawing/2014/main" id="{A8A981C9-216B-F1A1-8FFE-5907CFE8BA8C}"/>
                </a:ext>
              </a:extLst>
            </p:cNvPr>
            <p:cNvSpPr>
              <a:spLocks/>
            </p:cNvSpPr>
            <p:nvPr/>
          </p:nvSpPr>
          <p:spPr bwMode="auto">
            <a:xfrm>
              <a:off x="6795553" y="4827484"/>
              <a:ext cx="72957" cy="55304"/>
            </a:xfrm>
            <a:custGeom>
              <a:avLst/>
              <a:gdLst>
                <a:gd name="T0" fmla="*/ 0 w 75"/>
                <a:gd name="T1" fmla="*/ 0 h 63"/>
                <a:gd name="T2" fmla="*/ 0 w 75"/>
                <a:gd name="T3" fmla="*/ 0 h 63"/>
                <a:gd name="T4" fmla="*/ 0 w 75"/>
                <a:gd name="T5" fmla="*/ 0 h 63"/>
                <a:gd name="T6" fmla="*/ 0 w 75"/>
                <a:gd name="T7" fmla="*/ 0 h 63"/>
                <a:gd name="T8" fmla="*/ 0 w 75"/>
                <a:gd name="T9" fmla="*/ 0 h 63"/>
                <a:gd name="T10" fmla="*/ 0 w 75"/>
                <a:gd name="T11" fmla="*/ 0 h 63"/>
                <a:gd name="T12" fmla="*/ 0 w 75"/>
                <a:gd name="T13" fmla="*/ 0 h 63"/>
                <a:gd name="T14" fmla="*/ 0 w 75"/>
                <a:gd name="T15" fmla="*/ 0 h 63"/>
                <a:gd name="T16" fmla="*/ 0 w 75"/>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 h="63">
                  <a:moveTo>
                    <a:pt x="0" y="47"/>
                  </a:moveTo>
                  <a:lnTo>
                    <a:pt x="0" y="62"/>
                  </a:lnTo>
                  <a:lnTo>
                    <a:pt x="44" y="62"/>
                  </a:lnTo>
                  <a:lnTo>
                    <a:pt x="74" y="16"/>
                  </a:lnTo>
                  <a:lnTo>
                    <a:pt x="74" y="0"/>
                  </a:lnTo>
                  <a:lnTo>
                    <a:pt x="59" y="0"/>
                  </a:lnTo>
                  <a:lnTo>
                    <a:pt x="30" y="31"/>
                  </a:lnTo>
                  <a:lnTo>
                    <a:pt x="15" y="31"/>
                  </a:lnTo>
                  <a:lnTo>
                    <a:pt x="0" y="4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95" name="Freeform 611">
              <a:extLst>
                <a:ext uri="{FF2B5EF4-FFF2-40B4-BE49-F238E27FC236}">
                  <a16:creationId xmlns:a16="http://schemas.microsoft.com/office/drawing/2014/main" id="{3B6D97A0-AEEE-8825-6C1D-397CB727FC07}"/>
                </a:ext>
              </a:extLst>
            </p:cNvPr>
            <p:cNvSpPr>
              <a:spLocks/>
            </p:cNvSpPr>
            <p:nvPr/>
          </p:nvSpPr>
          <p:spPr bwMode="auto">
            <a:xfrm>
              <a:off x="6852297" y="4814471"/>
              <a:ext cx="16213" cy="14640"/>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16"/>
                  </a:moveTo>
                  <a:lnTo>
                    <a:pt x="16" y="16"/>
                  </a:lnTo>
                  <a:lnTo>
                    <a:pt x="16"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96" name="Freeform 612">
              <a:extLst>
                <a:ext uri="{FF2B5EF4-FFF2-40B4-BE49-F238E27FC236}">
                  <a16:creationId xmlns:a16="http://schemas.microsoft.com/office/drawing/2014/main" id="{A5B41BC6-056D-9389-1D2F-43A54C3EA7FA}"/>
                </a:ext>
              </a:extLst>
            </p:cNvPr>
            <p:cNvSpPr>
              <a:spLocks/>
            </p:cNvSpPr>
            <p:nvPr/>
          </p:nvSpPr>
          <p:spPr bwMode="auto">
            <a:xfrm>
              <a:off x="6767181" y="4827484"/>
              <a:ext cx="16213" cy="39038"/>
            </a:xfrm>
            <a:custGeom>
              <a:avLst/>
              <a:gdLst>
                <a:gd name="T0" fmla="*/ 0 w 17"/>
                <a:gd name="T1" fmla="*/ 0 h 47"/>
                <a:gd name="T2" fmla="*/ 0 w 17"/>
                <a:gd name="T3" fmla="*/ 0 h 47"/>
                <a:gd name="T4" fmla="*/ 0 w 17"/>
                <a:gd name="T5" fmla="*/ 0 h 47"/>
                <a:gd name="T6" fmla="*/ 0 w 17"/>
                <a:gd name="T7" fmla="*/ 0 h 47"/>
                <a:gd name="T8" fmla="*/ 0 w 17"/>
                <a:gd name="T9" fmla="*/ 0 h 47"/>
                <a:gd name="T10" fmla="*/ 0 w 17"/>
                <a:gd name="T11" fmla="*/ 0 h 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47">
                  <a:moveTo>
                    <a:pt x="0" y="31"/>
                  </a:moveTo>
                  <a:lnTo>
                    <a:pt x="16" y="46"/>
                  </a:lnTo>
                  <a:lnTo>
                    <a:pt x="16" y="15"/>
                  </a:lnTo>
                  <a:lnTo>
                    <a:pt x="16" y="0"/>
                  </a:lnTo>
                  <a:lnTo>
                    <a:pt x="0" y="15"/>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97" name="Line 613">
              <a:extLst>
                <a:ext uri="{FF2B5EF4-FFF2-40B4-BE49-F238E27FC236}">
                  <a16:creationId xmlns:a16="http://schemas.microsoft.com/office/drawing/2014/main" id="{0309E5F1-D05F-B515-CA1E-A6C171C261D8}"/>
                </a:ext>
              </a:extLst>
            </p:cNvPr>
            <p:cNvSpPr>
              <a:spLocks noChangeShapeType="1"/>
            </p:cNvSpPr>
            <p:nvPr/>
          </p:nvSpPr>
          <p:spPr bwMode="auto">
            <a:xfrm>
              <a:off x="6795553" y="4881162"/>
              <a:ext cx="16213"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98" name="Line 614">
              <a:extLst>
                <a:ext uri="{FF2B5EF4-FFF2-40B4-BE49-F238E27FC236}">
                  <a16:creationId xmlns:a16="http://schemas.microsoft.com/office/drawing/2014/main" id="{5073922B-7D54-1C96-3B40-836F9B9F6A24}"/>
                </a:ext>
              </a:extLst>
            </p:cNvPr>
            <p:cNvSpPr>
              <a:spLocks noChangeShapeType="1"/>
            </p:cNvSpPr>
            <p:nvPr/>
          </p:nvSpPr>
          <p:spPr bwMode="auto">
            <a:xfrm flipH="1" flipV="1">
              <a:off x="6781367" y="4866522"/>
              <a:ext cx="14185" cy="1464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999" name="Line 615">
              <a:extLst>
                <a:ext uri="{FF2B5EF4-FFF2-40B4-BE49-F238E27FC236}">
                  <a16:creationId xmlns:a16="http://schemas.microsoft.com/office/drawing/2014/main" id="{82B0380D-BF9E-7D7B-29D3-C6C43BBEDA28}"/>
                </a:ext>
              </a:extLst>
            </p:cNvPr>
            <p:cNvSpPr>
              <a:spLocks noChangeShapeType="1"/>
            </p:cNvSpPr>
            <p:nvPr/>
          </p:nvSpPr>
          <p:spPr bwMode="auto">
            <a:xfrm>
              <a:off x="6852297" y="4866522"/>
              <a:ext cx="0" cy="1464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00" name="Line 616">
              <a:extLst>
                <a:ext uri="{FF2B5EF4-FFF2-40B4-BE49-F238E27FC236}">
                  <a16:creationId xmlns:a16="http://schemas.microsoft.com/office/drawing/2014/main" id="{1227BAAE-4509-E0AA-A668-101A08A9CBA8}"/>
                </a:ext>
              </a:extLst>
            </p:cNvPr>
            <p:cNvSpPr>
              <a:spLocks noChangeShapeType="1"/>
            </p:cNvSpPr>
            <p:nvPr/>
          </p:nvSpPr>
          <p:spPr bwMode="auto">
            <a:xfrm>
              <a:off x="6868509" y="4840497"/>
              <a:ext cx="0" cy="13013"/>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01" name="Line 617">
              <a:extLst>
                <a:ext uri="{FF2B5EF4-FFF2-40B4-BE49-F238E27FC236}">
                  <a16:creationId xmlns:a16="http://schemas.microsoft.com/office/drawing/2014/main" id="{E0B4E471-D8AD-3F2A-B30F-300804DE8372}"/>
                </a:ext>
              </a:extLst>
            </p:cNvPr>
            <p:cNvSpPr>
              <a:spLocks noChangeShapeType="1"/>
            </p:cNvSpPr>
            <p:nvPr/>
          </p:nvSpPr>
          <p:spPr bwMode="auto">
            <a:xfrm>
              <a:off x="6852297" y="4853510"/>
              <a:ext cx="0" cy="13013"/>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02" name="Freeform 618">
              <a:extLst>
                <a:ext uri="{FF2B5EF4-FFF2-40B4-BE49-F238E27FC236}">
                  <a16:creationId xmlns:a16="http://schemas.microsoft.com/office/drawing/2014/main" id="{B5E10481-9BF1-81B5-489B-5589A445D4C4}"/>
                </a:ext>
              </a:extLst>
            </p:cNvPr>
            <p:cNvSpPr>
              <a:spLocks/>
            </p:cNvSpPr>
            <p:nvPr/>
          </p:nvSpPr>
          <p:spPr bwMode="auto">
            <a:xfrm>
              <a:off x="7395419" y="4752661"/>
              <a:ext cx="44585" cy="26025"/>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w 46"/>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32">
                  <a:moveTo>
                    <a:pt x="15" y="16"/>
                  </a:moveTo>
                  <a:lnTo>
                    <a:pt x="0" y="16"/>
                  </a:lnTo>
                  <a:lnTo>
                    <a:pt x="0" y="31"/>
                  </a:lnTo>
                  <a:lnTo>
                    <a:pt x="45" y="31"/>
                  </a:lnTo>
                  <a:lnTo>
                    <a:pt x="45" y="16"/>
                  </a:lnTo>
                  <a:lnTo>
                    <a:pt x="45" y="0"/>
                  </a:lnTo>
                  <a:lnTo>
                    <a:pt x="15"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03" name="Freeform 619">
              <a:extLst>
                <a:ext uri="{FF2B5EF4-FFF2-40B4-BE49-F238E27FC236}">
                  <a16:creationId xmlns:a16="http://schemas.microsoft.com/office/drawing/2014/main" id="{65E82206-FF72-3700-081E-499F2A16462A}"/>
                </a:ext>
              </a:extLst>
            </p:cNvPr>
            <p:cNvSpPr>
              <a:spLocks/>
            </p:cNvSpPr>
            <p:nvPr/>
          </p:nvSpPr>
          <p:spPr bwMode="auto">
            <a:xfrm>
              <a:off x="6911068" y="4572110"/>
              <a:ext cx="216843" cy="193564"/>
            </a:xfrm>
            <a:custGeom>
              <a:avLst/>
              <a:gdLst>
                <a:gd name="T0" fmla="*/ 0 w 225"/>
                <a:gd name="T1" fmla="*/ 0 h 232"/>
                <a:gd name="T2" fmla="*/ 0 w 225"/>
                <a:gd name="T3" fmla="*/ 0 h 232"/>
                <a:gd name="T4" fmla="*/ 0 w 225"/>
                <a:gd name="T5" fmla="*/ 0 h 232"/>
                <a:gd name="T6" fmla="*/ 0 w 225"/>
                <a:gd name="T7" fmla="*/ 0 h 232"/>
                <a:gd name="T8" fmla="*/ 0 w 225"/>
                <a:gd name="T9" fmla="*/ 0 h 232"/>
                <a:gd name="T10" fmla="*/ 0 w 225"/>
                <a:gd name="T11" fmla="*/ 0 h 232"/>
                <a:gd name="T12" fmla="*/ 0 w 225"/>
                <a:gd name="T13" fmla="*/ 0 h 232"/>
                <a:gd name="T14" fmla="*/ 0 w 225"/>
                <a:gd name="T15" fmla="*/ 0 h 232"/>
                <a:gd name="T16" fmla="*/ 0 w 225"/>
                <a:gd name="T17" fmla="*/ 0 h 232"/>
                <a:gd name="T18" fmla="*/ 0 w 225"/>
                <a:gd name="T19" fmla="*/ 0 h 232"/>
                <a:gd name="T20" fmla="*/ 0 w 225"/>
                <a:gd name="T21" fmla="*/ 0 h 232"/>
                <a:gd name="T22" fmla="*/ 0 w 225"/>
                <a:gd name="T23" fmla="*/ 0 h 232"/>
                <a:gd name="T24" fmla="*/ 0 w 225"/>
                <a:gd name="T25" fmla="*/ 0 h 232"/>
                <a:gd name="T26" fmla="*/ 0 w 225"/>
                <a:gd name="T27" fmla="*/ 0 h 232"/>
                <a:gd name="T28" fmla="*/ 0 w 225"/>
                <a:gd name="T29" fmla="*/ 0 h 232"/>
                <a:gd name="T30" fmla="*/ 0 w 225"/>
                <a:gd name="T31" fmla="*/ 0 h 232"/>
                <a:gd name="T32" fmla="*/ 0 w 225"/>
                <a:gd name="T33" fmla="*/ 0 h 232"/>
                <a:gd name="T34" fmla="*/ 0 w 225"/>
                <a:gd name="T35" fmla="*/ 0 h 232"/>
                <a:gd name="T36" fmla="*/ 0 w 225"/>
                <a:gd name="T37" fmla="*/ 0 h 232"/>
                <a:gd name="T38" fmla="*/ 0 w 225"/>
                <a:gd name="T39" fmla="*/ 0 h 232"/>
                <a:gd name="T40" fmla="*/ 0 w 225"/>
                <a:gd name="T41" fmla="*/ 0 h 232"/>
                <a:gd name="T42" fmla="*/ 0 w 225"/>
                <a:gd name="T43" fmla="*/ 0 h 232"/>
                <a:gd name="T44" fmla="*/ 0 w 225"/>
                <a:gd name="T45" fmla="*/ 0 h 232"/>
                <a:gd name="T46" fmla="*/ 0 w 225"/>
                <a:gd name="T47" fmla="*/ 0 h 232"/>
                <a:gd name="T48" fmla="*/ 0 w 225"/>
                <a:gd name="T49" fmla="*/ 0 h 232"/>
                <a:gd name="T50" fmla="*/ 0 w 225"/>
                <a:gd name="T51" fmla="*/ 0 h 232"/>
                <a:gd name="T52" fmla="*/ 0 w 225"/>
                <a:gd name="T53" fmla="*/ 0 h 232"/>
                <a:gd name="T54" fmla="*/ 0 w 225"/>
                <a:gd name="T55" fmla="*/ 0 h 232"/>
                <a:gd name="T56" fmla="*/ 0 w 225"/>
                <a:gd name="T57" fmla="*/ 0 h 232"/>
                <a:gd name="T58" fmla="*/ 0 w 225"/>
                <a:gd name="T59" fmla="*/ 0 h 232"/>
                <a:gd name="T60" fmla="*/ 0 w 225"/>
                <a:gd name="T61" fmla="*/ 0 h 232"/>
                <a:gd name="T62" fmla="*/ 0 w 225"/>
                <a:gd name="T63" fmla="*/ 0 h 232"/>
                <a:gd name="T64" fmla="*/ 0 w 225"/>
                <a:gd name="T65" fmla="*/ 0 h 2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5" h="232">
                  <a:moveTo>
                    <a:pt x="0" y="77"/>
                  </a:moveTo>
                  <a:lnTo>
                    <a:pt x="0" y="108"/>
                  </a:lnTo>
                  <a:lnTo>
                    <a:pt x="0" y="139"/>
                  </a:lnTo>
                  <a:lnTo>
                    <a:pt x="15" y="169"/>
                  </a:lnTo>
                  <a:lnTo>
                    <a:pt x="30" y="169"/>
                  </a:lnTo>
                  <a:lnTo>
                    <a:pt x="30" y="185"/>
                  </a:lnTo>
                  <a:lnTo>
                    <a:pt x="15" y="200"/>
                  </a:lnTo>
                  <a:lnTo>
                    <a:pt x="30" y="231"/>
                  </a:lnTo>
                  <a:lnTo>
                    <a:pt x="74" y="216"/>
                  </a:lnTo>
                  <a:lnTo>
                    <a:pt x="89" y="200"/>
                  </a:lnTo>
                  <a:lnTo>
                    <a:pt x="104" y="185"/>
                  </a:lnTo>
                  <a:lnTo>
                    <a:pt x="119" y="185"/>
                  </a:lnTo>
                  <a:lnTo>
                    <a:pt x="134" y="169"/>
                  </a:lnTo>
                  <a:lnTo>
                    <a:pt x="149" y="139"/>
                  </a:lnTo>
                  <a:lnTo>
                    <a:pt x="164" y="123"/>
                  </a:lnTo>
                  <a:lnTo>
                    <a:pt x="164" y="108"/>
                  </a:lnTo>
                  <a:lnTo>
                    <a:pt x="164" y="92"/>
                  </a:lnTo>
                  <a:lnTo>
                    <a:pt x="178" y="77"/>
                  </a:lnTo>
                  <a:lnTo>
                    <a:pt x="164" y="46"/>
                  </a:lnTo>
                  <a:lnTo>
                    <a:pt x="193" y="31"/>
                  </a:lnTo>
                  <a:lnTo>
                    <a:pt x="208" y="31"/>
                  </a:lnTo>
                  <a:lnTo>
                    <a:pt x="224" y="15"/>
                  </a:lnTo>
                  <a:lnTo>
                    <a:pt x="193" y="15"/>
                  </a:lnTo>
                  <a:lnTo>
                    <a:pt x="178" y="31"/>
                  </a:lnTo>
                  <a:lnTo>
                    <a:pt x="164" y="15"/>
                  </a:lnTo>
                  <a:lnTo>
                    <a:pt x="149" y="0"/>
                  </a:lnTo>
                  <a:lnTo>
                    <a:pt x="134" y="15"/>
                  </a:lnTo>
                  <a:lnTo>
                    <a:pt x="104" y="31"/>
                  </a:lnTo>
                  <a:lnTo>
                    <a:pt x="89" y="31"/>
                  </a:lnTo>
                  <a:lnTo>
                    <a:pt x="59" y="31"/>
                  </a:lnTo>
                  <a:lnTo>
                    <a:pt x="45" y="62"/>
                  </a:lnTo>
                  <a:lnTo>
                    <a:pt x="30" y="77"/>
                  </a:lnTo>
                  <a:lnTo>
                    <a:pt x="0" y="77"/>
                  </a:lnTo>
                </a:path>
              </a:pathLst>
            </a:custGeom>
            <a:solidFill>
              <a:srgbClr val="FF0000"/>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04" name="Freeform 620">
              <a:extLst>
                <a:ext uri="{FF2B5EF4-FFF2-40B4-BE49-F238E27FC236}">
                  <a16:creationId xmlns:a16="http://schemas.microsoft.com/office/drawing/2014/main" id="{9CB05E1C-A4B4-248F-BD9B-4263CA31C046}"/>
                </a:ext>
              </a:extLst>
            </p:cNvPr>
            <p:cNvSpPr>
              <a:spLocks/>
            </p:cNvSpPr>
            <p:nvPr/>
          </p:nvSpPr>
          <p:spPr bwMode="auto">
            <a:xfrm>
              <a:off x="6939440" y="4585122"/>
              <a:ext cx="229002" cy="271640"/>
            </a:xfrm>
            <a:custGeom>
              <a:avLst/>
              <a:gdLst>
                <a:gd name="T0" fmla="*/ 0 w 239"/>
                <a:gd name="T1" fmla="*/ 0 h 323"/>
                <a:gd name="T2" fmla="*/ 0 w 239"/>
                <a:gd name="T3" fmla="*/ 0 h 323"/>
                <a:gd name="T4" fmla="*/ 0 w 239"/>
                <a:gd name="T5" fmla="*/ 0 h 323"/>
                <a:gd name="T6" fmla="*/ 0 w 239"/>
                <a:gd name="T7" fmla="*/ 0 h 323"/>
                <a:gd name="T8" fmla="*/ 0 w 239"/>
                <a:gd name="T9" fmla="*/ 0 h 323"/>
                <a:gd name="T10" fmla="*/ 0 w 239"/>
                <a:gd name="T11" fmla="*/ 0 h 323"/>
                <a:gd name="T12" fmla="*/ 0 w 239"/>
                <a:gd name="T13" fmla="*/ 0 h 323"/>
                <a:gd name="T14" fmla="*/ 0 w 239"/>
                <a:gd name="T15" fmla="*/ 0 h 323"/>
                <a:gd name="T16" fmla="*/ 0 w 239"/>
                <a:gd name="T17" fmla="*/ 0 h 323"/>
                <a:gd name="T18" fmla="*/ 0 w 239"/>
                <a:gd name="T19" fmla="*/ 0 h 323"/>
                <a:gd name="T20" fmla="*/ 0 w 239"/>
                <a:gd name="T21" fmla="*/ 0 h 323"/>
                <a:gd name="T22" fmla="*/ 0 w 239"/>
                <a:gd name="T23" fmla="*/ 0 h 323"/>
                <a:gd name="T24" fmla="*/ 0 w 239"/>
                <a:gd name="T25" fmla="*/ 0 h 323"/>
                <a:gd name="T26" fmla="*/ 0 w 239"/>
                <a:gd name="T27" fmla="*/ 0 h 323"/>
                <a:gd name="T28" fmla="*/ 0 w 239"/>
                <a:gd name="T29" fmla="*/ 0 h 323"/>
                <a:gd name="T30" fmla="*/ 0 w 239"/>
                <a:gd name="T31" fmla="*/ 0 h 323"/>
                <a:gd name="T32" fmla="*/ 0 w 239"/>
                <a:gd name="T33" fmla="*/ 0 h 323"/>
                <a:gd name="T34" fmla="*/ 0 w 239"/>
                <a:gd name="T35" fmla="*/ 0 h 323"/>
                <a:gd name="T36" fmla="*/ 0 w 239"/>
                <a:gd name="T37" fmla="*/ 0 h 323"/>
                <a:gd name="T38" fmla="*/ 0 w 239"/>
                <a:gd name="T39" fmla="*/ 0 h 323"/>
                <a:gd name="T40" fmla="*/ 0 w 239"/>
                <a:gd name="T41" fmla="*/ 0 h 323"/>
                <a:gd name="T42" fmla="*/ 0 w 239"/>
                <a:gd name="T43" fmla="*/ 0 h 323"/>
                <a:gd name="T44" fmla="*/ 0 w 239"/>
                <a:gd name="T45" fmla="*/ 0 h 323"/>
                <a:gd name="T46" fmla="*/ 0 w 239"/>
                <a:gd name="T47" fmla="*/ 0 h 323"/>
                <a:gd name="T48" fmla="*/ 0 w 239"/>
                <a:gd name="T49" fmla="*/ 0 h 323"/>
                <a:gd name="T50" fmla="*/ 0 w 239"/>
                <a:gd name="T51" fmla="*/ 0 h 323"/>
                <a:gd name="T52" fmla="*/ 0 w 239"/>
                <a:gd name="T53" fmla="*/ 0 h 323"/>
                <a:gd name="T54" fmla="*/ 0 w 239"/>
                <a:gd name="T55" fmla="*/ 0 h 323"/>
                <a:gd name="T56" fmla="*/ 0 w 239"/>
                <a:gd name="T57" fmla="*/ 0 h 323"/>
                <a:gd name="T58" fmla="*/ 0 w 239"/>
                <a:gd name="T59" fmla="*/ 0 h 323"/>
                <a:gd name="T60" fmla="*/ 0 w 239"/>
                <a:gd name="T61" fmla="*/ 0 h 323"/>
                <a:gd name="T62" fmla="*/ 0 w 239"/>
                <a:gd name="T63" fmla="*/ 0 h 323"/>
                <a:gd name="T64" fmla="*/ 0 w 239"/>
                <a:gd name="T65" fmla="*/ 0 h 323"/>
                <a:gd name="T66" fmla="*/ 0 w 239"/>
                <a:gd name="T67" fmla="*/ 0 h 323"/>
                <a:gd name="T68" fmla="*/ 0 w 239"/>
                <a:gd name="T69" fmla="*/ 0 h 323"/>
                <a:gd name="T70" fmla="*/ 0 w 239"/>
                <a:gd name="T71" fmla="*/ 0 h 323"/>
                <a:gd name="T72" fmla="*/ 0 w 239"/>
                <a:gd name="T73" fmla="*/ 0 h 3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9" h="323">
                  <a:moveTo>
                    <a:pt x="134" y="322"/>
                  </a:moveTo>
                  <a:lnTo>
                    <a:pt x="164" y="291"/>
                  </a:lnTo>
                  <a:lnTo>
                    <a:pt x="149" y="261"/>
                  </a:lnTo>
                  <a:lnTo>
                    <a:pt x="149" y="245"/>
                  </a:lnTo>
                  <a:lnTo>
                    <a:pt x="149" y="230"/>
                  </a:lnTo>
                  <a:lnTo>
                    <a:pt x="164" y="230"/>
                  </a:lnTo>
                  <a:lnTo>
                    <a:pt x="179" y="230"/>
                  </a:lnTo>
                  <a:lnTo>
                    <a:pt x="179" y="215"/>
                  </a:lnTo>
                  <a:lnTo>
                    <a:pt x="193" y="199"/>
                  </a:lnTo>
                  <a:lnTo>
                    <a:pt x="208" y="153"/>
                  </a:lnTo>
                  <a:lnTo>
                    <a:pt x="223" y="138"/>
                  </a:lnTo>
                  <a:lnTo>
                    <a:pt x="223" y="123"/>
                  </a:lnTo>
                  <a:lnTo>
                    <a:pt x="208" y="107"/>
                  </a:lnTo>
                  <a:lnTo>
                    <a:pt x="238" y="77"/>
                  </a:lnTo>
                  <a:lnTo>
                    <a:pt x="223" y="46"/>
                  </a:lnTo>
                  <a:lnTo>
                    <a:pt x="193" y="0"/>
                  </a:lnTo>
                  <a:lnTo>
                    <a:pt x="179" y="15"/>
                  </a:lnTo>
                  <a:lnTo>
                    <a:pt x="164" y="15"/>
                  </a:lnTo>
                  <a:lnTo>
                    <a:pt x="134" y="31"/>
                  </a:lnTo>
                  <a:lnTo>
                    <a:pt x="149" y="61"/>
                  </a:lnTo>
                  <a:lnTo>
                    <a:pt x="134" y="77"/>
                  </a:lnTo>
                  <a:lnTo>
                    <a:pt x="134" y="92"/>
                  </a:lnTo>
                  <a:lnTo>
                    <a:pt x="134" y="107"/>
                  </a:lnTo>
                  <a:lnTo>
                    <a:pt x="119" y="123"/>
                  </a:lnTo>
                  <a:lnTo>
                    <a:pt x="104" y="153"/>
                  </a:lnTo>
                  <a:lnTo>
                    <a:pt x="89" y="169"/>
                  </a:lnTo>
                  <a:lnTo>
                    <a:pt x="74" y="169"/>
                  </a:lnTo>
                  <a:lnTo>
                    <a:pt x="60" y="184"/>
                  </a:lnTo>
                  <a:lnTo>
                    <a:pt x="45" y="199"/>
                  </a:lnTo>
                  <a:lnTo>
                    <a:pt x="0" y="215"/>
                  </a:lnTo>
                  <a:lnTo>
                    <a:pt x="15" y="245"/>
                  </a:lnTo>
                  <a:lnTo>
                    <a:pt x="30" y="261"/>
                  </a:lnTo>
                  <a:lnTo>
                    <a:pt x="15" y="276"/>
                  </a:lnTo>
                  <a:lnTo>
                    <a:pt x="0" y="307"/>
                  </a:lnTo>
                  <a:lnTo>
                    <a:pt x="15" y="307"/>
                  </a:lnTo>
                  <a:lnTo>
                    <a:pt x="89" y="291"/>
                  </a:lnTo>
                  <a:lnTo>
                    <a:pt x="134" y="322"/>
                  </a:lnTo>
                </a:path>
              </a:pathLst>
            </a:custGeom>
            <a:solidFill>
              <a:srgbClr val="FF0000"/>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05" name="Line 621">
              <a:extLst>
                <a:ext uri="{FF2B5EF4-FFF2-40B4-BE49-F238E27FC236}">
                  <a16:creationId xmlns:a16="http://schemas.microsoft.com/office/drawing/2014/main" id="{0FCDF357-9972-9142-403A-80AF49BA1337}"/>
                </a:ext>
              </a:extLst>
            </p:cNvPr>
            <p:cNvSpPr>
              <a:spLocks noChangeShapeType="1"/>
            </p:cNvSpPr>
            <p:nvPr/>
          </p:nvSpPr>
          <p:spPr bwMode="auto">
            <a:xfrm>
              <a:off x="7125885" y="4674585"/>
              <a:ext cx="12159"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06" name="Freeform 622">
              <a:extLst>
                <a:ext uri="{FF2B5EF4-FFF2-40B4-BE49-F238E27FC236}">
                  <a16:creationId xmlns:a16="http://schemas.microsoft.com/office/drawing/2014/main" id="{25319BE1-B452-7CB7-F4D1-A7846B211FA6}"/>
                </a:ext>
              </a:extLst>
            </p:cNvPr>
            <p:cNvSpPr>
              <a:spLocks/>
            </p:cNvSpPr>
            <p:nvPr/>
          </p:nvSpPr>
          <p:spPr bwMode="auto">
            <a:xfrm>
              <a:off x="7385287" y="4790073"/>
              <a:ext cx="97276" cy="92715"/>
            </a:xfrm>
            <a:custGeom>
              <a:avLst/>
              <a:gdLst>
                <a:gd name="T0" fmla="*/ 0 w 106"/>
                <a:gd name="T1" fmla="*/ 0 h 109"/>
                <a:gd name="T2" fmla="*/ 0 w 106"/>
                <a:gd name="T3" fmla="*/ 0 h 109"/>
                <a:gd name="T4" fmla="*/ 0 w 106"/>
                <a:gd name="T5" fmla="*/ 0 h 109"/>
                <a:gd name="T6" fmla="*/ 0 w 106"/>
                <a:gd name="T7" fmla="*/ 0 h 109"/>
                <a:gd name="T8" fmla="*/ 0 w 106"/>
                <a:gd name="T9" fmla="*/ 0 h 109"/>
                <a:gd name="T10" fmla="*/ 0 w 106"/>
                <a:gd name="T11" fmla="*/ 0 h 109"/>
                <a:gd name="T12" fmla="*/ 0 w 106"/>
                <a:gd name="T13" fmla="*/ 0 h 109"/>
                <a:gd name="T14" fmla="*/ 0 w 106"/>
                <a:gd name="T15" fmla="*/ 0 h 109"/>
                <a:gd name="T16" fmla="*/ 0 w 106"/>
                <a:gd name="T17" fmla="*/ 0 h 109"/>
                <a:gd name="T18" fmla="*/ 0 w 106"/>
                <a:gd name="T19" fmla="*/ 0 h 109"/>
                <a:gd name="T20" fmla="*/ 0 w 106"/>
                <a:gd name="T21" fmla="*/ 0 h 109"/>
                <a:gd name="T22" fmla="*/ 0 w 106"/>
                <a:gd name="T23" fmla="*/ 0 h 109"/>
                <a:gd name="T24" fmla="*/ 0 w 106"/>
                <a:gd name="T25" fmla="*/ 0 h 109"/>
                <a:gd name="T26" fmla="*/ 0 w 106"/>
                <a:gd name="T27" fmla="*/ 0 h 109"/>
                <a:gd name="T28" fmla="*/ 0 w 106"/>
                <a:gd name="T29" fmla="*/ 0 h 109"/>
                <a:gd name="T30" fmla="*/ 0 w 106"/>
                <a:gd name="T31" fmla="*/ 0 h 109"/>
                <a:gd name="T32" fmla="*/ 0 w 106"/>
                <a:gd name="T33" fmla="*/ 0 h 1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6" h="109">
                  <a:moveTo>
                    <a:pt x="0" y="0"/>
                  </a:moveTo>
                  <a:lnTo>
                    <a:pt x="15" y="15"/>
                  </a:lnTo>
                  <a:lnTo>
                    <a:pt x="15" y="46"/>
                  </a:lnTo>
                  <a:lnTo>
                    <a:pt x="45" y="93"/>
                  </a:lnTo>
                  <a:lnTo>
                    <a:pt x="60" y="93"/>
                  </a:lnTo>
                  <a:lnTo>
                    <a:pt x="60" y="77"/>
                  </a:lnTo>
                  <a:lnTo>
                    <a:pt x="90" y="93"/>
                  </a:lnTo>
                  <a:lnTo>
                    <a:pt x="90" y="108"/>
                  </a:lnTo>
                  <a:lnTo>
                    <a:pt x="105" y="108"/>
                  </a:lnTo>
                  <a:lnTo>
                    <a:pt x="90" y="93"/>
                  </a:lnTo>
                  <a:lnTo>
                    <a:pt x="90" y="62"/>
                  </a:lnTo>
                  <a:lnTo>
                    <a:pt x="75" y="46"/>
                  </a:lnTo>
                  <a:lnTo>
                    <a:pt x="90" y="46"/>
                  </a:lnTo>
                  <a:lnTo>
                    <a:pt x="90" y="15"/>
                  </a:lnTo>
                  <a:lnTo>
                    <a:pt x="45" y="15"/>
                  </a:lnTo>
                  <a:lnTo>
                    <a:pt x="45"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07" name="Freeform 623">
              <a:extLst>
                <a:ext uri="{FF2B5EF4-FFF2-40B4-BE49-F238E27FC236}">
                  <a16:creationId xmlns:a16="http://schemas.microsoft.com/office/drawing/2014/main" id="{CFA71A6D-4719-138E-9F22-0D5F7DBAD0B1}"/>
                </a:ext>
              </a:extLst>
            </p:cNvPr>
            <p:cNvSpPr>
              <a:spLocks/>
            </p:cNvSpPr>
            <p:nvPr/>
          </p:nvSpPr>
          <p:spPr bwMode="auto">
            <a:xfrm>
              <a:off x="7255586" y="4726635"/>
              <a:ext cx="129701" cy="65064"/>
            </a:xfrm>
            <a:custGeom>
              <a:avLst/>
              <a:gdLst>
                <a:gd name="T0" fmla="*/ 0 w 135"/>
                <a:gd name="T1" fmla="*/ 0 h 77"/>
                <a:gd name="T2" fmla="*/ 0 w 135"/>
                <a:gd name="T3" fmla="*/ 0 h 77"/>
                <a:gd name="T4" fmla="*/ 0 w 135"/>
                <a:gd name="T5" fmla="*/ 0 h 77"/>
                <a:gd name="T6" fmla="*/ 0 w 135"/>
                <a:gd name="T7" fmla="*/ 0 h 77"/>
                <a:gd name="T8" fmla="*/ 0 w 135"/>
                <a:gd name="T9" fmla="*/ 0 h 77"/>
                <a:gd name="T10" fmla="*/ 0 w 135"/>
                <a:gd name="T11" fmla="*/ 0 h 77"/>
                <a:gd name="T12" fmla="*/ 0 w 135"/>
                <a:gd name="T13" fmla="*/ 0 h 77"/>
                <a:gd name="T14" fmla="*/ 0 w 135"/>
                <a:gd name="T15" fmla="*/ 0 h 77"/>
                <a:gd name="T16" fmla="*/ 0 w 135"/>
                <a:gd name="T17" fmla="*/ 0 h 77"/>
                <a:gd name="T18" fmla="*/ 0 w 135"/>
                <a:gd name="T19" fmla="*/ 0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5" h="77">
                  <a:moveTo>
                    <a:pt x="30" y="0"/>
                  </a:moveTo>
                  <a:lnTo>
                    <a:pt x="0" y="0"/>
                  </a:lnTo>
                  <a:lnTo>
                    <a:pt x="0" y="30"/>
                  </a:lnTo>
                  <a:lnTo>
                    <a:pt x="45" y="61"/>
                  </a:lnTo>
                  <a:lnTo>
                    <a:pt x="89" y="76"/>
                  </a:lnTo>
                  <a:lnTo>
                    <a:pt x="134" y="61"/>
                  </a:lnTo>
                  <a:lnTo>
                    <a:pt x="134" y="46"/>
                  </a:lnTo>
                  <a:lnTo>
                    <a:pt x="89" y="30"/>
                  </a:lnTo>
                  <a:lnTo>
                    <a:pt x="45" y="15"/>
                  </a:lnTo>
                  <a:lnTo>
                    <a:pt x="3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08" name="Line 624">
              <a:extLst>
                <a:ext uri="{FF2B5EF4-FFF2-40B4-BE49-F238E27FC236}">
                  <a16:creationId xmlns:a16="http://schemas.microsoft.com/office/drawing/2014/main" id="{3412FC71-FBBB-0875-6932-7DB9186D9CA4}"/>
                </a:ext>
              </a:extLst>
            </p:cNvPr>
            <p:cNvSpPr>
              <a:spLocks noChangeShapeType="1"/>
            </p:cNvSpPr>
            <p:nvPr/>
          </p:nvSpPr>
          <p:spPr bwMode="auto">
            <a:xfrm>
              <a:off x="7125885" y="4648559"/>
              <a:ext cx="0" cy="16266"/>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09" name="Freeform 625">
              <a:extLst>
                <a:ext uri="{FF2B5EF4-FFF2-40B4-BE49-F238E27FC236}">
                  <a16:creationId xmlns:a16="http://schemas.microsoft.com/office/drawing/2014/main" id="{9625FF51-175C-367B-66FD-295605F0DB63}"/>
                </a:ext>
              </a:extLst>
            </p:cNvPr>
            <p:cNvSpPr>
              <a:spLocks/>
            </p:cNvSpPr>
            <p:nvPr/>
          </p:nvSpPr>
          <p:spPr bwMode="auto">
            <a:xfrm>
              <a:off x="6226086" y="3599408"/>
              <a:ext cx="2237339" cy="1024753"/>
            </a:xfrm>
            <a:custGeom>
              <a:avLst/>
              <a:gdLst>
                <a:gd name="T0" fmla="*/ 0 w 2327"/>
                <a:gd name="T1" fmla="*/ 0 h 1231"/>
                <a:gd name="T2" fmla="*/ 0 w 2327"/>
                <a:gd name="T3" fmla="*/ 0 h 1231"/>
                <a:gd name="T4" fmla="*/ 0 w 2327"/>
                <a:gd name="T5" fmla="*/ 0 h 1231"/>
                <a:gd name="T6" fmla="*/ 0 w 2327"/>
                <a:gd name="T7" fmla="*/ 0 h 1231"/>
                <a:gd name="T8" fmla="*/ 0 w 2327"/>
                <a:gd name="T9" fmla="*/ 0 h 1231"/>
                <a:gd name="T10" fmla="*/ 0 w 2327"/>
                <a:gd name="T11" fmla="*/ 0 h 1231"/>
                <a:gd name="T12" fmla="*/ 0 w 2327"/>
                <a:gd name="T13" fmla="*/ 0 h 1231"/>
                <a:gd name="T14" fmla="*/ 0 w 2327"/>
                <a:gd name="T15" fmla="*/ 0 h 1231"/>
                <a:gd name="T16" fmla="*/ 0 w 2327"/>
                <a:gd name="T17" fmla="*/ 0 h 1231"/>
                <a:gd name="T18" fmla="*/ 0 w 2327"/>
                <a:gd name="T19" fmla="*/ 0 h 1231"/>
                <a:gd name="T20" fmla="*/ 0 w 2327"/>
                <a:gd name="T21" fmla="*/ 0 h 1231"/>
                <a:gd name="T22" fmla="*/ 0 w 2327"/>
                <a:gd name="T23" fmla="*/ 0 h 1231"/>
                <a:gd name="T24" fmla="*/ 0 w 2327"/>
                <a:gd name="T25" fmla="*/ 0 h 1231"/>
                <a:gd name="T26" fmla="*/ 0 w 2327"/>
                <a:gd name="T27" fmla="*/ 0 h 1231"/>
                <a:gd name="T28" fmla="*/ 0 w 2327"/>
                <a:gd name="T29" fmla="*/ 0 h 1231"/>
                <a:gd name="T30" fmla="*/ 0 w 2327"/>
                <a:gd name="T31" fmla="*/ 0 h 1231"/>
                <a:gd name="T32" fmla="*/ 0 w 2327"/>
                <a:gd name="T33" fmla="*/ 0 h 1231"/>
                <a:gd name="T34" fmla="*/ 0 w 2327"/>
                <a:gd name="T35" fmla="*/ 0 h 1231"/>
                <a:gd name="T36" fmla="*/ 0 w 2327"/>
                <a:gd name="T37" fmla="*/ 0 h 1231"/>
                <a:gd name="T38" fmla="*/ 0 w 2327"/>
                <a:gd name="T39" fmla="*/ 0 h 1231"/>
                <a:gd name="T40" fmla="*/ 0 w 2327"/>
                <a:gd name="T41" fmla="*/ 0 h 1231"/>
                <a:gd name="T42" fmla="*/ 0 w 2327"/>
                <a:gd name="T43" fmla="*/ 0 h 1231"/>
                <a:gd name="T44" fmla="*/ 0 w 2327"/>
                <a:gd name="T45" fmla="*/ 0 h 1231"/>
                <a:gd name="T46" fmla="*/ 0 w 2327"/>
                <a:gd name="T47" fmla="*/ 0 h 1231"/>
                <a:gd name="T48" fmla="*/ 0 w 2327"/>
                <a:gd name="T49" fmla="*/ 0 h 1231"/>
                <a:gd name="T50" fmla="*/ 0 w 2327"/>
                <a:gd name="T51" fmla="*/ 0 h 1231"/>
                <a:gd name="T52" fmla="*/ 0 w 2327"/>
                <a:gd name="T53" fmla="*/ 0 h 1231"/>
                <a:gd name="T54" fmla="*/ 0 w 2327"/>
                <a:gd name="T55" fmla="*/ 0 h 1231"/>
                <a:gd name="T56" fmla="*/ 0 w 2327"/>
                <a:gd name="T57" fmla="*/ 0 h 1231"/>
                <a:gd name="T58" fmla="*/ 0 w 2327"/>
                <a:gd name="T59" fmla="*/ 0 h 1231"/>
                <a:gd name="T60" fmla="*/ 0 w 2327"/>
                <a:gd name="T61" fmla="*/ 0 h 1231"/>
                <a:gd name="T62" fmla="*/ 0 w 2327"/>
                <a:gd name="T63" fmla="*/ 0 h 1231"/>
                <a:gd name="T64" fmla="*/ 0 w 2327"/>
                <a:gd name="T65" fmla="*/ 0 h 1231"/>
                <a:gd name="T66" fmla="*/ 0 w 2327"/>
                <a:gd name="T67" fmla="*/ 0 h 1231"/>
                <a:gd name="T68" fmla="*/ 0 w 2327"/>
                <a:gd name="T69" fmla="*/ 0 h 1231"/>
                <a:gd name="T70" fmla="*/ 0 w 2327"/>
                <a:gd name="T71" fmla="*/ 0 h 1231"/>
                <a:gd name="T72" fmla="*/ 0 w 2327"/>
                <a:gd name="T73" fmla="*/ 0 h 1231"/>
                <a:gd name="T74" fmla="*/ 0 w 2327"/>
                <a:gd name="T75" fmla="*/ 0 h 1231"/>
                <a:gd name="T76" fmla="*/ 0 w 2327"/>
                <a:gd name="T77" fmla="*/ 0 h 1231"/>
                <a:gd name="T78" fmla="*/ 0 w 2327"/>
                <a:gd name="T79" fmla="*/ 0 h 1231"/>
                <a:gd name="T80" fmla="*/ 0 w 2327"/>
                <a:gd name="T81" fmla="*/ 0 h 1231"/>
                <a:gd name="T82" fmla="*/ 0 w 2327"/>
                <a:gd name="T83" fmla="*/ 0 h 1231"/>
                <a:gd name="T84" fmla="*/ 0 w 2327"/>
                <a:gd name="T85" fmla="*/ 0 h 1231"/>
                <a:gd name="T86" fmla="*/ 0 w 2327"/>
                <a:gd name="T87" fmla="*/ 0 h 1231"/>
                <a:gd name="T88" fmla="*/ 0 w 2327"/>
                <a:gd name="T89" fmla="*/ 0 h 1231"/>
                <a:gd name="T90" fmla="*/ 0 w 2327"/>
                <a:gd name="T91" fmla="*/ 0 h 1231"/>
                <a:gd name="T92" fmla="*/ 0 w 2327"/>
                <a:gd name="T93" fmla="*/ 0 h 1231"/>
                <a:gd name="T94" fmla="*/ 0 w 2327"/>
                <a:gd name="T95" fmla="*/ 0 h 1231"/>
                <a:gd name="T96" fmla="*/ 0 w 2327"/>
                <a:gd name="T97" fmla="*/ 0 h 1231"/>
                <a:gd name="T98" fmla="*/ 0 w 2327"/>
                <a:gd name="T99" fmla="*/ 0 h 1231"/>
                <a:gd name="T100" fmla="*/ 0 w 2327"/>
                <a:gd name="T101" fmla="*/ 0 h 1231"/>
                <a:gd name="T102" fmla="*/ 0 w 2327"/>
                <a:gd name="T103" fmla="*/ 0 h 1231"/>
                <a:gd name="T104" fmla="*/ 0 w 2327"/>
                <a:gd name="T105" fmla="*/ 0 h 1231"/>
                <a:gd name="T106" fmla="*/ 0 w 2327"/>
                <a:gd name="T107" fmla="*/ 0 h 1231"/>
                <a:gd name="T108" fmla="*/ 0 w 2327"/>
                <a:gd name="T109" fmla="*/ 0 h 1231"/>
                <a:gd name="T110" fmla="*/ 0 w 2327"/>
                <a:gd name="T111" fmla="*/ 0 h 123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327" h="1231">
                  <a:moveTo>
                    <a:pt x="1082" y="881"/>
                  </a:moveTo>
                  <a:lnTo>
                    <a:pt x="948" y="941"/>
                  </a:lnTo>
                  <a:lnTo>
                    <a:pt x="904" y="941"/>
                  </a:lnTo>
                  <a:lnTo>
                    <a:pt x="889" y="972"/>
                  </a:lnTo>
                  <a:lnTo>
                    <a:pt x="859" y="972"/>
                  </a:lnTo>
                  <a:lnTo>
                    <a:pt x="859" y="957"/>
                  </a:lnTo>
                  <a:lnTo>
                    <a:pt x="667" y="1017"/>
                  </a:lnTo>
                  <a:lnTo>
                    <a:pt x="667" y="1002"/>
                  </a:lnTo>
                  <a:lnTo>
                    <a:pt x="652" y="987"/>
                  </a:lnTo>
                  <a:lnTo>
                    <a:pt x="637" y="1002"/>
                  </a:lnTo>
                  <a:lnTo>
                    <a:pt x="637" y="1017"/>
                  </a:lnTo>
                  <a:lnTo>
                    <a:pt x="652" y="1048"/>
                  </a:lnTo>
                  <a:lnTo>
                    <a:pt x="667" y="1048"/>
                  </a:lnTo>
                  <a:lnTo>
                    <a:pt x="667" y="1033"/>
                  </a:lnTo>
                  <a:lnTo>
                    <a:pt x="667" y="1017"/>
                  </a:lnTo>
                  <a:lnTo>
                    <a:pt x="859" y="957"/>
                  </a:lnTo>
                  <a:lnTo>
                    <a:pt x="859" y="926"/>
                  </a:lnTo>
                  <a:lnTo>
                    <a:pt x="948" y="926"/>
                  </a:lnTo>
                  <a:lnTo>
                    <a:pt x="948" y="941"/>
                  </a:lnTo>
                  <a:lnTo>
                    <a:pt x="1082" y="881"/>
                  </a:lnTo>
                  <a:lnTo>
                    <a:pt x="1067" y="941"/>
                  </a:lnTo>
                  <a:lnTo>
                    <a:pt x="1007" y="941"/>
                  </a:lnTo>
                  <a:lnTo>
                    <a:pt x="1022" y="972"/>
                  </a:lnTo>
                  <a:lnTo>
                    <a:pt x="993" y="987"/>
                  </a:lnTo>
                  <a:lnTo>
                    <a:pt x="1007" y="1017"/>
                  </a:lnTo>
                  <a:lnTo>
                    <a:pt x="993" y="1078"/>
                  </a:lnTo>
                  <a:lnTo>
                    <a:pt x="948" y="1109"/>
                  </a:lnTo>
                  <a:lnTo>
                    <a:pt x="933" y="1093"/>
                  </a:lnTo>
                  <a:lnTo>
                    <a:pt x="904" y="1124"/>
                  </a:lnTo>
                  <a:lnTo>
                    <a:pt x="919" y="1139"/>
                  </a:lnTo>
                  <a:lnTo>
                    <a:pt x="933" y="1169"/>
                  </a:lnTo>
                  <a:lnTo>
                    <a:pt x="904" y="1169"/>
                  </a:lnTo>
                  <a:lnTo>
                    <a:pt x="889" y="1184"/>
                  </a:lnTo>
                  <a:lnTo>
                    <a:pt x="874" y="1169"/>
                  </a:lnTo>
                  <a:lnTo>
                    <a:pt x="859" y="1154"/>
                  </a:lnTo>
                  <a:lnTo>
                    <a:pt x="844" y="1169"/>
                  </a:lnTo>
                  <a:lnTo>
                    <a:pt x="815" y="1184"/>
                  </a:lnTo>
                  <a:lnTo>
                    <a:pt x="800" y="1184"/>
                  </a:lnTo>
                  <a:lnTo>
                    <a:pt x="770" y="1184"/>
                  </a:lnTo>
                  <a:lnTo>
                    <a:pt x="756" y="1215"/>
                  </a:lnTo>
                  <a:lnTo>
                    <a:pt x="741" y="1230"/>
                  </a:lnTo>
                  <a:lnTo>
                    <a:pt x="711" y="1230"/>
                  </a:lnTo>
                  <a:lnTo>
                    <a:pt x="711" y="1215"/>
                  </a:lnTo>
                  <a:lnTo>
                    <a:pt x="622" y="1184"/>
                  </a:lnTo>
                  <a:lnTo>
                    <a:pt x="607" y="1184"/>
                  </a:lnTo>
                  <a:lnTo>
                    <a:pt x="593" y="1200"/>
                  </a:lnTo>
                  <a:lnTo>
                    <a:pt x="563" y="1139"/>
                  </a:lnTo>
                  <a:lnTo>
                    <a:pt x="578" y="1139"/>
                  </a:lnTo>
                  <a:lnTo>
                    <a:pt x="563" y="1109"/>
                  </a:lnTo>
                  <a:lnTo>
                    <a:pt x="548" y="1124"/>
                  </a:lnTo>
                  <a:lnTo>
                    <a:pt x="548" y="1093"/>
                  </a:lnTo>
                  <a:lnTo>
                    <a:pt x="519" y="1063"/>
                  </a:lnTo>
                  <a:lnTo>
                    <a:pt x="504" y="1048"/>
                  </a:lnTo>
                  <a:lnTo>
                    <a:pt x="519" y="1048"/>
                  </a:lnTo>
                  <a:lnTo>
                    <a:pt x="519" y="1017"/>
                  </a:lnTo>
                  <a:lnTo>
                    <a:pt x="533" y="1017"/>
                  </a:lnTo>
                  <a:lnTo>
                    <a:pt x="533" y="987"/>
                  </a:lnTo>
                  <a:lnTo>
                    <a:pt x="504" y="987"/>
                  </a:lnTo>
                  <a:lnTo>
                    <a:pt x="489" y="987"/>
                  </a:lnTo>
                  <a:lnTo>
                    <a:pt x="444" y="1017"/>
                  </a:lnTo>
                  <a:lnTo>
                    <a:pt x="444" y="1048"/>
                  </a:lnTo>
                  <a:lnTo>
                    <a:pt x="489" y="1109"/>
                  </a:lnTo>
                  <a:lnTo>
                    <a:pt x="504" y="1139"/>
                  </a:lnTo>
                  <a:lnTo>
                    <a:pt x="504" y="1200"/>
                  </a:lnTo>
                  <a:lnTo>
                    <a:pt x="489" y="1169"/>
                  </a:lnTo>
                  <a:lnTo>
                    <a:pt x="444" y="1184"/>
                  </a:lnTo>
                  <a:lnTo>
                    <a:pt x="430" y="1169"/>
                  </a:lnTo>
                  <a:lnTo>
                    <a:pt x="430" y="1154"/>
                  </a:lnTo>
                  <a:lnTo>
                    <a:pt x="415" y="1154"/>
                  </a:lnTo>
                  <a:lnTo>
                    <a:pt x="415" y="1139"/>
                  </a:lnTo>
                  <a:lnTo>
                    <a:pt x="400" y="1124"/>
                  </a:lnTo>
                  <a:lnTo>
                    <a:pt x="370" y="1124"/>
                  </a:lnTo>
                  <a:lnTo>
                    <a:pt x="356" y="1093"/>
                  </a:lnTo>
                  <a:lnTo>
                    <a:pt x="326" y="1093"/>
                  </a:lnTo>
                  <a:lnTo>
                    <a:pt x="281" y="1048"/>
                  </a:lnTo>
                  <a:lnTo>
                    <a:pt x="296" y="1017"/>
                  </a:lnTo>
                  <a:lnTo>
                    <a:pt x="267" y="1017"/>
                  </a:lnTo>
                  <a:lnTo>
                    <a:pt x="237" y="1033"/>
                  </a:lnTo>
                  <a:lnTo>
                    <a:pt x="267" y="1048"/>
                  </a:lnTo>
                  <a:lnTo>
                    <a:pt x="222" y="1063"/>
                  </a:lnTo>
                  <a:lnTo>
                    <a:pt x="207" y="1033"/>
                  </a:lnTo>
                  <a:lnTo>
                    <a:pt x="163" y="1033"/>
                  </a:lnTo>
                  <a:lnTo>
                    <a:pt x="163" y="1048"/>
                  </a:lnTo>
                  <a:lnTo>
                    <a:pt x="133" y="1048"/>
                  </a:lnTo>
                  <a:lnTo>
                    <a:pt x="133" y="1017"/>
                  </a:lnTo>
                  <a:lnTo>
                    <a:pt x="104" y="987"/>
                  </a:lnTo>
                  <a:lnTo>
                    <a:pt x="89" y="1002"/>
                  </a:lnTo>
                  <a:lnTo>
                    <a:pt x="44" y="1002"/>
                  </a:lnTo>
                  <a:lnTo>
                    <a:pt x="30" y="987"/>
                  </a:lnTo>
                  <a:lnTo>
                    <a:pt x="44" y="987"/>
                  </a:lnTo>
                  <a:lnTo>
                    <a:pt x="59" y="926"/>
                  </a:lnTo>
                  <a:lnTo>
                    <a:pt x="44" y="896"/>
                  </a:lnTo>
                  <a:lnTo>
                    <a:pt x="44" y="866"/>
                  </a:lnTo>
                  <a:lnTo>
                    <a:pt x="0" y="790"/>
                  </a:lnTo>
                  <a:lnTo>
                    <a:pt x="15" y="759"/>
                  </a:lnTo>
                  <a:lnTo>
                    <a:pt x="30" y="774"/>
                  </a:lnTo>
                  <a:lnTo>
                    <a:pt x="44" y="759"/>
                  </a:lnTo>
                  <a:lnTo>
                    <a:pt x="30" y="729"/>
                  </a:lnTo>
                  <a:lnTo>
                    <a:pt x="59" y="714"/>
                  </a:lnTo>
                  <a:lnTo>
                    <a:pt x="89" y="729"/>
                  </a:lnTo>
                  <a:lnTo>
                    <a:pt x="119" y="699"/>
                  </a:lnTo>
                  <a:lnTo>
                    <a:pt x="104" y="683"/>
                  </a:lnTo>
                  <a:lnTo>
                    <a:pt x="133" y="623"/>
                  </a:lnTo>
                  <a:lnTo>
                    <a:pt x="119" y="592"/>
                  </a:lnTo>
                  <a:lnTo>
                    <a:pt x="104" y="547"/>
                  </a:lnTo>
                  <a:lnTo>
                    <a:pt x="119" y="531"/>
                  </a:lnTo>
                  <a:lnTo>
                    <a:pt x="104" y="486"/>
                  </a:lnTo>
                  <a:lnTo>
                    <a:pt x="89" y="471"/>
                  </a:lnTo>
                  <a:lnTo>
                    <a:pt x="89" y="440"/>
                  </a:lnTo>
                  <a:lnTo>
                    <a:pt x="89" y="425"/>
                  </a:lnTo>
                  <a:lnTo>
                    <a:pt x="163" y="440"/>
                  </a:lnTo>
                  <a:lnTo>
                    <a:pt x="252" y="456"/>
                  </a:lnTo>
                  <a:lnTo>
                    <a:pt x="252" y="486"/>
                  </a:lnTo>
                  <a:lnTo>
                    <a:pt x="237" y="516"/>
                  </a:lnTo>
                  <a:lnTo>
                    <a:pt x="193" y="516"/>
                  </a:lnTo>
                  <a:lnTo>
                    <a:pt x="133" y="486"/>
                  </a:lnTo>
                  <a:lnTo>
                    <a:pt x="148" y="516"/>
                  </a:lnTo>
                  <a:lnTo>
                    <a:pt x="163" y="531"/>
                  </a:lnTo>
                  <a:lnTo>
                    <a:pt x="178" y="577"/>
                  </a:lnTo>
                  <a:lnTo>
                    <a:pt x="207" y="577"/>
                  </a:lnTo>
                  <a:lnTo>
                    <a:pt x="207" y="547"/>
                  </a:lnTo>
                  <a:lnTo>
                    <a:pt x="237" y="562"/>
                  </a:lnTo>
                  <a:lnTo>
                    <a:pt x="237" y="531"/>
                  </a:lnTo>
                  <a:lnTo>
                    <a:pt x="267" y="501"/>
                  </a:lnTo>
                  <a:lnTo>
                    <a:pt x="296" y="501"/>
                  </a:lnTo>
                  <a:lnTo>
                    <a:pt x="281" y="471"/>
                  </a:lnTo>
                  <a:lnTo>
                    <a:pt x="281" y="440"/>
                  </a:lnTo>
                  <a:lnTo>
                    <a:pt x="311" y="440"/>
                  </a:lnTo>
                  <a:lnTo>
                    <a:pt x="311" y="456"/>
                  </a:lnTo>
                  <a:lnTo>
                    <a:pt x="326" y="471"/>
                  </a:lnTo>
                  <a:lnTo>
                    <a:pt x="356" y="471"/>
                  </a:lnTo>
                  <a:lnTo>
                    <a:pt x="341" y="440"/>
                  </a:lnTo>
                  <a:lnTo>
                    <a:pt x="415" y="410"/>
                  </a:lnTo>
                  <a:lnTo>
                    <a:pt x="400" y="456"/>
                  </a:lnTo>
                  <a:lnTo>
                    <a:pt x="400" y="471"/>
                  </a:lnTo>
                  <a:lnTo>
                    <a:pt x="430" y="425"/>
                  </a:lnTo>
                  <a:lnTo>
                    <a:pt x="489" y="410"/>
                  </a:lnTo>
                  <a:lnTo>
                    <a:pt x="504" y="410"/>
                  </a:lnTo>
                  <a:lnTo>
                    <a:pt x="489" y="380"/>
                  </a:lnTo>
                  <a:lnTo>
                    <a:pt x="593" y="380"/>
                  </a:lnTo>
                  <a:lnTo>
                    <a:pt x="593" y="395"/>
                  </a:lnTo>
                  <a:lnTo>
                    <a:pt x="563" y="319"/>
                  </a:lnTo>
                  <a:lnTo>
                    <a:pt x="578" y="304"/>
                  </a:lnTo>
                  <a:lnTo>
                    <a:pt x="578" y="258"/>
                  </a:lnTo>
                  <a:lnTo>
                    <a:pt x="607" y="258"/>
                  </a:lnTo>
                  <a:lnTo>
                    <a:pt x="622" y="304"/>
                  </a:lnTo>
                  <a:lnTo>
                    <a:pt x="667" y="380"/>
                  </a:lnTo>
                  <a:lnTo>
                    <a:pt x="682" y="410"/>
                  </a:lnTo>
                  <a:lnTo>
                    <a:pt x="667" y="440"/>
                  </a:lnTo>
                  <a:lnTo>
                    <a:pt x="637" y="456"/>
                  </a:lnTo>
                  <a:lnTo>
                    <a:pt x="682" y="471"/>
                  </a:lnTo>
                  <a:lnTo>
                    <a:pt x="696" y="410"/>
                  </a:lnTo>
                  <a:lnTo>
                    <a:pt x="696" y="380"/>
                  </a:lnTo>
                  <a:lnTo>
                    <a:pt x="711" y="380"/>
                  </a:lnTo>
                  <a:lnTo>
                    <a:pt x="756" y="410"/>
                  </a:lnTo>
                  <a:lnTo>
                    <a:pt x="711" y="364"/>
                  </a:lnTo>
                  <a:lnTo>
                    <a:pt x="682" y="364"/>
                  </a:lnTo>
                  <a:lnTo>
                    <a:pt x="667" y="319"/>
                  </a:lnTo>
                  <a:lnTo>
                    <a:pt x="637" y="304"/>
                  </a:lnTo>
                  <a:lnTo>
                    <a:pt x="652" y="258"/>
                  </a:lnTo>
                  <a:lnTo>
                    <a:pt x="682" y="289"/>
                  </a:lnTo>
                  <a:lnTo>
                    <a:pt x="682" y="258"/>
                  </a:lnTo>
                  <a:lnTo>
                    <a:pt x="741" y="273"/>
                  </a:lnTo>
                  <a:lnTo>
                    <a:pt x="741" y="243"/>
                  </a:lnTo>
                  <a:lnTo>
                    <a:pt x="711" y="243"/>
                  </a:lnTo>
                  <a:lnTo>
                    <a:pt x="696" y="213"/>
                  </a:lnTo>
                  <a:lnTo>
                    <a:pt x="741" y="182"/>
                  </a:lnTo>
                  <a:lnTo>
                    <a:pt x="726" y="167"/>
                  </a:lnTo>
                  <a:lnTo>
                    <a:pt x="800" y="91"/>
                  </a:lnTo>
                  <a:lnTo>
                    <a:pt x="919" y="61"/>
                  </a:lnTo>
                  <a:lnTo>
                    <a:pt x="919" y="30"/>
                  </a:lnTo>
                  <a:lnTo>
                    <a:pt x="933" y="0"/>
                  </a:lnTo>
                  <a:lnTo>
                    <a:pt x="978" y="0"/>
                  </a:lnTo>
                  <a:lnTo>
                    <a:pt x="993" y="30"/>
                  </a:lnTo>
                  <a:lnTo>
                    <a:pt x="1022" y="0"/>
                  </a:lnTo>
                  <a:lnTo>
                    <a:pt x="1052" y="0"/>
                  </a:lnTo>
                  <a:lnTo>
                    <a:pt x="1067" y="0"/>
                  </a:lnTo>
                  <a:lnTo>
                    <a:pt x="1096" y="30"/>
                  </a:lnTo>
                  <a:lnTo>
                    <a:pt x="1082" y="61"/>
                  </a:lnTo>
                  <a:lnTo>
                    <a:pt x="1067" y="91"/>
                  </a:lnTo>
                  <a:lnTo>
                    <a:pt x="1096" y="106"/>
                  </a:lnTo>
                  <a:lnTo>
                    <a:pt x="1082" y="137"/>
                  </a:lnTo>
                  <a:lnTo>
                    <a:pt x="1156" y="61"/>
                  </a:lnTo>
                  <a:lnTo>
                    <a:pt x="1185" y="91"/>
                  </a:lnTo>
                  <a:lnTo>
                    <a:pt x="1200" y="46"/>
                  </a:lnTo>
                  <a:lnTo>
                    <a:pt x="1333" y="61"/>
                  </a:lnTo>
                  <a:lnTo>
                    <a:pt x="1452" y="106"/>
                  </a:lnTo>
                  <a:lnTo>
                    <a:pt x="1467" y="76"/>
                  </a:lnTo>
                  <a:lnTo>
                    <a:pt x="1526" y="46"/>
                  </a:lnTo>
                  <a:lnTo>
                    <a:pt x="1600" y="46"/>
                  </a:lnTo>
                  <a:lnTo>
                    <a:pt x="1644" y="61"/>
                  </a:lnTo>
                  <a:lnTo>
                    <a:pt x="1733" y="30"/>
                  </a:lnTo>
                  <a:lnTo>
                    <a:pt x="1837" y="46"/>
                  </a:lnTo>
                  <a:lnTo>
                    <a:pt x="1941" y="106"/>
                  </a:lnTo>
                  <a:lnTo>
                    <a:pt x="2015" y="61"/>
                  </a:lnTo>
                  <a:lnTo>
                    <a:pt x="2030" y="91"/>
                  </a:lnTo>
                  <a:lnTo>
                    <a:pt x="2059" y="76"/>
                  </a:lnTo>
                  <a:lnTo>
                    <a:pt x="2059" y="46"/>
                  </a:lnTo>
                  <a:lnTo>
                    <a:pt x="2133" y="30"/>
                  </a:lnTo>
                  <a:lnTo>
                    <a:pt x="2193" y="61"/>
                  </a:lnTo>
                  <a:lnTo>
                    <a:pt x="2296" y="46"/>
                  </a:lnTo>
                  <a:lnTo>
                    <a:pt x="2326" y="106"/>
                  </a:lnTo>
                  <a:lnTo>
                    <a:pt x="2296" y="106"/>
                  </a:lnTo>
                  <a:lnTo>
                    <a:pt x="2237" y="91"/>
                  </a:lnTo>
                  <a:lnTo>
                    <a:pt x="2237" y="121"/>
                  </a:lnTo>
                  <a:lnTo>
                    <a:pt x="2252" y="137"/>
                  </a:lnTo>
                  <a:lnTo>
                    <a:pt x="2296" y="137"/>
                  </a:lnTo>
                  <a:lnTo>
                    <a:pt x="2311" y="137"/>
                  </a:lnTo>
                  <a:lnTo>
                    <a:pt x="2311" y="182"/>
                  </a:lnTo>
                  <a:lnTo>
                    <a:pt x="2267" y="228"/>
                  </a:lnTo>
                  <a:lnTo>
                    <a:pt x="2237" y="273"/>
                  </a:lnTo>
                  <a:lnTo>
                    <a:pt x="2193" y="258"/>
                  </a:lnTo>
                  <a:lnTo>
                    <a:pt x="2148" y="258"/>
                  </a:lnTo>
                  <a:lnTo>
                    <a:pt x="2133" y="304"/>
                  </a:lnTo>
                  <a:lnTo>
                    <a:pt x="2119" y="273"/>
                  </a:lnTo>
                  <a:lnTo>
                    <a:pt x="2089" y="304"/>
                  </a:lnTo>
                  <a:lnTo>
                    <a:pt x="2104" y="364"/>
                  </a:lnTo>
                  <a:lnTo>
                    <a:pt x="2133" y="364"/>
                  </a:lnTo>
                  <a:lnTo>
                    <a:pt x="2133" y="395"/>
                  </a:lnTo>
                  <a:lnTo>
                    <a:pt x="2148" y="410"/>
                  </a:lnTo>
                  <a:lnTo>
                    <a:pt x="2148" y="456"/>
                  </a:lnTo>
                  <a:lnTo>
                    <a:pt x="2163" y="471"/>
                  </a:lnTo>
                  <a:lnTo>
                    <a:pt x="2148" y="486"/>
                  </a:lnTo>
                  <a:lnTo>
                    <a:pt x="2163" y="531"/>
                  </a:lnTo>
                  <a:lnTo>
                    <a:pt x="2148" y="531"/>
                  </a:lnTo>
                  <a:lnTo>
                    <a:pt x="2133" y="607"/>
                  </a:lnTo>
                  <a:lnTo>
                    <a:pt x="2045" y="456"/>
                  </a:lnTo>
                  <a:lnTo>
                    <a:pt x="2030" y="395"/>
                  </a:lnTo>
                  <a:lnTo>
                    <a:pt x="2045" y="395"/>
                  </a:lnTo>
                  <a:lnTo>
                    <a:pt x="2074" y="289"/>
                  </a:lnTo>
                  <a:lnTo>
                    <a:pt x="2045" y="213"/>
                  </a:lnTo>
                  <a:lnTo>
                    <a:pt x="2015" y="228"/>
                  </a:lnTo>
                  <a:lnTo>
                    <a:pt x="2030" y="243"/>
                  </a:lnTo>
                  <a:lnTo>
                    <a:pt x="2030" y="289"/>
                  </a:lnTo>
                  <a:lnTo>
                    <a:pt x="2000" y="289"/>
                  </a:lnTo>
                  <a:lnTo>
                    <a:pt x="2000" y="243"/>
                  </a:lnTo>
                  <a:lnTo>
                    <a:pt x="1956" y="304"/>
                  </a:lnTo>
                  <a:lnTo>
                    <a:pt x="1956" y="380"/>
                  </a:lnTo>
                  <a:lnTo>
                    <a:pt x="1926" y="395"/>
                  </a:lnTo>
                  <a:lnTo>
                    <a:pt x="1882" y="380"/>
                  </a:lnTo>
                  <a:lnTo>
                    <a:pt x="1882" y="395"/>
                  </a:lnTo>
                  <a:lnTo>
                    <a:pt x="1793" y="425"/>
                  </a:lnTo>
                  <a:lnTo>
                    <a:pt x="1763" y="547"/>
                  </a:lnTo>
                  <a:lnTo>
                    <a:pt x="1748" y="577"/>
                  </a:lnTo>
                  <a:lnTo>
                    <a:pt x="1793" y="592"/>
                  </a:lnTo>
                  <a:lnTo>
                    <a:pt x="1807" y="623"/>
                  </a:lnTo>
                  <a:lnTo>
                    <a:pt x="1837" y="577"/>
                  </a:lnTo>
                  <a:lnTo>
                    <a:pt x="1867" y="592"/>
                  </a:lnTo>
                  <a:lnTo>
                    <a:pt x="1882" y="607"/>
                  </a:lnTo>
                  <a:lnTo>
                    <a:pt x="1896" y="683"/>
                  </a:lnTo>
                  <a:lnTo>
                    <a:pt x="1911" y="744"/>
                  </a:lnTo>
                  <a:lnTo>
                    <a:pt x="1882" y="896"/>
                  </a:lnTo>
                  <a:lnTo>
                    <a:pt x="1837" y="926"/>
                  </a:lnTo>
                  <a:lnTo>
                    <a:pt x="1807" y="866"/>
                  </a:lnTo>
                  <a:lnTo>
                    <a:pt x="1837" y="850"/>
                  </a:lnTo>
                  <a:lnTo>
                    <a:pt x="1837" y="774"/>
                  </a:lnTo>
                  <a:lnTo>
                    <a:pt x="1807" y="774"/>
                  </a:lnTo>
                  <a:lnTo>
                    <a:pt x="1793" y="790"/>
                  </a:lnTo>
                  <a:lnTo>
                    <a:pt x="1778" y="790"/>
                  </a:lnTo>
                  <a:lnTo>
                    <a:pt x="1719" y="744"/>
                  </a:lnTo>
                  <a:lnTo>
                    <a:pt x="1719" y="759"/>
                  </a:lnTo>
                  <a:lnTo>
                    <a:pt x="1689" y="729"/>
                  </a:lnTo>
                  <a:lnTo>
                    <a:pt x="1644" y="683"/>
                  </a:lnTo>
                  <a:lnTo>
                    <a:pt x="1600" y="653"/>
                  </a:lnTo>
                  <a:lnTo>
                    <a:pt x="1570" y="653"/>
                  </a:lnTo>
                  <a:lnTo>
                    <a:pt x="1556" y="699"/>
                  </a:lnTo>
                  <a:lnTo>
                    <a:pt x="1570" y="699"/>
                  </a:lnTo>
                  <a:lnTo>
                    <a:pt x="1570" y="729"/>
                  </a:lnTo>
                  <a:lnTo>
                    <a:pt x="1556" y="774"/>
                  </a:lnTo>
                  <a:lnTo>
                    <a:pt x="1541" y="790"/>
                  </a:lnTo>
                  <a:lnTo>
                    <a:pt x="1526" y="790"/>
                  </a:lnTo>
                  <a:lnTo>
                    <a:pt x="1482" y="790"/>
                  </a:lnTo>
                  <a:lnTo>
                    <a:pt x="1467" y="805"/>
                  </a:lnTo>
                  <a:lnTo>
                    <a:pt x="1437" y="805"/>
                  </a:lnTo>
                  <a:lnTo>
                    <a:pt x="1422" y="820"/>
                  </a:lnTo>
                  <a:lnTo>
                    <a:pt x="1348" y="790"/>
                  </a:lnTo>
                  <a:lnTo>
                    <a:pt x="1304" y="805"/>
                  </a:lnTo>
                  <a:lnTo>
                    <a:pt x="1289" y="790"/>
                  </a:lnTo>
                  <a:lnTo>
                    <a:pt x="1230" y="759"/>
                  </a:lnTo>
                  <a:lnTo>
                    <a:pt x="1215" y="805"/>
                  </a:lnTo>
                  <a:lnTo>
                    <a:pt x="1215" y="835"/>
                  </a:lnTo>
                  <a:lnTo>
                    <a:pt x="1170" y="835"/>
                  </a:lnTo>
                  <a:lnTo>
                    <a:pt x="1126" y="835"/>
                  </a:lnTo>
                  <a:lnTo>
                    <a:pt x="1082" y="88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10" name="Freeform 626">
              <a:extLst>
                <a:ext uri="{FF2B5EF4-FFF2-40B4-BE49-F238E27FC236}">
                  <a16:creationId xmlns:a16="http://schemas.microsoft.com/office/drawing/2014/main" id="{4FDF8F46-0755-1BE6-4C90-B9C3C4ACE653}"/>
                </a:ext>
              </a:extLst>
            </p:cNvPr>
            <p:cNvSpPr>
              <a:spLocks/>
            </p:cNvSpPr>
            <p:nvPr/>
          </p:nvSpPr>
          <p:spPr bwMode="auto">
            <a:xfrm>
              <a:off x="6220005" y="3599408"/>
              <a:ext cx="2251526" cy="1037765"/>
            </a:xfrm>
            <a:custGeom>
              <a:avLst/>
              <a:gdLst>
                <a:gd name="T0" fmla="*/ 0 w 2342"/>
                <a:gd name="T1" fmla="*/ 0 h 1246"/>
                <a:gd name="T2" fmla="*/ 0 w 2342"/>
                <a:gd name="T3" fmla="*/ 0 h 1246"/>
                <a:gd name="T4" fmla="*/ 0 w 2342"/>
                <a:gd name="T5" fmla="*/ 0 h 1246"/>
                <a:gd name="T6" fmla="*/ 0 w 2342"/>
                <a:gd name="T7" fmla="*/ 0 h 1246"/>
                <a:gd name="T8" fmla="*/ 0 w 2342"/>
                <a:gd name="T9" fmla="*/ 0 h 1246"/>
                <a:gd name="T10" fmla="*/ 0 w 2342"/>
                <a:gd name="T11" fmla="*/ 0 h 1246"/>
                <a:gd name="T12" fmla="*/ 0 w 2342"/>
                <a:gd name="T13" fmla="*/ 0 h 1246"/>
                <a:gd name="T14" fmla="*/ 0 w 2342"/>
                <a:gd name="T15" fmla="*/ 0 h 1246"/>
                <a:gd name="T16" fmla="*/ 0 w 2342"/>
                <a:gd name="T17" fmla="*/ 0 h 1246"/>
                <a:gd name="T18" fmla="*/ 0 w 2342"/>
                <a:gd name="T19" fmla="*/ 0 h 1246"/>
                <a:gd name="T20" fmla="*/ 0 w 2342"/>
                <a:gd name="T21" fmla="*/ 0 h 1246"/>
                <a:gd name="T22" fmla="*/ 0 w 2342"/>
                <a:gd name="T23" fmla="*/ 0 h 1246"/>
                <a:gd name="T24" fmla="*/ 0 w 2342"/>
                <a:gd name="T25" fmla="*/ 0 h 1246"/>
                <a:gd name="T26" fmla="*/ 0 w 2342"/>
                <a:gd name="T27" fmla="*/ 0 h 1246"/>
                <a:gd name="T28" fmla="*/ 0 w 2342"/>
                <a:gd name="T29" fmla="*/ 0 h 1246"/>
                <a:gd name="T30" fmla="*/ 0 w 2342"/>
                <a:gd name="T31" fmla="*/ 0 h 1246"/>
                <a:gd name="T32" fmla="*/ 0 w 2342"/>
                <a:gd name="T33" fmla="*/ 0 h 1246"/>
                <a:gd name="T34" fmla="*/ 0 w 2342"/>
                <a:gd name="T35" fmla="*/ 0 h 1246"/>
                <a:gd name="T36" fmla="*/ 0 w 2342"/>
                <a:gd name="T37" fmla="*/ 0 h 1246"/>
                <a:gd name="T38" fmla="*/ 0 w 2342"/>
                <a:gd name="T39" fmla="*/ 0 h 1246"/>
                <a:gd name="T40" fmla="*/ 0 w 2342"/>
                <a:gd name="T41" fmla="*/ 0 h 1246"/>
                <a:gd name="T42" fmla="*/ 0 w 2342"/>
                <a:gd name="T43" fmla="*/ 0 h 1246"/>
                <a:gd name="T44" fmla="*/ 0 w 2342"/>
                <a:gd name="T45" fmla="*/ 0 h 1246"/>
                <a:gd name="T46" fmla="*/ 0 w 2342"/>
                <a:gd name="T47" fmla="*/ 0 h 1246"/>
                <a:gd name="T48" fmla="*/ 0 w 2342"/>
                <a:gd name="T49" fmla="*/ 0 h 1246"/>
                <a:gd name="T50" fmla="*/ 0 w 2342"/>
                <a:gd name="T51" fmla="*/ 0 h 1246"/>
                <a:gd name="T52" fmla="*/ 0 w 2342"/>
                <a:gd name="T53" fmla="*/ 0 h 1246"/>
                <a:gd name="T54" fmla="*/ 0 w 2342"/>
                <a:gd name="T55" fmla="*/ 0 h 1246"/>
                <a:gd name="T56" fmla="*/ 0 w 2342"/>
                <a:gd name="T57" fmla="*/ 0 h 1246"/>
                <a:gd name="T58" fmla="*/ 0 w 2342"/>
                <a:gd name="T59" fmla="*/ 0 h 1246"/>
                <a:gd name="T60" fmla="*/ 0 w 2342"/>
                <a:gd name="T61" fmla="*/ 0 h 1246"/>
                <a:gd name="T62" fmla="*/ 0 w 2342"/>
                <a:gd name="T63" fmla="*/ 0 h 1246"/>
                <a:gd name="T64" fmla="*/ 0 w 2342"/>
                <a:gd name="T65" fmla="*/ 0 h 1246"/>
                <a:gd name="T66" fmla="*/ 0 w 2342"/>
                <a:gd name="T67" fmla="*/ 0 h 1246"/>
                <a:gd name="T68" fmla="*/ 0 w 2342"/>
                <a:gd name="T69" fmla="*/ 0 h 1246"/>
                <a:gd name="T70" fmla="*/ 0 w 2342"/>
                <a:gd name="T71" fmla="*/ 0 h 1246"/>
                <a:gd name="T72" fmla="*/ 0 w 2342"/>
                <a:gd name="T73" fmla="*/ 0 h 1246"/>
                <a:gd name="T74" fmla="*/ 0 w 2342"/>
                <a:gd name="T75" fmla="*/ 0 h 1246"/>
                <a:gd name="T76" fmla="*/ 0 w 2342"/>
                <a:gd name="T77" fmla="*/ 0 h 1246"/>
                <a:gd name="T78" fmla="*/ 0 w 2342"/>
                <a:gd name="T79" fmla="*/ 0 h 1246"/>
                <a:gd name="T80" fmla="*/ 0 w 2342"/>
                <a:gd name="T81" fmla="*/ 0 h 1246"/>
                <a:gd name="T82" fmla="*/ 0 w 2342"/>
                <a:gd name="T83" fmla="*/ 0 h 1246"/>
                <a:gd name="T84" fmla="*/ 0 w 2342"/>
                <a:gd name="T85" fmla="*/ 0 h 1246"/>
                <a:gd name="T86" fmla="*/ 0 w 2342"/>
                <a:gd name="T87" fmla="*/ 0 h 1246"/>
                <a:gd name="T88" fmla="*/ 0 w 2342"/>
                <a:gd name="T89" fmla="*/ 0 h 1246"/>
                <a:gd name="T90" fmla="*/ 0 w 2342"/>
                <a:gd name="T91" fmla="*/ 0 h 1246"/>
                <a:gd name="T92" fmla="*/ 0 w 2342"/>
                <a:gd name="T93" fmla="*/ 0 h 1246"/>
                <a:gd name="T94" fmla="*/ 0 w 2342"/>
                <a:gd name="T95" fmla="*/ 0 h 1246"/>
                <a:gd name="T96" fmla="*/ 0 w 2342"/>
                <a:gd name="T97" fmla="*/ 0 h 1246"/>
                <a:gd name="T98" fmla="*/ 0 w 2342"/>
                <a:gd name="T99" fmla="*/ 0 h 1246"/>
                <a:gd name="T100" fmla="*/ 0 w 2342"/>
                <a:gd name="T101" fmla="*/ 0 h 1246"/>
                <a:gd name="T102" fmla="*/ 0 w 2342"/>
                <a:gd name="T103" fmla="*/ 0 h 1246"/>
                <a:gd name="T104" fmla="*/ 0 w 2342"/>
                <a:gd name="T105" fmla="*/ 0 h 12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342" h="1246">
                  <a:moveTo>
                    <a:pt x="1088" y="891"/>
                  </a:moveTo>
                  <a:lnTo>
                    <a:pt x="1074" y="953"/>
                  </a:lnTo>
                  <a:lnTo>
                    <a:pt x="1014" y="953"/>
                  </a:lnTo>
                  <a:lnTo>
                    <a:pt x="1029" y="984"/>
                  </a:lnTo>
                  <a:lnTo>
                    <a:pt x="999" y="999"/>
                  </a:lnTo>
                  <a:lnTo>
                    <a:pt x="1014" y="1030"/>
                  </a:lnTo>
                  <a:lnTo>
                    <a:pt x="999" y="1091"/>
                  </a:lnTo>
                  <a:lnTo>
                    <a:pt x="954" y="1122"/>
                  </a:lnTo>
                  <a:lnTo>
                    <a:pt x="939" y="1107"/>
                  </a:lnTo>
                  <a:lnTo>
                    <a:pt x="910" y="1137"/>
                  </a:lnTo>
                  <a:lnTo>
                    <a:pt x="924" y="1153"/>
                  </a:lnTo>
                  <a:lnTo>
                    <a:pt x="939" y="1184"/>
                  </a:lnTo>
                  <a:lnTo>
                    <a:pt x="910" y="1184"/>
                  </a:lnTo>
                  <a:lnTo>
                    <a:pt x="895" y="1199"/>
                  </a:lnTo>
                  <a:lnTo>
                    <a:pt x="880" y="1184"/>
                  </a:lnTo>
                  <a:lnTo>
                    <a:pt x="865" y="1168"/>
                  </a:lnTo>
                  <a:lnTo>
                    <a:pt x="850" y="1184"/>
                  </a:lnTo>
                  <a:lnTo>
                    <a:pt x="820" y="1199"/>
                  </a:lnTo>
                  <a:lnTo>
                    <a:pt x="805" y="1199"/>
                  </a:lnTo>
                  <a:lnTo>
                    <a:pt x="775" y="1199"/>
                  </a:lnTo>
                  <a:lnTo>
                    <a:pt x="760" y="1230"/>
                  </a:lnTo>
                  <a:lnTo>
                    <a:pt x="746" y="1245"/>
                  </a:lnTo>
                  <a:lnTo>
                    <a:pt x="716" y="1245"/>
                  </a:lnTo>
                  <a:lnTo>
                    <a:pt x="716" y="1230"/>
                  </a:lnTo>
                  <a:lnTo>
                    <a:pt x="626" y="1199"/>
                  </a:lnTo>
                  <a:lnTo>
                    <a:pt x="611" y="1199"/>
                  </a:lnTo>
                  <a:lnTo>
                    <a:pt x="596" y="1214"/>
                  </a:lnTo>
                  <a:lnTo>
                    <a:pt x="567" y="1153"/>
                  </a:lnTo>
                  <a:lnTo>
                    <a:pt x="582" y="1153"/>
                  </a:lnTo>
                  <a:lnTo>
                    <a:pt x="567" y="1122"/>
                  </a:lnTo>
                  <a:lnTo>
                    <a:pt x="552" y="1137"/>
                  </a:lnTo>
                  <a:lnTo>
                    <a:pt x="552" y="1107"/>
                  </a:lnTo>
                  <a:lnTo>
                    <a:pt x="522" y="1076"/>
                  </a:lnTo>
                  <a:lnTo>
                    <a:pt x="507" y="1061"/>
                  </a:lnTo>
                  <a:lnTo>
                    <a:pt x="522" y="1061"/>
                  </a:lnTo>
                  <a:lnTo>
                    <a:pt x="522" y="1030"/>
                  </a:lnTo>
                  <a:lnTo>
                    <a:pt x="537" y="1030"/>
                  </a:lnTo>
                  <a:lnTo>
                    <a:pt x="537" y="999"/>
                  </a:lnTo>
                  <a:lnTo>
                    <a:pt x="507" y="999"/>
                  </a:lnTo>
                  <a:lnTo>
                    <a:pt x="492" y="999"/>
                  </a:lnTo>
                  <a:lnTo>
                    <a:pt x="447" y="1030"/>
                  </a:lnTo>
                  <a:lnTo>
                    <a:pt x="447" y="1061"/>
                  </a:lnTo>
                  <a:lnTo>
                    <a:pt x="492" y="1122"/>
                  </a:lnTo>
                  <a:lnTo>
                    <a:pt x="507" y="1153"/>
                  </a:lnTo>
                  <a:lnTo>
                    <a:pt x="507" y="1214"/>
                  </a:lnTo>
                  <a:lnTo>
                    <a:pt x="492" y="1184"/>
                  </a:lnTo>
                  <a:lnTo>
                    <a:pt x="447" y="1199"/>
                  </a:lnTo>
                  <a:lnTo>
                    <a:pt x="432" y="1184"/>
                  </a:lnTo>
                  <a:lnTo>
                    <a:pt x="432" y="1168"/>
                  </a:lnTo>
                  <a:lnTo>
                    <a:pt x="418" y="1168"/>
                  </a:lnTo>
                  <a:lnTo>
                    <a:pt x="418" y="1153"/>
                  </a:lnTo>
                  <a:lnTo>
                    <a:pt x="403" y="1137"/>
                  </a:lnTo>
                  <a:lnTo>
                    <a:pt x="373" y="1137"/>
                  </a:lnTo>
                  <a:lnTo>
                    <a:pt x="358" y="1107"/>
                  </a:lnTo>
                  <a:lnTo>
                    <a:pt x="328" y="1107"/>
                  </a:lnTo>
                  <a:lnTo>
                    <a:pt x="283" y="1061"/>
                  </a:lnTo>
                  <a:lnTo>
                    <a:pt x="298" y="1030"/>
                  </a:lnTo>
                  <a:lnTo>
                    <a:pt x="268" y="1030"/>
                  </a:lnTo>
                  <a:lnTo>
                    <a:pt x="239" y="1045"/>
                  </a:lnTo>
                  <a:lnTo>
                    <a:pt x="268" y="1061"/>
                  </a:lnTo>
                  <a:lnTo>
                    <a:pt x="224" y="1076"/>
                  </a:lnTo>
                  <a:lnTo>
                    <a:pt x="209" y="1045"/>
                  </a:lnTo>
                  <a:lnTo>
                    <a:pt x="164" y="1045"/>
                  </a:lnTo>
                  <a:lnTo>
                    <a:pt x="164" y="1061"/>
                  </a:lnTo>
                  <a:lnTo>
                    <a:pt x="134" y="1061"/>
                  </a:lnTo>
                  <a:lnTo>
                    <a:pt x="134" y="1030"/>
                  </a:lnTo>
                  <a:lnTo>
                    <a:pt x="104" y="999"/>
                  </a:lnTo>
                  <a:lnTo>
                    <a:pt x="89" y="1014"/>
                  </a:lnTo>
                  <a:lnTo>
                    <a:pt x="45" y="1014"/>
                  </a:lnTo>
                  <a:lnTo>
                    <a:pt x="30" y="999"/>
                  </a:lnTo>
                  <a:lnTo>
                    <a:pt x="45" y="999"/>
                  </a:lnTo>
                  <a:lnTo>
                    <a:pt x="60" y="938"/>
                  </a:lnTo>
                  <a:lnTo>
                    <a:pt x="45" y="907"/>
                  </a:lnTo>
                  <a:lnTo>
                    <a:pt x="45" y="876"/>
                  </a:lnTo>
                  <a:lnTo>
                    <a:pt x="0" y="799"/>
                  </a:lnTo>
                  <a:lnTo>
                    <a:pt x="15" y="769"/>
                  </a:lnTo>
                  <a:lnTo>
                    <a:pt x="30" y="784"/>
                  </a:lnTo>
                  <a:lnTo>
                    <a:pt x="45" y="769"/>
                  </a:lnTo>
                  <a:lnTo>
                    <a:pt x="30" y="738"/>
                  </a:lnTo>
                  <a:lnTo>
                    <a:pt x="60" y="722"/>
                  </a:lnTo>
                  <a:lnTo>
                    <a:pt x="89" y="738"/>
                  </a:lnTo>
                  <a:lnTo>
                    <a:pt x="119" y="707"/>
                  </a:lnTo>
                  <a:lnTo>
                    <a:pt x="104" y="692"/>
                  </a:lnTo>
                  <a:lnTo>
                    <a:pt x="134" y="630"/>
                  </a:lnTo>
                  <a:lnTo>
                    <a:pt x="119" y="599"/>
                  </a:lnTo>
                  <a:lnTo>
                    <a:pt x="104" y="553"/>
                  </a:lnTo>
                  <a:lnTo>
                    <a:pt x="119" y="538"/>
                  </a:lnTo>
                  <a:lnTo>
                    <a:pt x="104" y="492"/>
                  </a:lnTo>
                  <a:lnTo>
                    <a:pt x="89" y="476"/>
                  </a:lnTo>
                  <a:lnTo>
                    <a:pt x="89" y="446"/>
                  </a:lnTo>
                  <a:lnTo>
                    <a:pt x="89" y="430"/>
                  </a:lnTo>
                  <a:lnTo>
                    <a:pt x="164" y="446"/>
                  </a:lnTo>
                  <a:lnTo>
                    <a:pt x="253" y="461"/>
                  </a:lnTo>
                  <a:lnTo>
                    <a:pt x="253" y="492"/>
                  </a:lnTo>
                  <a:lnTo>
                    <a:pt x="239" y="523"/>
                  </a:lnTo>
                  <a:lnTo>
                    <a:pt x="194" y="523"/>
                  </a:lnTo>
                  <a:lnTo>
                    <a:pt x="134" y="492"/>
                  </a:lnTo>
                  <a:lnTo>
                    <a:pt x="149" y="523"/>
                  </a:lnTo>
                  <a:lnTo>
                    <a:pt x="164" y="538"/>
                  </a:lnTo>
                  <a:lnTo>
                    <a:pt x="179" y="584"/>
                  </a:lnTo>
                  <a:lnTo>
                    <a:pt x="209" y="584"/>
                  </a:lnTo>
                  <a:lnTo>
                    <a:pt x="209" y="553"/>
                  </a:lnTo>
                  <a:lnTo>
                    <a:pt x="239" y="569"/>
                  </a:lnTo>
                  <a:lnTo>
                    <a:pt x="239" y="538"/>
                  </a:lnTo>
                  <a:lnTo>
                    <a:pt x="268" y="507"/>
                  </a:lnTo>
                  <a:lnTo>
                    <a:pt x="298" y="507"/>
                  </a:lnTo>
                  <a:lnTo>
                    <a:pt x="283" y="476"/>
                  </a:lnTo>
                  <a:lnTo>
                    <a:pt x="283" y="446"/>
                  </a:lnTo>
                  <a:lnTo>
                    <a:pt x="313" y="446"/>
                  </a:lnTo>
                  <a:lnTo>
                    <a:pt x="313" y="461"/>
                  </a:lnTo>
                  <a:lnTo>
                    <a:pt x="328" y="476"/>
                  </a:lnTo>
                  <a:lnTo>
                    <a:pt x="358" y="476"/>
                  </a:lnTo>
                  <a:lnTo>
                    <a:pt x="343" y="446"/>
                  </a:lnTo>
                  <a:lnTo>
                    <a:pt x="418" y="415"/>
                  </a:lnTo>
                  <a:lnTo>
                    <a:pt x="403" y="461"/>
                  </a:lnTo>
                  <a:lnTo>
                    <a:pt x="403" y="476"/>
                  </a:lnTo>
                  <a:lnTo>
                    <a:pt x="432" y="430"/>
                  </a:lnTo>
                  <a:lnTo>
                    <a:pt x="492" y="415"/>
                  </a:lnTo>
                  <a:lnTo>
                    <a:pt x="507" y="415"/>
                  </a:lnTo>
                  <a:lnTo>
                    <a:pt x="492" y="384"/>
                  </a:lnTo>
                  <a:lnTo>
                    <a:pt x="596" y="384"/>
                  </a:lnTo>
                  <a:lnTo>
                    <a:pt x="596" y="400"/>
                  </a:lnTo>
                  <a:lnTo>
                    <a:pt x="567" y="323"/>
                  </a:lnTo>
                  <a:lnTo>
                    <a:pt x="582" y="307"/>
                  </a:lnTo>
                  <a:lnTo>
                    <a:pt x="582" y="261"/>
                  </a:lnTo>
                  <a:lnTo>
                    <a:pt x="611" y="261"/>
                  </a:lnTo>
                  <a:lnTo>
                    <a:pt x="626" y="307"/>
                  </a:lnTo>
                  <a:lnTo>
                    <a:pt x="671" y="384"/>
                  </a:lnTo>
                  <a:lnTo>
                    <a:pt x="686" y="415"/>
                  </a:lnTo>
                  <a:lnTo>
                    <a:pt x="671" y="446"/>
                  </a:lnTo>
                  <a:lnTo>
                    <a:pt x="641" y="461"/>
                  </a:lnTo>
                  <a:lnTo>
                    <a:pt x="686" y="476"/>
                  </a:lnTo>
                  <a:lnTo>
                    <a:pt x="701" y="415"/>
                  </a:lnTo>
                  <a:lnTo>
                    <a:pt x="701" y="384"/>
                  </a:lnTo>
                  <a:lnTo>
                    <a:pt x="716" y="384"/>
                  </a:lnTo>
                  <a:lnTo>
                    <a:pt x="760" y="415"/>
                  </a:lnTo>
                  <a:lnTo>
                    <a:pt x="716" y="369"/>
                  </a:lnTo>
                  <a:lnTo>
                    <a:pt x="686" y="369"/>
                  </a:lnTo>
                  <a:lnTo>
                    <a:pt x="671" y="323"/>
                  </a:lnTo>
                  <a:lnTo>
                    <a:pt x="641" y="307"/>
                  </a:lnTo>
                  <a:lnTo>
                    <a:pt x="656" y="261"/>
                  </a:lnTo>
                  <a:lnTo>
                    <a:pt x="686" y="292"/>
                  </a:lnTo>
                  <a:lnTo>
                    <a:pt x="686" y="261"/>
                  </a:lnTo>
                  <a:lnTo>
                    <a:pt x="746" y="277"/>
                  </a:lnTo>
                  <a:lnTo>
                    <a:pt x="746" y="246"/>
                  </a:lnTo>
                  <a:lnTo>
                    <a:pt x="716" y="246"/>
                  </a:lnTo>
                  <a:lnTo>
                    <a:pt x="701" y="215"/>
                  </a:lnTo>
                  <a:lnTo>
                    <a:pt x="746" y="184"/>
                  </a:lnTo>
                  <a:lnTo>
                    <a:pt x="731" y="169"/>
                  </a:lnTo>
                  <a:lnTo>
                    <a:pt x="805" y="92"/>
                  </a:lnTo>
                  <a:lnTo>
                    <a:pt x="924" y="61"/>
                  </a:lnTo>
                  <a:lnTo>
                    <a:pt x="924" y="31"/>
                  </a:lnTo>
                  <a:lnTo>
                    <a:pt x="939" y="0"/>
                  </a:lnTo>
                  <a:lnTo>
                    <a:pt x="984" y="0"/>
                  </a:lnTo>
                  <a:lnTo>
                    <a:pt x="999" y="31"/>
                  </a:lnTo>
                  <a:lnTo>
                    <a:pt x="1029" y="0"/>
                  </a:lnTo>
                  <a:lnTo>
                    <a:pt x="1059" y="0"/>
                  </a:lnTo>
                  <a:lnTo>
                    <a:pt x="1074" y="0"/>
                  </a:lnTo>
                  <a:lnTo>
                    <a:pt x="1103" y="31"/>
                  </a:lnTo>
                  <a:lnTo>
                    <a:pt x="1088" y="61"/>
                  </a:lnTo>
                  <a:lnTo>
                    <a:pt x="1074" y="92"/>
                  </a:lnTo>
                  <a:lnTo>
                    <a:pt x="1103" y="108"/>
                  </a:lnTo>
                  <a:lnTo>
                    <a:pt x="1088" y="138"/>
                  </a:lnTo>
                  <a:lnTo>
                    <a:pt x="1163" y="61"/>
                  </a:lnTo>
                  <a:lnTo>
                    <a:pt x="1193" y="92"/>
                  </a:lnTo>
                  <a:lnTo>
                    <a:pt x="1208" y="46"/>
                  </a:lnTo>
                  <a:lnTo>
                    <a:pt x="1342" y="61"/>
                  </a:lnTo>
                  <a:lnTo>
                    <a:pt x="1461" y="108"/>
                  </a:lnTo>
                  <a:lnTo>
                    <a:pt x="1476" y="77"/>
                  </a:lnTo>
                  <a:lnTo>
                    <a:pt x="1536" y="46"/>
                  </a:lnTo>
                  <a:lnTo>
                    <a:pt x="1610" y="46"/>
                  </a:lnTo>
                  <a:lnTo>
                    <a:pt x="1655" y="61"/>
                  </a:lnTo>
                  <a:lnTo>
                    <a:pt x="1745" y="31"/>
                  </a:lnTo>
                  <a:lnTo>
                    <a:pt x="1849" y="46"/>
                  </a:lnTo>
                  <a:lnTo>
                    <a:pt x="1953" y="108"/>
                  </a:lnTo>
                  <a:lnTo>
                    <a:pt x="2028" y="61"/>
                  </a:lnTo>
                  <a:lnTo>
                    <a:pt x="2043" y="92"/>
                  </a:lnTo>
                  <a:lnTo>
                    <a:pt x="2073" y="77"/>
                  </a:lnTo>
                  <a:lnTo>
                    <a:pt x="2073" y="46"/>
                  </a:lnTo>
                  <a:lnTo>
                    <a:pt x="2147" y="31"/>
                  </a:lnTo>
                  <a:lnTo>
                    <a:pt x="2207" y="61"/>
                  </a:lnTo>
                  <a:lnTo>
                    <a:pt x="2311" y="46"/>
                  </a:lnTo>
                  <a:lnTo>
                    <a:pt x="2341" y="108"/>
                  </a:lnTo>
                  <a:lnTo>
                    <a:pt x="2311" y="108"/>
                  </a:lnTo>
                  <a:lnTo>
                    <a:pt x="2252" y="92"/>
                  </a:lnTo>
                  <a:lnTo>
                    <a:pt x="2252" y="123"/>
                  </a:lnTo>
                  <a:lnTo>
                    <a:pt x="2266" y="138"/>
                  </a:lnTo>
                  <a:lnTo>
                    <a:pt x="2311" y="138"/>
                  </a:lnTo>
                  <a:lnTo>
                    <a:pt x="2326" y="138"/>
                  </a:lnTo>
                  <a:lnTo>
                    <a:pt x="2326" y="184"/>
                  </a:lnTo>
                  <a:lnTo>
                    <a:pt x="2281" y="231"/>
                  </a:lnTo>
                  <a:lnTo>
                    <a:pt x="2252" y="277"/>
                  </a:lnTo>
                  <a:lnTo>
                    <a:pt x="2207" y="261"/>
                  </a:lnTo>
                  <a:lnTo>
                    <a:pt x="2162" y="261"/>
                  </a:lnTo>
                  <a:lnTo>
                    <a:pt x="2147" y="307"/>
                  </a:lnTo>
                  <a:lnTo>
                    <a:pt x="2132" y="277"/>
                  </a:lnTo>
                  <a:lnTo>
                    <a:pt x="2102" y="307"/>
                  </a:lnTo>
                  <a:lnTo>
                    <a:pt x="2117" y="369"/>
                  </a:lnTo>
                  <a:lnTo>
                    <a:pt x="2147" y="369"/>
                  </a:lnTo>
                  <a:lnTo>
                    <a:pt x="2147" y="400"/>
                  </a:lnTo>
                  <a:lnTo>
                    <a:pt x="2162" y="415"/>
                  </a:lnTo>
                  <a:lnTo>
                    <a:pt x="2162" y="461"/>
                  </a:lnTo>
                  <a:lnTo>
                    <a:pt x="2177" y="476"/>
                  </a:lnTo>
                  <a:lnTo>
                    <a:pt x="2162" y="492"/>
                  </a:lnTo>
                  <a:lnTo>
                    <a:pt x="2177" y="538"/>
                  </a:lnTo>
                  <a:lnTo>
                    <a:pt x="2162" y="538"/>
                  </a:lnTo>
                  <a:lnTo>
                    <a:pt x="2147" y="615"/>
                  </a:lnTo>
                  <a:lnTo>
                    <a:pt x="2058" y="461"/>
                  </a:lnTo>
                  <a:lnTo>
                    <a:pt x="2043" y="400"/>
                  </a:lnTo>
                  <a:lnTo>
                    <a:pt x="2058" y="400"/>
                  </a:lnTo>
                  <a:lnTo>
                    <a:pt x="2088" y="292"/>
                  </a:lnTo>
                  <a:lnTo>
                    <a:pt x="2058" y="215"/>
                  </a:lnTo>
                  <a:lnTo>
                    <a:pt x="2028" y="231"/>
                  </a:lnTo>
                  <a:lnTo>
                    <a:pt x="2043" y="246"/>
                  </a:lnTo>
                  <a:lnTo>
                    <a:pt x="2043" y="292"/>
                  </a:lnTo>
                  <a:lnTo>
                    <a:pt x="2013" y="292"/>
                  </a:lnTo>
                  <a:lnTo>
                    <a:pt x="2013" y="246"/>
                  </a:lnTo>
                  <a:lnTo>
                    <a:pt x="1968" y="307"/>
                  </a:lnTo>
                  <a:lnTo>
                    <a:pt x="1968" y="384"/>
                  </a:lnTo>
                  <a:lnTo>
                    <a:pt x="1938" y="400"/>
                  </a:lnTo>
                  <a:lnTo>
                    <a:pt x="1894" y="384"/>
                  </a:lnTo>
                  <a:lnTo>
                    <a:pt x="1894" y="400"/>
                  </a:lnTo>
                  <a:lnTo>
                    <a:pt x="1804" y="430"/>
                  </a:lnTo>
                  <a:lnTo>
                    <a:pt x="1774" y="553"/>
                  </a:lnTo>
                  <a:lnTo>
                    <a:pt x="1759" y="584"/>
                  </a:lnTo>
                  <a:lnTo>
                    <a:pt x="1804" y="599"/>
                  </a:lnTo>
                  <a:lnTo>
                    <a:pt x="1819" y="630"/>
                  </a:lnTo>
                  <a:lnTo>
                    <a:pt x="1849" y="584"/>
                  </a:lnTo>
                  <a:lnTo>
                    <a:pt x="1879" y="599"/>
                  </a:lnTo>
                  <a:lnTo>
                    <a:pt x="1894" y="615"/>
                  </a:lnTo>
                  <a:lnTo>
                    <a:pt x="1909" y="692"/>
                  </a:lnTo>
                  <a:lnTo>
                    <a:pt x="1923" y="753"/>
                  </a:lnTo>
                  <a:lnTo>
                    <a:pt x="1894" y="907"/>
                  </a:lnTo>
                  <a:lnTo>
                    <a:pt x="1849" y="938"/>
                  </a:lnTo>
                  <a:lnTo>
                    <a:pt x="1819" y="876"/>
                  </a:lnTo>
                  <a:lnTo>
                    <a:pt x="1849" y="861"/>
                  </a:lnTo>
                  <a:lnTo>
                    <a:pt x="1849" y="784"/>
                  </a:lnTo>
                  <a:lnTo>
                    <a:pt x="1819" y="784"/>
                  </a:lnTo>
                  <a:lnTo>
                    <a:pt x="1804" y="799"/>
                  </a:lnTo>
                  <a:lnTo>
                    <a:pt x="1789" y="799"/>
                  </a:lnTo>
                  <a:lnTo>
                    <a:pt x="1730" y="753"/>
                  </a:lnTo>
                  <a:lnTo>
                    <a:pt x="1730" y="769"/>
                  </a:lnTo>
                  <a:lnTo>
                    <a:pt x="1700" y="738"/>
                  </a:lnTo>
                  <a:lnTo>
                    <a:pt x="1655" y="692"/>
                  </a:lnTo>
                  <a:lnTo>
                    <a:pt x="1610" y="661"/>
                  </a:lnTo>
                  <a:lnTo>
                    <a:pt x="1581" y="661"/>
                  </a:lnTo>
                  <a:lnTo>
                    <a:pt x="1566" y="707"/>
                  </a:lnTo>
                  <a:lnTo>
                    <a:pt x="1581" y="707"/>
                  </a:lnTo>
                  <a:lnTo>
                    <a:pt x="1581" y="738"/>
                  </a:lnTo>
                  <a:lnTo>
                    <a:pt x="1566" y="784"/>
                  </a:lnTo>
                  <a:lnTo>
                    <a:pt x="1551" y="799"/>
                  </a:lnTo>
                  <a:lnTo>
                    <a:pt x="1536" y="799"/>
                  </a:lnTo>
                  <a:lnTo>
                    <a:pt x="1491" y="799"/>
                  </a:lnTo>
                  <a:lnTo>
                    <a:pt x="1476" y="815"/>
                  </a:lnTo>
                  <a:lnTo>
                    <a:pt x="1446" y="815"/>
                  </a:lnTo>
                  <a:lnTo>
                    <a:pt x="1431" y="830"/>
                  </a:lnTo>
                  <a:lnTo>
                    <a:pt x="1357" y="799"/>
                  </a:lnTo>
                  <a:lnTo>
                    <a:pt x="1312" y="815"/>
                  </a:lnTo>
                  <a:lnTo>
                    <a:pt x="1297" y="799"/>
                  </a:lnTo>
                  <a:lnTo>
                    <a:pt x="1238" y="769"/>
                  </a:lnTo>
                  <a:lnTo>
                    <a:pt x="1223" y="815"/>
                  </a:lnTo>
                  <a:lnTo>
                    <a:pt x="1223" y="845"/>
                  </a:lnTo>
                  <a:lnTo>
                    <a:pt x="1178" y="845"/>
                  </a:lnTo>
                  <a:lnTo>
                    <a:pt x="1133" y="845"/>
                  </a:lnTo>
                  <a:lnTo>
                    <a:pt x="1088" y="89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11" name="Freeform 627">
              <a:extLst>
                <a:ext uri="{FF2B5EF4-FFF2-40B4-BE49-F238E27FC236}">
                  <a16:creationId xmlns:a16="http://schemas.microsoft.com/office/drawing/2014/main" id="{F2805C08-0AE8-8B98-FA67-E69561890452}"/>
                </a:ext>
              </a:extLst>
            </p:cNvPr>
            <p:cNvSpPr>
              <a:spLocks/>
            </p:cNvSpPr>
            <p:nvPr/>
          </p:nvSpPr>
          <p:spPr bwMode="auto">
            <a:xfrm>
              <a:off x="7052928" y="4380172"/>
              <a:ext cx="85116" cy="42291"/>
            </a:xfrm>
            <a:custGeom>
              <a:avLst/>
              <a:gdLst>
                <a:gd name="T0" fmla="*/ 0 w 90"/>
                <a:gd name="T1" fmla="*/ 0 h 47"/>
                <a:gd name="T2" fmla="*/ 0 w 90"/>
                <a:gd name="T3" fmla="*/ 0 h 47"/>
                <a:gd name="T4" fmla="*/ 0 w 90"/>
                <a:gd name="T5" fmla="*/ 0 h 47"/>
                <a:gd name="T6" fmla="*/ 0 w 90"/>
                <a:gd name="T7" fmla="*/ 0 h 47"/>
                <a:gd name="T8" fmla="*/ 0 w 90"/>
                <a:gd name="T9" fmla="*/ 0 h 47"/>
                <a:gd name="T10" fmla="*/ 0 w 90"/>
                <a:gd name="T11" fmla="*/ 0 h 47"/>
                <a:gd name="T12" fmla="*/ 0 w 90"/>
                <a:gd name="T13" fmla="*/ 0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47">
                  <a:moveTo>
                    <a:pt x="30" y="46"/>
                  </a:moveTo>
                  <a:lnTo>
                    <a:pt x="0" y="46"/>
                  </a:lnTo>
                  <a:lnTo>
                    <a:pt x="0" y="0"/>
                  </a:lnTo>
                  <a:lnTo>
                    <a:pt x="89" y="0"/>
                  </a:lnTo>
                  <a:lnTo>
                    <a:pt x="89" y="15"/>
                  </a:lnTo>
                  <a:lnTo>
                    <a:pt x="45" y="15"/>
                  </a:lnTo>
                  <a:lnTo>
                    <a:pt x="30"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12" name="Freeform 628">
              <a:extLst>
                <a:ext uri="{FF2B5EF4-FFF2-40B4-BE49-F238E27FC236}">
                  <a16:creationId xmlns:a16="http://schemas.microsoft.com/office/drawing/2014/main" id="{F6E28BF5-CAF7-C24F-ECB2-EF9F581BBC5B}"/>
                </a:ext>
              </a:extLst>
            </p:cNvPr>
            <p:cNvSpPr>
              <a:spLocks/>
            </p:cNvSpPr>
            <p:nvPr/>
          </p:nvSpPr>
          <p:spPr bwMode="auto">
            <a:xfrm>
              <a:off x="6836084" y="4430596"/>
              <a:ext cx="32425" cy="52051"/>
            </a:xfrm>
            <a:custGeom>
              <a:avLst/>
              <a:gdLst>
                <a:gd name="T0" fmla="*/ 0 w 31"/>
                <a:gd name="T1" fmla="*/ 0 h 62"/>
                <a:gd name="T2" fmla="*/ 0 w 31"/>
                <a:gd name="T3" fmla="*/ 0 h 62"/>
                <a:gd name="T4" fmla="*/ 0 w 31"/>
                <a:gd name="T5" fmla="*/ 0 h 62"/>
                <a:gd name="T6" fmla="*/ 0 w 31"/>
                <a:gd name="T7" fmla="*/ 0 h 62"/>
                <a:gd name="T8" fmla="*/ 0 w 31"/>
                <a:gd name="T9" fmla="*/ 0 h 62"/>
                <a:gd name="T10" fmla="*/ 0 w 31"/>
                <a:gd name="T11" fmla="*/ 0 h 62"/>
                <a:gd name="T12" fmla="*/ 0 w 31"/>
                <a:gd name="T13" fmla="*/ 0 h 62"/>
                <a:gd name="T14" fmla="*/ 0 w 31"/>
                <a:gd name="T15" fmla="*/ 0 h 62"/>
                <a:gd name="T16" fmla="*/ 0 w 31"/>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62">
                  <a:moveTo>
                    <a:pt x="30" y="31"/>
                  </a:moveTo>
                  <a:lnTo>
                    <a:pt x="30" y="15"/>
                  </a:lnTo>
                  <a:lnTo>
                    <a:pt x="15" y="0"/>
                  </a:lnTo>
                  <a:lnTo>
                    <a:pt x="0" y="15"/>
                  </a:lnTo>
                  <a:lnTo>
                    <a:pt x="0" y="31"/>
                  </a:lnTo>
                  <a:lnTo>
                    <a:pt x="15" y="61"/>
                  </a:lnTo>
                  <a:lnTo>
                    <a:pt x="30" y="61"/>
                  </a:lnTo>
                  <a:lnTo>
                    <a:pt x="30" y="46"/>
                  </a:lnTo>
                  <a:lnTo>
                    <a:pt x="3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13" name="Freeform 629">
              <a:extLst>
                <a:ext uri="{FF2B5EF4-FFF2-40B4-BE49-F238E27FC236}">
                  <a16:creationId xmlns:a16="http://schemas.microsoft.com/office/drawing/2014/main" id="{2CE3BDC1-D2FF-C2DF-3270-B4E8F3B03329}"/>
                </a:ext>
              </a:extLst>
            </p:cNvPr>
            <p:cNvSpPr>
              <a:spLocks/>
            </p:cNvSpPr>
            <p:nvPr/>
          </p:nvSpPr>
          <p:spPr bwMode="auto">
            <a:xfrm>
              <a:off x="6594922" y="3701883"/>
              <a:ext cx="129701" cy="128501"/>
            </a:xfrm>
            <a:custGeom>
              <a:avLst/>
              <a:gdLst>
                <a:gd name="T0" fmla="*/ 0 w 134"/>
                <a:gd name="T1" fmla="*/ 0 h 156"/>
                <a:gd name="T2" fmla="*/ 0 w 134"/>
                <a:gd name="T3" fmla="*/ 0 h 156"/>
                <a:gd name="T4" fmla="*/ 0 w 134"/>
                <a:gd name="T5" fmla="*/ 0 h 156"/>
                <a:gd name="T6" fmla="*/ 0 w 134"/>
                <a:gd name="T7" fmla="*/ 0 h 156"/>
                <a:gd name="T8" fmla="*/ 0 w 134"/>
                <a:gd name="T9" fmla="*/ 0 h 156"/>
                <a:gd name="T10" fmla="*/ 0 w 134"/>
                <a:gd name="T11" fmla="*/ 0 h 156"/>
                <a:gd name="T12" fmla="*/ 0 w 134"/>
                <a:gd name="T13" fmla="*/ 0 h 156"/>
                <a:gd name="T14" fmla="*/ 0 w 134"/>
                <a:gd name="T15" fmla="*/ 0 h 156"/>
                <a:gd name="T16" fmla="*/ 0 w 134"/>
                <a:gd name="T17" fmla="*/ 0 h 156"/>
                <a:gd name="T18" fmla="*/ 0 w 134"/>
                <a:gd name="T19" fmla="*/ 0 h 156"/>
                <a:gd name="T20" fmla="*/ 0 w 134"/>
                <a:gd name="T21" fmla="*/ 0 h 156"/>
                <a:gd name="T22" fmla="*/ 0 w 134"/>
                <a:gd name="T23" fmla="*/ 0 h 156"/>
                <a:gd name="T24" fmla="*/ 0 w 134"/>
                <a:gd name="T25" fmla="*/ 0 h 1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4" h="156">
                  <a:moveTo>
                    <a:pt x="15" y="155"/>
                  </a:moveTo>
                  <a:lnTo>
                    <a:pt x="15" y="140"/>
                  </a:lnTo>
                  <a:lnTo>
                    <a:pt x="59" y="93"/>
                  </a:lnTo>
                  <a:lnTo>
                    <a:pt x="103" y="47"/>
                  </a:lnTo>
                  <a:lnTo>
                    <a:pt x="133" y="31"/>
                  </a:lnTo>
                  <a:lnTo>
                    <a:pt x="118" y="0"/>
                  </a:lnTo>
                  <a:lnTo>
                    <a:pt x="103" y="0"/>
                  </a:lnTo>
                  <a:lnTo>
                    <a:pt x="89" y="16"/>
                  </a:lnTo>
                  <a:lnTo>
                    <a:pt x="74" y="31"/>
                  </a:lnTo>
                  <a:lnTo>
                    <a:pt x="30" y="62"/>
                  </a:lnTo>
                  <a:lnTo>
                    <a:pt x="0" y="109"/>
                  </a:lnTo>
                  <a:lnTo>
                    <a:pt x="0" y="140"/>
                  </a:lnTo>
                  <a:lnTo>
                    <a:pt x="15" y="15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14" name="Freeform 630">
              <a:extLst>
                <a:ext uri="{FF2B5EF4-FFF2-40B4-BE49-F238E27FC236}">
                  <a16:creationId xmlns:a16="http://schemas.microsoft.com/office/drawing/2014/main" id="{C609BBFF-562B-640F-0991-D2B1211D5F90}"/>
                </a:ext>
              </a:extLst>
            </p:cNvPr>
            <p:cNvSpPr>
              <a:spLocks/>
            </p:cNvSpPr>
            <p:nvPr/>
          </p:nvSpPr>
          <p:spPr bwMode="auto">
            <a:xfrm>
              <a:off x="8027711" y="4071120"/>
              <a:ext cx="131728" cy="193564"/>
            </a:xfrm>
            <a:custGeom>
              <a:avLst/>
              <a:gdLst>
                <a:gd name="T0" fmla="*/ 0 w 136"/>
                <a:gd name="T1" fmla="*/ 0 h 231"/>
                <a:gd name="T2" fmla="*/ 0 w 136"/>
                <a:gd name="T3" fmla="*/ 0 h 231"/>
                <a:gd name="T4" fmla="*/ 0 w 136"/>
                <a:gd name="T5" fmla="*/ 0 h 231"/>
                <a:gd name="T6" fmla="*/ 0 w 136"/>
                <a:gd name="T7" fmla="*/ 0 h 231"/>
                <a:gd name="T8" fmla="*/ 0 w 136"/>
                <a:gd name="T9" fmla="*/ 0 h 231"/>
                <a:gd name="T10" fmla="*/ 0 w 136"/>
                <a:gd name="T11" fmla="*/ 0 h 231"/>
                <a:gd name="T12" fmla="*/ 0 w 136"/>
                <a:gd name="T13" fmla="*/ 0 h 231"/>
                <a:gd name="T14" fmla="*/ 0 w 136"/>
                <a:gd name="T15" fmla="*/ 0 h 231"/>
                <a:gd name="T16" fmla="*/ 0 w 136"/>
                <a:gd name="T17" fmla="*/ 0 h 231"/>
                <a:gd name="T18" fmla="*/ 0 w 136"/>
                <a:gd name="T19" fmla="*/ 0 h 231"/>
                <a:gd name="T20" fmla="*/ 0 w 136"/>
                <a:gd name="T21" fmla="*/ 0 h 231"/>
                <a:gd name="T22" fmla="*/ 0 w 136"/>
                <a:gd name="T23" fmla="*/ 0 h 231"/>
                <a:gd name="T24" fmla="*/ 0 w 136"/>
                <a:gd name="T25" fmla="*/ 0 h 231"/>
                <a:gd name="T26" fmla="*/ 0 w 136"/>
                <a:gd name="T27" fmla="*/ 0 h 231"/>
                <a:gd name="T28" fmla="*/ 0 w 136"/>
                <a:gd name="T29" fmla="*/ 0 h 231"/>
                <a:gd name="T30" fmla="*/ 0 w 136"/>
                <a:gd name="T31" fmla="*/ 0 h 2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6" h="231">
                  <a:moveTo>
                    <a:pt x="0" y="0"/>
                  </a:moveTo>
                  <a:lnTo>
                    <a:pt x="30" y="61"/>
                  </a:lnTo>
                  <a:lnTo>
                    <a:pt x="45" y="77"/>
                  </a:lnTo>
                  <a:lnTo>
                    <a:pt x="60" y="153"/>
                  </a:lnTo>
                  <a:lnTo>
                    <a:pt x="75" y="169"/>
                  </a:lnTo>
                  <a:lnTo>
                    <a:pt x="90" y="199"/>
                  </a:lnTo>
                  <a:lnTo>
                    <a:pt x="105" y="230"/>
                  </a:lnTo>
                  <a:lnTo>
                    <a:pt x="105" y="215"/>
                  </a:lnTo>
                  <a:lnTo>
                    <a:pt x="135" y="230"/>
                  </a:lnTo>
                  <a:lnTo>
                    <a:pt x="135" y="215"/>
                  </a:lnTo>
                  <a:lnTo>
                    <a:pt x="105" y="184"/>
                  </a:lnTo>
                  <a:lnTo>
                    <a:pt x="90" y="138"/>
                  </a:lnTo>
                  <a:lnTo>
                    <a:pt x="105" y="153"/>
                  </a:lnTo>
                  <a:lnTo>
                    <a:pt x="90" y="107"/>
                  </a:lnTo>
                  <a:lnTo>
                    <a:pt x="45" y="6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15" name="Freeform 631">
              <a:extLst>
                <a:ext uri="{FF2B5EF4-FFF2-40B4-BE49-F238E27FC236}">
                  <a16:creationId xmlns:a16="http://schemas.microsoft.com/office/drawing/2014/main" id="{2DEAD9DA-BF45-F1A4-6BCB-8F8004037454}"/>
                </a:ext>
              </a:extLst>
            </p:cNvPr>
            <p:cNvSpPr>
              <a:spLocks/>
            </p:cNvSpPr>
            <p:nvPr/>
          </p:nvSpPr>
          <p:spPr bwMode="auto">
            <a:xfrm>
              <a:off x="6981998" y="3508319"/>
              <a:ext cx="87143" cy="76449"/>
            </a:xfrm>
            <a:custGeom>
              <a:avLst/>
              <a:gdLst>
                <a:gd name="T0" fmla="*/ 0 w 90"/>
                <a:gd name="T1" fmla="*/ 0 h 93"/>
                <a:gd name="T2" fmla="*/ 0 w 90"/>
                <a:gd name="T3" fmla="*/ 0 h 93"/>
                <a:gd name="T4" fmla="*/ 0 w 90"/>
                <a:gd name="T5" fmla="*/ 0 h 93"/>
                <a:gd name="T6" fmla="*/ 0 w 90"/>
                <a:gd name="T7" fmla="*/ 0 h 93"/>
                <a:gd name="T8" fmla="*/ 0 w 90"/>
                <a:gd name="T9" fmla="*/ 0 h 93"/>
                <a:gd name="T10" fmla="*/ 0 w 90"/>
                <a:gd name="T11" fmla="*/ 0 h 93"/>
                <a:gd name="T12" fmla="*/ 0 w 90"/>
                <a:gd name="T13" fmla="*/ 0 h 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93">
                  <a:moveTo>
                    <a:pt x="74" y="31"/>
                  </a:moveTo>
                  <a:lnTo>
                    <a:pt x="15" y="0"/>
                  </a:lnTo>
                  <a:lnTo>
                    <a:pt x="0" y="31"/>
                  </a:lnTo>
                  <a:lnTo>
                    <a:pt x="30" y="92"/>
                  </a:lnTo>
                  <a:lnTo>
                    <a:pt x="74" y="77"/>
                  </a:lnTo>
                  <a:lnTo>
                    <a:pt x="89" y="31"/>
                  </a:lnTo>
                  <a:lnTo>
                    <a:pt x="74"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16" name="Freeform 632">
              <a:extLst>
                <a:ext uri="{FF2B5EF4-FFF2-40B4-BE49-F238E27FC236}">
                  <a16:creationId xmlns:a16="http://schemas.microsoft.com/office/drawing/2014/main" id="{6FEDCD34-5B1C-DF8E-BAEA-FBF462D693BA}"/>
                </a:ext>
              </a:extLst>
            </p:cNvPr>
            <p:cNvSpPr>
              <a:spLocks/>
            </p:cNvSpPr>
            <p:nvPr/>
          </p:nvSpPr>
          <p:spPr bwMode="auto">
            <a:xfrm>
              <a:off x="6566550" y="3841770"/>
              <a:ext cx="87142" cy="65064"/>
            </a:xfrm>
            <a:custGeom>
              <a:avLst/>
              <a:gdLst>
                <a:gd name="T0" fmla="*/ 0 w 91"/>
                <a:gd name="T1" fmla="*/ 0 h 78"/>
                <a:gd name="T2" fmla="*/ 0 w 91"/>
                <a:gd name="T3" fmla="*/ 0 h 78"/>
                <a:gd name="T4" fmla="*/ 0 w 91"/>
                <a:gd name="T5" fmla="*/ 0 h 78"/>
                <a:gd name="T6" fmla="*/ 0 w 91"/>
                <a:gd name="T7" fmla="*/ 0 h 78"/>
                <a:gd name="T8" fmla="*/ 0 w 91"/>
                <a:gd name="T9" fmla="*/ 0 h 78"/>
                <a:gd name="T10" fmla="*/ 0 w 91"/>
                <a:gd name="T11" fmla="*/ 0 h 78"/>
                <a:gd name="T12" fmla="*/ 0 w 91"/>
                <a:gd name="T13" fmla="*/ 0 h 78"/>
                <a:gd name="T14" fmla="*/ 0 w 91"/>
                <a:gd name="T15" fmla="*/ 0 h 78"/>
                <a:gd name="T16" fmla="*/ 0 w 91"/>
                <a:gd name="T17" fmla="*/ 0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1" h="78">
                  <a:moveTo>
                    <a:pt x="45" y="0"/>
                  </a:moveTo>
                  <a:lnTo>
                    <a:pt x="15" y="0"/>
                  </a:lnTo>
                  <a:lnTo>
                    <a:pt x="0" y="31"/>
                  </a:lnTo>
                  <a:lnTo>
                    <a:pt x="15" y="62"/>
                  </a:lnTo>
                  <a:lnTo>
                    <a:pt x="30" y="62"/>
                  </a:lnTo>
                  <a:lnTo>
                    <a:pt x="45" y="77"/>
                  </a:lnTo>
                  <a:lnTo>
                    <a:pt x="90" y="62"/>
                  </a:lnTo>
                  <a:lnTo>
                    <a:pt x="45" y="31"/>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17" name="Freeform 633">
              <a:extLst>
                <a:ext uri="{FF2B5EF4-FFF2-40B4-BE49-F238E27FC236}">
                  <a16:creationId xmlns:a16="http://schemas.microsoft.com/office/drawing/2014/main" id="{D3DC15F8-D47C-4657-494A-900BDEC189D6}"/>
                </a:ext>
              </a:extLst>
            </p:cNvPr>
            <p:cNvSpPr>
              <a:spLocks/>
            </p:cNvSpPr>
            <p:nvPr/>
          </p:nvSpPr>
          <p:spPr bwMode="auto">
            <a:xfrm>
              <a:off x="7081300" y="3534344"/>
              <a:ext cx="46611" cy="50424"/>
            </a:xfrm>
            <a:custGeom>
              <a:avLst/>
              <a:gdLst>
                <a:gd name="T0" fmla="*/ 0 w 47"/>
                <a:gd name="T1" fmla="*/ 0 h 62"/>
                <a:gd name="T2" fmla="*/ 0 w 47"/>
                <a:gd name="T3" fmla="*/ 0 h 62"/>
                <a:gd name="T4" fmla="*/ 0 w 47"/>
                <a:gd name="T5" fmla="*/ 0 h 62"/>
                <a:gd name="T6" fmla="*/ 0 w 47"/>
                <a:gd name="T7" fmla="*/ 0 h 62"/>
                <a:gd name="T8" fmla="*/ 0 w 47"/>
                <a:gd name="T9" fmla="*/ 0 h 62"/>
                <a:gd name="T10" fmla="*/ 0 w 47"/>
                <a:gd name="T11" fmla="*/ 0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 h="62">
                  <a:moveTo>
                    <a:pt x="0" y="0"/>
                  </a:moveTo>
                  <a:lnTo>
                    <a:pt x="0" y="46"/>
                  </a:lnTo>
                  <a:lnTo>
                    <a:pt x="15" y="61"/>
                  </a:lnTo>
                  <a:lnTo>
                    <a:pt x="46" y="31"/>
                  </a:lnTo>
                  <a:lnTo>
                    <a:pt x="30"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18" name="Freeform 634">
              <a:extLst>
                <a:ext uri="{FF2B5EF4-FFF2-40B4-BE49-F238E27FC236}">
                  <a16:creationId xmlns:a16="http://schemas.microsoft.com/office/drawing/2014/main" id="{FF64E6AD-25AE-8552-53E6-413DCA079FD8}"/>
                </a:ext>
              </a:extLst>
            </p:cNvPr>
            <p:cNvSpPr>
              <a:spLocks/>
            </p:cNvSpPr>
            <p:nvPr/>
          </p:nvSpPr>
          <p:spPr bwMode="auto">
            <a:xfrm>
              <a:off x="7654821" y="3558743"/>
              <a:ext cx="42559" cy="26025"/>
            </a:xfrm>
            <a:custGeom>
              <a:avLst/>
              <a:gdLst>
                <a:gd name="T0" fmla="*/ 0 w 45"/>
                <a:gd name="T1" fmla="*/ 0 h 32"/>
                <a:gd name="T2" fmla="*/ 0 w 45"/>
                <a:gd name="T3" fmla="*/ 0 h 32"/>
                <a:gd name="T4" fmla="*/ 0 w 45"/>
                <a:gd name="T5" fmla="*/ 0 h 32"/>
                <a:gd name="T6" fmla="*/ 0 w 45"/>
                <a:gd name="T7" fmla="*/ 0 h 32"/>
                <a:gd name="T8" fmla="*/ 0 w 45"/>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2">
                  <a:moveTo>
                    <a:pt x="0" y="0"/>
                  </a:moveTo>
                  <a:lnTo>
                    <a:pt x="44" y="16"/>
                  </a:lnTo>
                  <a:lnTo>
                    <a:pt x="44" y="31"/>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19" name="Freeform 635">
              <a:extLst>
                <a:ext uri="{FF2B5EF4-FFF2-40B4-BE49-F238E27FC236}">
                  <a16:creationId xmlns:a16="http://schemas.microsoft.com/office/drawing/2014/main" id="{C0466AD7-90F9-7632-6D64-1710F17D65D5}"/>
                </a:ext>
              </a:extLst>
            </p:cNvPr>
            <p:cNvSpPr>
              <a:spLocks/>
            </p:cNvSpPr>
            <p:nvPr/>
          </p:nvSpPr>
          <p:spPr bwMode="auto">
            <a:xfrm>
              <a:off x="8214156" y="3571756"/>
              <a:ext cx="44585" cy="27653"/>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31">
                  <a:moveTo>
                    <a:pt x="0" y="0"/>
                  </a:moveTo>
                  <a:lnTo>
                    <a:pt x="0" y="30"/>
                  </a:lnTo>
                  <a:lnTo>
                    <a:pt x="30" y="15"/>
                  </a:lnTo>
                  <a:lnTo>
                    <a:pt x="45"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20" name="Freeform 636">
              <a:extLst>
                <a:ext uri="{FF2B5EF4-FFF2-40B4-BE49-F238E27FC236}">
                  <a16:creationId xmlns:a16="http://schemas.microsoft.com/office/drawing/2014/main" id="{4D0BA2A8-6181-2542-DDE4-A85685F862D7}"/>
                </a:ext>
              </a:extLst>
            </p:cNvPr>
            <p:cNvSpPr>
              <a:spLocks/>
            </p:cNvSpPr>
            <p:nvPr/>
          </p:nvSpPr>
          <p:spPr bwMode="auto">
            <a:xfrm>
              <a:off x="7600104" y="3558743"/>
              <a:ext cx="28372" cy="40665"/>
            </a:xfrm>
            <a:custGeom>
              <a:avLst/>
              <a:gdLst>
                <a:gd name="T0" fmla="*/ 0 w 30"/>
                <a:gd name="T1" fmla="*/ 0 h 47"/>
                <a:gd name="T2" fmla="*/ 0 w 30"/>
                <a:gd name="T3" fmla="*/ 0 h 47"/>
                <a:gd name="T4" fmla="*/ 0 w 30"/>
                <a:gd name="T5" fmla="*/ 0 h 47"/>
                <a:gd name="T6" fmla="*/ 0 w 30"/>
                <a:gd name="T7" fmla="*/ 0 h 47"/>
                <a:gd name="T8" fmla="*/ 0 w 30"/>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47">
                  <a:moveTo>
                    <a:pt x="0" y="0"/>
                  </a:moveTo>
                  <a:lnTo>
                    <a:pt x="0" y="31"/>
                  </a:lnTo>
                  <a:lnTo>
                    <a:pt x="29" y="46"/>
                  </a:lnTo>
                  <a:lnTo>
                    <a:pt x="29"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21" name="Freeform 637">
              <a:extLst>
                <a:ext uri="{FF2B5EF4-FFF2-40B4-BE49-F238E27FC236}">
                  <a16:creationId xmlns:a16="http://schemas.microsoft.com/office/drawing/2014/main" id="{0A84C359-5E66-DDE9-6993-1F22C369F714}"/>
                </a:ext>
              </a:extLst>
            </p:cNvPr>
            <p:cNvSpPr>
              <a:spLocks/>
            </p:cNvSpPr>
            <p:nvPr/>
          </p:nvSpPr>
          <p:spPr bwMode="auto">
            <a:xfrm>
              <a:off x="6665852" y="3893821"/>
              <a:ext cx="30399" cy="24399"/>
            </a:xfrm>
            <a:custGeom>
              <a:avLst/>
              <a:gdLst>
                <a:gd name="T0" fmla="*/ 0 w 30"/>
                <a:gd name="T1" fmla="*/ 0 h 32"/>
                <a:gd name="T2" fmla="*/ 0 w 30"/>
                <a:gd name="T3" fmla="*/ 0 h 32"/>
                <a:gd name="T4" fmla="*/ 0 w 30"/>
                <a:gd name="T5" fmla="*/ 0 h 32"/>
                <a:gd name="T6" fmla="*/ 0 w 30"/>
                <a:gd name="T7" fmla="*/ 0 h 32"/>
                <a:gd name="T8" fmla="*/ 0 w 30"/>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2">
                  <a:moveTo>
                    <a:pt x="0" y="0"/>
                  </a:moveTo>
                  <a:lnTo>
                    <a:pt x="29" y="16"/>
                  </a:lnTo>
                  <a:lnTo>
                    <a:pt x="15" y="31"/>
                  </a:lnTo>
                  <a:lnTo>
                    <a:pt x="0"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22" name="Freeform 638">
              <a:extLst>
                <a:ext uri="{FF2B5EF4-FFF2-40B4-BE49-F238E27FC236}">
                  <a16:creationId xmlns:a16="http://schemas.microsoft.com/office/drawing/2014/main" id="{0254C746-A116-5416-19B4-0B5A47FEAE2A}"/>
                </a:ext>
              </a:extLst>
            </p:cNvPr>
            <p:cNvSpPr>
              <a:spLocks/>
            </p:cNvSpPr>
            <p:nvPr/>
          </p:nvSpPr>
          <p:spPr bwMode="auto">
            <a:xfrm>
              <a:off x="8343856" y="3968644"/>
              <a:ext cx="42559" cy="16266"/>
            </a:xfrm>
            <a:custGeom>
              <a:avLst/>
              <a:gdLst>
                <a:gd name="T0" fmla="*/ 0 w 45"/>
                <a:gd name="T1" fmla="*/ 0 h 17"/>
                <a:gd name="T2" fmla="*/ 0 w 45"/>
                <a:gd name="T3" fmla="*/ 0 h 17"/>
                <a:gd name="T4" fmla="*/ 0 w 45"/>
                <a:gd name="T5" fmla="*/ 0 h 17"/>
                <a:gd name="T6" fmla="*/ 0 w 45"/>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7">
                  <a:moveTo>
                    <a:pt x="14" y="0"/>
                  </a:moveTo>
                  <a:lnTo>
                    <a:pt x="0" y="0"/>
                  </a:lnTo>
                  <a:lnTo>
                    <a:pt x="44" y="16"/>
                  </a:lnTo>
                  <a:lnTo>
                    <a:pt x="1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23" name="Line 639">
              <a:extLst>
                <a:ext uri="{FF2B5EF4-FFF2-40B4-BE49-F238E27FC236}">
                  <a16:creationId xmlns:a16="http://schemas.microsoft.com/office/drawing/2014/main" id="{3C4B8A74-F303-2BEE-1897-A7BC1561F47D}"/>
                </a:ext>
              </a:extLst>
            </p:cNvPr>
            <p:cNvSpPr>
              <a:spLocks noChangeShapeType="1"/>
            </p:cNvSpPr>
            <p:nvPr/>
          </p:nvSpPr>
          <p:spPr bwMode="auto">
            <a:xfrm>
              <a:off x="8487744" y="4009309"/>
              <a:ext cx="14185" cy="13013"/>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24" name="Line 640">
              <a:extLst>
                <a:ext uri="{FF2B5EF4-FFF2-40B4-BE49-F238E27FC236}">
                  <a16:creationId xmlns:a16="http://schemas.microsoft.com/office/drawing/2014/main" id="{CD7625A1-AD04-739A-4749-3FC2CE328BF4}"/>
                </a:ext>
              </a:extLst>
            </p:cNvPr>
            <p:cNvSpPr>
              <a:spLocks noChangeShapeType="1"/>
            </p:cNvSpPr>
            <p:nvPr/>
          </p:nvSpPr>
          <p:spPr bwMode="auto">
            <a:xfrm>
              <a:off x="7125885" y="4585122"/>
              <a:ext cx="12159"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25" name="Line 641">
              <a:extLst>
                <a:ext uri="{FF2B5EF4-FFF2-40B4-BE49-F238E27FC236}">
                  <a16:creationId xmlns:a16="http://schemas.microsoft.com/office/drawing/2014/main" id="{47DE0D0E-25C6-1D29-5716-91CA822A46E2}"/>
                </a:ext>
              </a:extLst>
            </p:cNvPr>
            <p:cNvSpPr>
              <a:spLocks noChangeShapeType="1"/>
            </p:cNvSpPr>
            <p:nvPr/>
          </p:nvSpPr>
          <p:spPr bwMode="auto">
            <a:xfrm>
              <a:off x="7109673" y="4598135"/>
              <a:ext cx="16213"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26" name="Line 642">
              <a:extLst>
                <a:ext uri="{FF2B5EF4-FFF2-40B4-BE49-F238E27FC236}">
                  <a16:creationId xmlns:a16="http://schemas.microsoft.com/office/drawing/2014/main" id="{D342E7D7-3E6C-C17E-3304-AC864C18EDD3}"/>
                </a:ext>
              </a:extLst>
            </p:cNvPr>
            <p:cNvSpPr>
              <a:spLocks noChangeShapeType="1"/>
            </p:cNvSpPr>
            <p:nvPr/>
          </p:nvSpPr>
          <p:spPr bwMode="auto">
            <a:xfrm>
              <a:off x="7109673" y="4598135"/>
              <a:ext cx="0" cy="13013"/>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27" name="Line 643">
              <a:extLst>
                <a:ext uri="{FF2B5EF4-FFF2-40B4-BE49-F238E27FC236}">
                  <a16:creationId xmlns:a16="http://schemas.microsoft.com/office/drawing/2014/main" id="{EA979E72-2A0E-753C-5F43-09ACA9297564}"/>
                </a:ext>
              </a:extLst>
            </p:cNvPr>
            <p:cNvSpPr>
              <a:spLocks noChangeShapeType="1"/>
            </p:cNvSpPr>
            <p:nvPr/>
          </p:nvSpPr>
          <p:spPr bwMode="auto">
            <a:xfrm flipH="1">
              <a:off x="7099539" y="4611148"/>
              <a:ext cx="10134"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28" name="Line 644">
              <a:extLst>
                <a:ext uri="{FF2B5EF4-FFF2-40B4-BE49-F238E27FC236}">
                  <a16:creationId xmlns:a16="http://schemas.microsoft.com/office/drawing/2014/main" id="{00BB4AD8-4E7B-FA7A-8F79-1295D6B082A1}"/>
                </a:ext>
              </a:extLst>
            </p:cNvPr>
            <p:cNvSpPr>
              <a:spLocks noChangeShapeType="1"/>
            </p:cNvSpPr>
            <p:nvPr/>
          </p:nvSpPr>
          <p:spPr bwMode="auto">
            <a:xfrm>
              <a:off x="7099539" y="4611148"/>
              <a:ext cx="10134" cy="13013"/>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29" name="Line 645">
              <a:extLst>
                <a:ext uri="{FF2B5EF4-FFF2-40B4-BE49-F238E27FC236}">
                  <a16:creationId xmlns:a16="http://schemas.microsoft.com/office/drawing/2014/main" id="{C80D4889-26E0-4A29-D142-21E8270E9E58}"/>
                </a:ext>
              </a:extLst>
            </p:cNvPr>
            <p:cNvSpPr>
              <a:spLocks noChangeShapeType="1"/>
            </p:cNvSpPr>
            <p:nvPr/>
          </p:nvSpPr>
          <p:spPr bwMode="auto">
            <a:xfrm>
              <a:off x="7109673" y="4624161"/>
              <a:ext cx="16213"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30" name="Line 646">
              <a:extLst>
                <a:ext uri="{FF2B5EF4-FFF2-40B4-BE49-F238E27FC236}">
                  <a16:creationId xmlns:a16="http://schemas.microsoft.com/office/drawing/2014/main" id="{B9A0A699-482E-EEFB-B2A5-3B834E866A4F}"/>
                </a:ext>
              </a:extLst>
            </p:cNvPr>
            <p:cNvSpPr>
              <a:spLocks noChangeShapeType="1"/>
            </p:cNvSpPr>
            <p:nvPr/>
          </p:nvSpPr>
          <p:spPr bwMode="auto">
            <a:xfrm>
              <a:off x="7125885" y="4624161"/>
              <a:ext cx="0" cy="13013"/>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31" name="Line 647">
              <a:extLst>
                <a:ext uri="{FF2B5EF4-FFF2-40B4-BE49-F238E27FC236}">
                  <a16:creationId xmlns:a16="http://schemas.microsoft.com/office/drawing/2014/main" id="{BC9EACC7-72D8-664F-114B-7D21DF077AF9}"/>
                </a:ext>
              </a:extLst>
            </p:cNvPr>
            <p:cNvSpPr>
              <a:spLocks noChangeShapeType="1"/>
            </p:cNvSpPr>
            <p:nvPr/>
          </p:nvSpPr>
          <p:spPr bwMode="auto">
            <a:xfrm>
              <a:off x="7125885" y="4637173"/>
              <a:ext cx="12159"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32" name="Line 648">
              <a:extLst>
                <a:ext uri="{FF2B5EF4-FFF2-40B4-BE49-F238E27FC236}">
                  <a16:creationId xmlns:a16="http://schemas.microsoft.com/office/drawing/2014/main" id="{4D63B679-2108-6465-F379-FD2631C3471E}"/>
                </a:ext>
              </a:extLst>
            </p:cNvPr>
            <p:cNvSpPr>
              <a:spLocks noChangeShapeType="1"/>
            </p:cNvSpPr>
            <p:nvPr/>
          </p:nvSpPr>
          <p:spPr bwMode="auto">
            <a:xfrm>
              <a:off x="7125885" y="4637173"/>
              <a:ext cx="12159"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33" name="Line 649">
              <a:extLst>
                <a:ext uri="{FF2B5EF4-FFF2-40B4-BE49-F238E27FC236}">
                  <a16:creationId xmlns:a16="http://schemas.microsoft.com/office/drawing/2014/main" id="{0109038A-37E6-231C-00F5-B991E93E8AEC}"/>
                </a:ext>
              </a:extLst>
            </p:cNvPr>
            <p:cNvSpPr>
              <a:spLocks noChangeShapeType="1"/>
            </p:cNvSpPr>
            <p:nvPr/>
          </p:nvSpPr>
          <p:spPr bwMode="auto">
            <a:xfrm>
              <a:off x="7138045" y="4637173"/>
              <a:ext cx="14185"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34" name="Line 650">
              <a:extLst>
                <a:ext uri="{FF2B5EF4-FFF2-40B4-BE49-F238E27FC236}">
                  <a16:creationId xmlns:a16="http://schemas.microsoft.com/office/drawing/2014/main" id="{616400DA-A632-0C0F-6BDD-511E4CF3BEC8}"/>
                </a:ext>
              </a:extLst>
            </p:cNvPr>
            <p:cNvSpPr>
              <a:spLocks noChangeShapeType="1"/>
            </p:cNvSpPr>
            <p:nvPr/>
          </p:nvSpPr>
          <p:spPr bwMode="auto">
            <a:xfrm>
              <a:off x="7168443" y="4624161"/>
              <a:ext cx="14187"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35" name="Line 651">
              <a:extLst>
                <a:ext uri="{FF2B5EF4-FFF2-40B4-BE49-F238E27FC236}">
                  <a16:creationId xmlns:a16="http://schemas.microsoft.com/office/drawing/2014/main" id="{0F53681A-6726-FA01-E046-20682F32DB42}"/>
                </a:ext>
              </a:extLst>
            </p:cNvPr>
            <p:cNvSpPr>
              <a:spLocks noChangeShapeType="1"/>
            </p:cNvSpPr>
            <p:nvPr/>
          </p:nvSpPr>
          <p:spPr bwMode="auto">
            <a:xfrm flipV="1">
              <a:off x="7168443" y="4611148"/>
              <a:ext cx="14187" cy="13013"/>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36" name="Freeform 652">
              <a:extLst>
                <a:ext uri="{FF2B5EF4-FFF2-40B4-BE49-F238E27FC236}">
                  <a16:creationId xmlns:a16="http://schemas.microsoft.com/office/drawing/2014/main" id="{735DDA58-AA1B-A1D5-91B6-11E0E725D4EE}"/>
                </a:ext>
              </a:extLst>
            </p:cNvPr>
            <p:cNvSpPr>
              <a:spLocks/>
            </p:cNvSpPr>
            <p:nvPr/>
          </p:nvSpPr>
          <p:spPr bwMode="auto">
            <a:xfrm>
              <a:off x="7267745" y="4238658"/>
              <a:ext cx="504617" cy="217963"/>
            </a:xfrm>
            <a:custGeom>
              <a:avLst/>
              <a:gdLst>
                <a:gd name="T0" fmla="*/ 0 w 523"/>
                <a:gd name="T1" fmla="*/ 0 h 262"/>
                <a:gd name="T2" fmla="*/ 0 w 523"/>
                <a:gd name="T3" fmla="*/ 0 h 262"/>
                <a:gd name="T4" fmla="*/ 0 w 523"/>
                <a:gd name="T5" fmla="*/ 0 h 262"/>
                <a:gd name="T6" fmla="*/ 0 w 523"/>
                <a:gd name="T7" fmla="*/ 0 h 262"/>
                <a:gd name="T8" fmla="*/ 0 w 523"/>
                <a:gd name="T9" fmla="*/ 0 h 262"/>
                <a:gd name="T10" fmla="*/ 0 w 523"/>
                <a:gd name="T11" fmla="*/ 0 h 262"/>
                <a:gd name="T12" fmla="*/ 0 w 523"/>
                <a:gd name="T13" fmla="*/ 0 h 262"/>
                <a:gd name="T14" fmla="*/ 0 w 523"/>
                <a:gd name="T15" fmla="*/ 0 h 262"/>
                <a:gd name="T16" fmla="*/ 0 w 523"/>
                <a:gd name="T17" fmla="*/ 0 h 262"/>
                <a:gd name="T18" fmla="*/ 0 w 523"/>
                <a:gd name="T19" fmla="*/ 0 h 262"/>
                <a:gd name="T20" fmla="*/ 0 w 523"/>
                <a:gd name="T21" fmla="*/ 0 h 262"/>
                <a:gd name="T22" fmla="*/ 0 w 523"/>
                <a:gd name="T23" fmla="*/ 0 h 262"/>
                <a:gd name="T24" fmla="*/ 0 w 523"/>
                <a:gd name="T25" fmla="*/ 0 h 262"/>
                <a:gd name="T26" fmla="*/ 0 w 523"/>
                <a:gd name="T27" fmla="*/ 0 h 262"/>
                <a:gd name="T28" fmla="*/ 0 w 523"/>
                <a:gd name="T29" fmla="*/ 0 h 262"/>
                <a:gd name="T30" fmla="*/ 0 w 523"/>
                <a:gd name="T31" fmla="*/ 0 h 262"/>
                <a:gd name="T32" fmla="*/ 0 w 523"/>
                <a:gd name="T33" fmla="*/ 0 h 262"/>
                <a:gd name="T34" fmla="*/ 0 w 523"/>
                <a:gd name="T35" fmla="*/ 0 h 262"/>
                <a:gd name="T36" fmla="*/ 0 w 523"/>
                <a:gd name="T37" fmla="*/ 0 h 262"/>
                <a:gd name="T38" fmla="*/ 0 w 523"/>
                <a:gd name="T39" fmla="*/ 0 h 262"/>
                <a:gd name="T40" fmla="*/ 0 w 523"/>
                <a:gd name="T41" fmla="*/ 0 h 262"/>
                <a:gd name="T42" fmla="*/ 0 w 523"/>
                <a:gd name="T43" fmla="*/ 0 h 262"/>
                <a:gd name="T44" fmla="*/ 0 w 523"/>
                <a:gd name="T45" fmla="*/ 0 h 262"/>
                <a:gd name="T46" fmla="*/ 0 w 523"/>
                <a:gd name="T47" fmla="*/ 0 h 262"/>
                <a:gd name="T48" fmla="*/ 0 w 523"/>
                <a:gd name="T49" fmla="*/ 0 h 262"/>
                <a:gd name="T50" fmla="*/ 0 w 523"/>
                <a:gd name="T51" fmla="*/ 0 h 262"/>
                <a:gd name="T52" fmla="*/ 0 w 523"/>
                <a:gd name="T53" fmla="*/ 0 h 262"/>
                <a:gd name="T54" fmla="*/ 0 w 523"/>
                <a:gd name="T55" fmla="*/ 0 h 262"/>
                <a:gd name="T56" fmla="*/ 0 w 523"/>
                <a:gd name="T57" fmla="*/ 0 h 262"/>
                <a:gd name="T58" fmla="*/ 0 w 523"/>
                <a:gd name="T59" fmla="*/ 0 h 262"/>
                <a:gd name="T60" fmla="*/ 0 w 523"/>
                <a:gd name="T61" fmla="*/ 0 h 262"/>
                <a:gd name="T62" fmla="*/ 0 w 523"/>
                <a:gd name="T63" fmla="*/ 0 h 262"/>
                <a:gd name="T64" fmla="*/ 0 w 523"/>
                <a:gd name="T65" fmla="*/ 0 h 262"/>
                <a:gd name="T66" fmla="*/ 0 w 523"/>
                <a:gd name="T67" fmla="*/ 0 h 262"/>
                <a:gd name="T68" fmla="*/ 0 w 523"/>
                <a:gd name="T69" fmla="*/ 0 h 262"/>
                <a:gd name="T70" fmla="*/ 0 w 523"/>
                <a:gd name="T71" fmla="*/ 0 h 262"/>
                <a:gd name="T72" fmla="*/ 0 w 523"/>
                <a:gd name="T73" fmla="*/ 0 h 2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23" h="262">
                  <a:moveTo>
                    <a:pt x="447" y="31"/>
                  </a:moveTo>
                  <a:lnTo>
                    <a:pt x="403" y="31"/>
                  </a:lnTo>
                  <a:lnTo>
                    <a:pt x="388" y="46"/>
                  </a:lnTo>
                  <a:lnTo>
                    <a:pt x="358" y="46"/>
                  </a:lnTo>
                  <a:lnTo>
                    <a:pt x="343" y="61"/>
                  </a:lnTo>
                  <a:lnTo>
                    <a:pt x="268" y="31"/>
                  </a:lnTo>
                  <a:lnTo>
                    <a:pt x="224" y="46"/>
                  </a:lnTo>
                  <a:lnTo>
                    <a:pt x="209" y="31"/>
                  </a:lnTo>
                  <a:lnTo>
                    <a:pt x="149" y="0"/>
                  </a:lnTo>
                  <a:lnTo>
                    <a:pt x="134" y="46"/>
                  </a:lnTo>
                  <a:lnTo>
                    <a:pt x="134" y="77"/>
                  </a:lnTo>
                  <a:lnTo>
                    <a:pt x="89" y="77"/>
                  </a:lnTo>
                  <a:lnTo>
                    <a:pt x="45" y="77"/>
                  </a:lnTo>
                  <a:lnTo>
                    <a:pt x="0" y="123"/>
                  </a:lnTo>
                  <a:lnTo>
                    <a:pt x="15" y="138"/>
                  </a:lnTo>
                  <a:lnTo>
                    <a:pt x="30" y="154"/>
                  </a:lnTo>
                  <a:lnTo>
                    <a:pt x="60" y="154"/>
                  </a:lnTo>
                  <a:lnTo>
                    <a:pt x="75" y="184"/>
                  </a:lnTo>
                  <a:lnTo>
                    <a:pt x="75" y="200"/>
                  </a:lnTo>
                  <a:lnTo>
                    <a:pt x="164" y="230"/>
                  </a:lnTo>
                  <a:lnTo>
                    <a:pt x="179" y="261"/>
                  </a:lnTo>
                  <a:lnTo>
                    <a:pt x="239" y="230"/>
                  </a:lnTo>
                  <a:lnTo>
                    <a:pt x="254" y="246"/>
                  </a:lnTo>
                  <a:lnTo>
                    <a:pt x="268" y="261"/>
                  </a:lnTo>
                  <a:lnTo>
                    <a:pt x="343" y="261"/>
                  </a:lnTo>
                  <a:lnTo>
                    <a:pt x="358" y="246"/>
                  </a:lnTo>
                  <a:lnTo>
                    <a:pt x="403" y="230"/>
                  </a:lnTo>
                  <a:lnTo>
                    <a:pt x="418" y="200"/>
                  </a:lnTo>
                  <a:lnTo>
                    <a:pt x="403" y="184"/>
                  </a:lnTo>
                  <a:lnTo>
                    <a:pt x="433" y="154"/>
                  </a:lnTo>
                  <a:lnTo>
                    <a:pt x="447" y="154"/>
                  </a:lnTo>
                  <a:lnTo>
                    <a:pt x="477" y="138"/>
                  </a:lnTo>
                  <a:lnTo>
                    <a:pt x="492" y="107"/>
                  </a:lnTo>
                  <a:lnTo>
                    <a:pt x="522" y="92"/>
                  </a:lnTo>
                  <a:lnTo>
                    <a:pt x="492" y="61"/>
                  </a:lnTo>
                  <a:lnTo>
                    <a:pt x="462" y="61"/>
                  </a:lnTo>
                  <a:lnTo>
                    <a:pt x="447"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37" name="Freeform 653">
              <a:extLst>
                <a:ext uri="{FF2B5EF4-FFF2-40B4-BE49-F238E27FC236}">
                  <a16:creationId xmlns:a16="http://schemas.microsoft.com/office/drawing/2014/main" id="{9EDB0B16-1CF1-DE6A-15C9-38060384B1D2}"/>
                </a:ext>
              </a:extLst>
            </p:cNvPr>
            <p:cNvSpPr>
              <a:spLocks/>
            </p:cNvSpPr>
            <p:nvPr/>
          </p:nvSpPr>
          <p:spPr bwMode="auto">
            <a:xfrm>
              <a:off x="7099539" y="4150822"/>
              <a:ext cx="899800" cy="731966"/>
            </a:xfrm>
            <a:custGeom>
              <a:avLst/>
              <a:gdLst>
                <a:gd name="T0" fmla="*/ 0 w 941"/>
                <a:gd name="T1" fmla="*/ 0 h 877"/>
                <a:gd name="T2" fmla="*/ 0 w 941"/>
                <a:gd name="T3" fmla="*/ 0 h 877"/>
                <a:gd name="T4" fmla="*/ 0 w 941"/>
                <a:gd name="T5" fmla="*/ 0 h 877"/>
                <a:gd name="T6" fmla="*/ 0 w 941"/>
                <a:gd name="T7" fmla="*/ 0 h 877"/>
                <a:gd name="T8" fmla="*/ 0 w 941"/>
                <a:gd name="T9" fmla="*/ 0 h 877"/>
                <a:gd name="T10" fmla="*/ 0 w 941"/>
                <a:gd name="T11" fmla="*/ 0 h 877"/>
                <a:gd name="T12" fmla="*/ 0 w 941"/>
                <a:gd name="T13" fmla="*/ 0 h 877"/>
                <a:gd name="T14" fmla="*/ 0 w 941"/>
                <a:gd name="T15" fmla="*/ 0 h 877"/>
                <a:gd name="T16" fmla="*/ 0 w 941"/>
                <a:gd name="T17" fmla="*/ 0 h 877"/>
                <a:gd name="T18" fmla="*/ 0 w 941"/>
                <a:gd name="T19" fmla="*/ 0 h 877"/>
                <a:gd name="T20" fmla="*/ 0 w 941"/>
                <a:gd name="T21" fmla="*/ 0 h 877"/>
                <a:gd name="T22" fmla="*/ 0 w 941"/>
                <a:gd name="T23" fmla="*/ 0 h 877"/>
                <a:gd name="T24" fmla="*/ 0 w 941"/>
                <a:gd name="T25" fmla="*/ 0 h 877"/>
                <a:gd name="T26" fmla="*/ 0 w 941"/>
                <a:gd name="T27" fmla="*/ 0 h 877"/>
                <a:gd name="T28" fmla="*/ 0 w 941"/>
                <a:gd name="T29" fmla="*/ 0 h 877"/>
                <a:gd name="T30" fmla="*/ 0 w 941"/>
                <a:gd name="T31" fmla="*/ 0 h 877"/>
                <a:gd name="T32" fmla="*/ 0 w 941"/>
                <a:gd name="T33" fmla="*/ 0 h 877"/>
                <a:gd name="T34" fmla="*/ 0 w 941"/>
                <a:gd name="T35" fmla="*/ 0 h 877"/>
                <a:gd name="T36" fmla="*/ 0 w 941"/>
                <a:gd name="T37" fmla="*/ 0 h 877"/>
                <a:gd name="T38" fmla="*/ 0 w 941"/>
                <a:gd name="T39" fmla="*/ 0 h 877"/>
                <a:gd name="T40" fmla="*/ 0 w 941"/>
                <a:gd name="T41" fmla="*/ 0 h 877"/>
                <a:gd name="T42" fmla="*/ 0 w 941"/>
                <a:gd name="T43" fmla="*/ 0 h 877"/>
                <a:gd name="T44" fmla="*/ 0 w 941"/>
                <a:gd name="T45" fmla="*/ 0 h 877"/>
                <a:gd name="T46" fmla="*/ 0 w 941"/>
                <a:gd name="T47" fmla="*/ 0 h 877"/>
                <a:gd name="T48" fmla="*/ 0 w 941"/>
                <a:gd name="T49" fmla="*/ 0 h 877"/>
                <a:gd name="T50" fmla="*/ 0 w 941"/>
                <a:gd name="T51" fmla="*/ 0 h 877"/>
                <a:gd name="T52" fmla="*/ 0 w 941"/>
                <a:gd name="T53" fmla="*/ 0 h 877"/>
                <a:gd name="T54" fmla="*/ 0 w 941"/>
                <a:gd name="T55" fmla="*/ 0 h 877"/>
                <a:gd name="T56" fmla="*/ 0 w 941"/>
                <a:gd name="T57" fmla="*/ 0 h 877"/>
                <a:gd name="T58" fmla="*/ 0 w 941"/>
                <a:gd name="T59" fmla="*/ 0 h 877"/>
                <a:gd name="T60" fmla="*/ 0 w 941"/>
                <a:gd name="T61" fmla="*/ 0 h 877"/>
                <a:gd name="T62" fmla="*/ 0 w 941"/>
                <a:gd name="T63" fmla="*/ 0 h 877"/>
                <a:gd name="T64" fmla="*/ 0 w 941"/>
                <a:gd name="T65" fmla="*/ 0 h 877"/>
                <a:gd name="T66" fmla="*/ 0 w 941"/>
                <a:gd name="T67" fmla="*/ 0 h 877"/>
                <a:gd name="T68" fmla="*/ 0 w 941"/>
                <a:gd name="T69" fmla="*/ 0 h 877"/>
                <a:gd name="T70" fmla="*/ 0 w 941"/>
                <a:gd name="T71" fmla="*/ 0 h 877"/>
                <a:gd name="T72" fmla="*/ 0 w 941"/>
                <a:gd name="T73" fmla="*/ 0 h 877"/>
                <a:gd name="T74" fmla="*/ 0 w 941"/>
                <a:gd name="T75" fmla="*/ 0 h 877"/>
                <a:gd name="T76" fmla="*/ 0 w 941"/>
                <a:gd name="T77" fmla="*/ 0 h 877"/>
                <a:gd name="T78" fmla="*/ 0 w 941"/>
                <a:gd name="T79" fmla="*/ 0 h 877"/>
                <a:gd name="T80" fmla="*/ 0 w 941"/>
                <a:gd name="T81" fmla="*/ 0 h 877"/>
                <a:gd name="T82" fmla="*/ 0 w 941"/>
                <a:gd name="T83" fmla="*/ 0 h 877"/>
                <a:gd name="T84" fmla="*/ 0 w 941"/>
                <a:gd name="T85" fmla="*/ 0 h 877"/>
                <a:gd name="T86" fmla="*/ 0 w 941"/>
                <a:gd name="T87" fmla="*/ 0 h 877"/>
                <a:gd name="T88" fmla="*/ 0 w 941"/>
                <a:gd name="T89" fmla="*/ 0 h 877"/>
                <a:gd name="T90" fmla="*/ 0 w 941"/>
                <a:gd name="T91" fmla="*/ 0 h 877"/>
                <a:gd name="T92" fmla="*/ 0 w 941"/>
                <a:gd name="T93" fmla="*/ 0 h 877"/>
                <a:gd name="T94" fmla="*/ 0 w 941"/>
                <a:gd name="T95" fmla="*/ 0 h 877"/>
                <a:gd name="T96" fmla="*/ 0 w 941"/>
                <a:gd name="T97" fmla="*/ 0 h 877"/>
                <a:gd name="T98" fmla="*/ 0 w 941"/>
                <a:gd name="T99" fmla="*/ 0 h 877"/>
                <a:gd name="T100" fmla="*/ 0 w 941"/>
                <a:gd name="T101" fmla="*/ 0 h 877"/>
                <a:gd name="T102" fmla="*/ 0 w 941"/>
                <a:gd name="T103" fmla="*/ 0 h 877"/>
                <a:gd name="T104" fmla="*/ 0 w 941"/>
                <a:gd name="T105" fmla="*/ 0 h 877"/>
                <a:gd name="T106" fmla="*/ 0 w 941"/>
                <a:gd name="T107" fmla="*/ 0 h 877"/>
                <a:gd name="T108" fmla="*/ 0 w 941"/>
                <a:gd name="T109" fmla="*/ 0 h 877"/>
                <a:gd name="T110" fmla="*/ 0 w 941"/>
                <a:gd name="T111" fmla="*/ 0 h 877"/>
                <a:gd name="T112" fmla="*/ 0 w 941"/>
                <a:gd name="T113" fmla="*/ 0 h 877"/>
                <a:gd name="T114" fmla="*/ 0 w 941"/>
                <a:gd name="T115" fmla="*/ 0 h 877"/>
                <a:gd name="T116" fmla="*/ 0 w 941"/>
                <a:gd name="T117" fmla="*/ 0 h 877"/>
                <a:gd name="T118" fmla="*/ 0 w 941"/>
                <a:gd name="T119" fmla="*/ 0 h 877"/>
                <a:gd name="T120" fmla="*/ 0 w 941"/>
                <a:gd name="T121" fmla="*/ 0 h 87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41" h="877">
                  <a:moveTo>
                    <a:pt x="701" y="200"/>
                  </a:moveTo>
                  <a:lnTo>
                    <a:pt x="671" y="215"/>
                  </a:lnTo>
                  <a:lnTo>
                    <a:pt x="657" y="246"/>
                  </a:lnTo>
                  <a:lnTo>
                    <a:pt x="627" y="261"/>
                  </a:lnTo>
                  <a:lnTo>
                    <a:pt x="612" y="261"/>
                  </a:lnTo>
                  <a:lnTo>
                    <a:pt x="582" y="292"/>
                  </a:lnTo>
                  <a:lnTo>
                    <a:pt x="597" y="307"/>
                  </a:lnTo>
                  <a:lnTo>
                    <a:pt x="582" y="338"/>
                  </a:lnTo>
                  <a:lnTo>
                    <a:pt x="537" y="353"/>
                  </a:lnTo>
                  <a:lnTo>
                    <a:pt x="522" y="369"/>
                  </a:lnTo>
                  <a:lnTo>
                    <a:pt x="448" y="369"/>
                  </a:lnTo>
                  <a:lnTo>
                    <a:pt x="433" y="353"/>
                  </a:lnTo>
                  <a:lnTo>
                    <a:pt x="418" y="338"/>
                  </a:lnTo>
                  <a:lnTo>
                    <a:pt x="358" y="369"/>
                  </a:lnTo>
                  <a:lnTo>
                    <a:pt x="343" y="338"/>
                  </a:lnTo>
                  <a:lnTo>
                    <a:pt x="254" y="307"/>
                  </a:lnTo>
                  <a:lnTo>
                    <a:pt x="254" y="292"/>
                  </a:lnTo>
                  <a:lnTo>
                    <a:pt x="239" y="261"/>
                  </a:lnTo>
                  <a:lnTo>
                    <a:pt x="209" y="261"/>
                  </a:lnTo>
                  <a:lnTo>
                    <a:pt x="194" y="246"/>
                  </a:lnTo>
                  <a:lnTo>
                    <a:pt x="179" y="231"/>
                  </a:lnTo>
                  <a:lnTo>
                    <a:pt x="164" y="292"/>
                  </a:lnTo>
                  <a:lnTo>
                    <a:pt x="104" y="292"/>
                  </a:lnTo>
                  <a:lnTo>
                    <a:pt x="119" y="323"/>
                  </a:lnTo>
                  <a:lnTo>
                    <a:pt x="90" y="338"/>
                  </a:lnTo>
                  <a:lnTo>
                    <a:pt x="104" y="369"/>
                  </a:lnTo>
                  <a:lnTo>
                    <a:pt x="90" y="430"/>
                  </a:lnTo>
                  <a:lnTo>
                    <a:pt x="45" y="461"/>
                  </a:lnTo>
                  <a:lnTo>
                    <a:pt x="30" y="446"/>
                  </a:lnTo>
                  <a:lnTo>
                    <a:pt x="0" y="476"/>
                  </a:lnTo>
                  <a:lnTo>
                    <a:pt x="15" y="492"/>
                  </a:lnTo>
                  <a:lnTo>
                    <a:pt x="30" y="523"/>
                  </a:lnTo>
                  <a:lnTo>
                    <a:pt x="75" y="553"/>
                  </a:lnTo>
                  <a:lnTo>
                    <a:pt x="119" y="584"/>
                  </a:lnTo>
                  <a:lnTo>
                    <a:pt x="119" y="630"/>
                  </a:lnTo>
                  <a:lnTo>
                    <a:pt x="134" y="676"/>
                  </a:lnTo>
                  <a:lnTo>
                    <a:pt x="164" y="692"/>
                  </a:lnTo>
                  <a:lnTo>
                    <a:pt x="194" y="692"/>
                  </a:lnTo>
                  <a:lnTo>
                    <a:pt x="209" y="707"/>
                  </a:lnTo>
                  <a:lnTo>
                    <a:pt x="254" y="722"/>
                  </a:lnTo>
                  <a:lnTo>
                    <a:pt x="298" y="738"/>
                  </a:lnTo>
                  <a:lnTo>
                    <a:pt x="298" y="722"/>
                  </a:lnTo>
                  <a:lnTo>
                    <a:pt x="313" y="738"/>
                  </a:lnTo>
                  <a:lnTo>
                    <a:pt x="328" y="738"/>
                  </a:lnTo>
                  <a:lnTo>
                    <a:pt x="358" y="722"/>
                  </a:lnTo>
                  <a:lnTo>
                    <a:pt x="403" y="692"/>
                  </a:lnTo>
                  <a:lnTo>
                    <a:pt x="418" y="707"/>
                  </a:lnTo>
                  <a:lnTo>
                    <a:pt x="433" y="692"/>
                  </a:lnTo>
                  <a:lnTo>
                    <a:pt x="448" y="692"/>
                  </a:lnTo>
                  <a:lnTo>
                    <a:pt x="448" y="707"/>
                  </a:lnTo>
                  <a:lnTo>
                    <a:pt x="477" y="707"/>
                  </a:lnTo>
                  <a:lnTo>
                    <a:pt x="477" y="722"/>
                  </a:lnTo>
                  <a:lnTo>
                    <a:pt x="492" y="768"/>
                  </a:lnTo>
                  <a:lnTo>
                    <a:pt x="477" y="784"/>
                  </a:lnTo>
                  <a:lnTo>
                    <a:pt x="477" y="815"/>
                  </a:lnTo>
                  <a:lnTo>
                    <a:pt x="492" y="799"/>
                  </a:lnTo>
                  <a:lnTo>
                    <a:pt x="507" y="861"/>
                  </a:lnTo>
                  <a:lnTo>
                    <a:pt x="537" y="861"/>
                  </a:lnTo>
                  <a:lnTo>
                    <a:pt x="552" y="876"/>
                  </a:lnTo>
                  <a:lnTo>
                    <a:pt x="567" y="861"/>
                  </a:lnTo>
                  <a:lnTo>
                    <a:pt x="567" y="845"/>
                  </a:lnTo>
                  <a:lnTo>
                    <a:pt x="582" y="830"/>
                  </a:lnTo>
                  <a:lnTo>
                    <a:pt x="597" y="830"/>
                  </a:lnTo>
                  <a:lnTo>
                    <a:pt x="627" y="815"/>
                  </a:lnTo>
                  <a:lnTo>
                    <a:pt x="642" y="830"/>
                  </a:lnTo>
                  <a:lnTo>
                    <a:pt x="642" y="845"/>
                  </a:lnTo>
                  <a:lnTo>
                    <a:pt x="671" y="861"/>
                  </a:lnTo>
                  <a:lnTo>
                    <a:pt x="701" y="845"/>
                  </a:lnTo>
                  <a:lnTo>
                    <a:pt x="701" y="861"/>
                  </a:lnTo>
                  <a:lnTo>
                    <a:pt x="716" y="876"/>
                  </a:lnTo>
                  <a:lnTo>
                    <a:pt x="716" y="861"/>
                  </a:lnTo>
                  <a:lnTo>
                    <a:pt x="716" y="845"/>
                  </a:lnTo>
                  <a:lnTo>
                    <a:pt x="761" y="830"/>
                  </a:lnTo>
                  <a:lnTo>
                    <a:pt x="761" y="815"/>
                  </a:lnTo>
                  <a:lnTo>
                    <a:pt x="776" y="830"/>
                  </a:lnTo>
                  <a:lnTo>
                    <a:pt x="776" y="815"/>
                  </a:lnTo>
                  <a:lnTo>
                    <a:pt x="806" y="815"/>
                  </a:lnTo>
                  <a:lnTo>
                    <a:pt x="850" y="753"/>
                  </a:lnTo>
                  <a:lnTo>
                    <a:pt x="880" y="645"/>
                  </a:lnTo>
                  <a:lnTo>
                    <a:pt x="865" y="630"/>
                  </a:lnTo>
                  <a:lnTo>
                    <a:pt x="850" y="615"/>
                  </a:lnTo>
                  <a:lnTo>
                    <a:pt x="865" y="599"/>
                  </a:lnTo>
                  <a:lnTo>
                    <a:pt x="865" y="584"/>
                  </a:lnTo>
                  <a:lnTo>
                    <a:pt x="836" y="538"/>
                  </a:lnTo>
                  <a:lnTo>
                    <a:pt x="806" y="523"/>
                  </a:lnTo>
                  <a:lnTo>
                    <a:pt x="806" y="492"/>
                  </a:lnTo>
                  <a:lnTo>
                    <a:pt x="821" y="461"/>
                  </a:lnTo>
                  <a:lnTo>
                    <a:pt x="836" y="461"/>
                  </a:lnTo>
                  <a:lnTo>
                    <a:pt x="836" y="446"/>
                  </a:lnTo>
                  <a:lnTo>
                    <a:pt x="806" y="430"/>
                  </a:lnTo>
                  <a:lnTo>
                    <a:pt x="791" y="461"/>
                  </a:lnTo>
                  <a:lnTo>
                    <a:pt x="746" y="415"/>
                  </a:lnTo>
                  <a:lnTo>
                    <a:pt x="761" y="400"/>
                  </a:lnTo>
                  <a:lnTo>
                    <a:pt x="806" y="353"/>
                  </a:lnTo>
                  <a:lnTo>
                    <a:pt x="821" y="369"/>
                  </a:lnTo>
                  <a:lnTo>
                    <a:pt x="806" y="400"/>
                  </a:lnTo>
                  <a:lnTo>
                    <a:pt x="821" y="384"/>
                  </a:lnTo>
                  <a:lnTo>
                    <a:pt x="865" y="369"/>
                  </a:lnTo>
                  <a:lnTo>
                    <a:pt x="865" y="323"/>
                  </a:lnTo>
                  <a:lnTo>
                    <a:pt x="895" y="323"/>
                  </a:lnTo>
                  <a:lnTo>
                    <a:pt x="910" y="277"/>
                  </a:lnTo>
                  <a:lnTo>
                    <a:pt x="940" y="277"/>
                  </a:lnTo>
                  <a:lnTo>
                    <a:pt x="910" y="215"/>
                  </a:lnTo>
                  <a:lnTo>
                    <a:pt x="940" y="200"/>
                  </a:lnTo>
                  <a:lnTo>
                    <a:pt x="940" y="123"/>
                  </a:lnTo>
                  <a:lnTo>
                    <a:pt x="910" y="123"/>
                  </a:lnTo>
                  <a:lnTo>
                    <a:pt x="895" y="138"/>
                  </a:lnTo>
                  <a:lnTo>
                    <a:pt x="880" y="138"/>
                  </a:lnTo>
                  <a:lnTo>
                    <a:pt x="821" y="92"/>
                  </a:lnTo>
                  <a:lnTo>
                    <a:pt x="821" y="108"/>
                  </a:lnTo>
                  <a:lnTo>
                    <a:pt x="791" y="77"/>
                  </a:lnTo>
                  <a:lnTo>
                    <a:pt x="746" y="31"/>
                  </a:lnTo>
                  <a:lnTo>
                    <a:pt x="701" y="0"/>
                  </a:lnTo>
                  <a:lnTo>
                    <a:pt x="671" y="0"/>
                  </a:lnTo>
                  <a:lnTo>
                    <a:pt x="657" y="46"/>
                  </a:lnTo>
                  <a:lnTo>
                    <a:pt x="671" y="46"/>
                  </a:lnTo>
                  <a:lnTo>
                    <a:pt x="671" y="77"/>
                  </a:lnTo>
                  <a:lnTo>
                    <a:pt x="657" y="123"/>
                  </a:lnTo>
                  <a:lnTo>
                    <a:pt x="642" y="138"/>
                  </a:lnTo>
                  <a:lnTo>
                    <a:pt x="627" y="138"/>
                  </a:lnTo>
                  <a:lnTo>
                    <a:pt x="642" y="169"/>
                  </a:lnTo>
                  <a:lnTo>
                    <a:pt x="671" y="169"/>
                  </a:lnTo>
                  <a:lnTo>
                    <a:pt x="701" y="20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38" name="Freeform 654">
              <a:extLst>
                <a:ext uri="{FF2B5EF4-FFF2-40B4-BE49-F238E27FC236}">
                  <a16:creationId xmlns:a16="http://schemas.microsoft.com/office/drawing/2014/main" id="{F6D2E3E4-125F-CF5B-0C69-820FDF80E685}"/>
                </a:ext>
              </a:extLst>
            </p:cNvPr>
            <p:cNvSpPr>
              <a:spLocks/>
            </p:cNvSpPr>
            <p:nvPr/>
          </p:nvSpPr>
          <p:spPr bwMode="auto">
            <a:xfrm>
              <a:off x="7756150" y="4894175"/>
              <a:ext cx="44585" cy="24398"/>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32">
                  <a:moveTo>
                    <a:pt x="45" y="0"/>
                  </a:moveTo>
                  <a:lnTo>
                    <a:pt x="15" y="0"/>
                  </a:lnTo>
                  <a:lnTo>
                    <a:pt x="0" y="31"/>
                  </a:lnTo>
                  <a:lnTo>
                    <a:pt x="30" y="31"/>
                  </a:lnTo>
                  <a:lnTo>
                    <a:pt x="45" y="16"/>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39" name="Line 655">
              <a:extLst>
                <a:ext uri="{FF2B5EF4-FFF2-40B4-BE49-F238E27FC236}">
                  <a16:creationId xmlns:a16="http://schemas.microsoft.com/office/drawing/2014/main" id="{0A44A843-CBCB-3FDE-4DD7-57E638B9B318}"/>
                </a:ext>
              </a:extLst>
            </p:cNvPr>
            <p:cNvSpPr>
              <a:spLocks noChangeShapeType="1"/>
            </p:cNvSpPr>
            <p:nvPr/>
          </p:nvSpPr>
          <p:spPr bwMode="auto">
            <a:xfrm>
              <a:off x="7138045" y="4674585"/>
              <a:ext cx="14185"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40" name="Line 656">
              <a:extLst>
                <a:ext uri="{FF2B5EF4-FFF2-40B4-BE49-F238E27FC236}">
                  <a16:creationId xmlns:a16="http://schemas.microsoft.com/office/drawing/2014/main" id="{084DCF8D-F4FA-9F63-5A2F-55131D225E85}"/>
                </a:ext>
              </a:extLst>
            </p:cNvPr>
            <p:cNvSpPr>
              <a:spLocks noChangeShapeType="1"/>
            </p:cNvSpPr>
            <p:nvPr/>
          </p:nvSpPr>
          <p:spPr bwMode="auto">
            <a:xfrm>
              <a:off x="7440004" y="4752661"/>
              <a:ext cx="14187"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41" name="Line 657">
              <a:extLst>
                <a:ext uri="{FF2B5EF4-FFF2-40B4-BE49-F238E27FC236}">
                  <a16:creationId xmlns:a16="http://schemas.microsoft.com/office/drawing/2014/main" id="{A4975C5F-568E-B31B-0BD2-553BA52D37E1}"/>
                </a:ext>
              </a:extLst>
            </p:cNvPr>
            <p:cNvSpPr>
              <a:spLocks noChangeShapeType="1"/>
            </p:cNvSpPr>
            <p:nvPr/>
          </p:nvSpPr>
          <p:spPr bwMode="auto">
            <a:xfrm flipV="1">
              <a:off x="7470403" y="4739648"/>
              <a:ext cx="0" cy="11387"/>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42" name="Line 658">
              <a:extLst>
                <a:ext uri="{FF2B5EF4-FFF2-40B4-BE49-F238E27FC236}">
                  <a16:creationId xmlns:a16="http://schemas.microsoft.com/office/drawing/2014/main" id="{76FDFE23-288C-549E-A797-D5A89B7B2B8A}"/>
                </a:ext>
              </a:extLst>
            </p:cNvPr>
            <p:cNvSpPr>
              <a:spLocks noChangeShapeType="1"/>
            </p:cNvSpPr>
            <p:nvPr/>
          </p:nvSpPr>
          <p:spPr bwMode="auto">
            <a:xfrm>
              <a:off x="7482562" y="4739648"/>
              <a:ext cx="18239"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43" name="Line 659">
              <a:extLst>
                <a:ext uri="{FF2B5EF4-FFF2-40B4-BE49-F238E27FC236}">
                  <a16:creationId xmlns:a16="http://schemas.microsoft.com/office/drawing/2014/main" id="{0E21124C-387D-4C0B-ED0E-F6E5A683AEA9}"/>
                </a:ext>
              </a:extLst>
            </p:cNvPr>
            <p:cNvSpPr>
              <a:spLocks noChangeShapeType="1"/>
            </p:cNvSpPr>
            <p:nvPr/>
          </p:nvSpPr>
          <p:spPr bwMode="auto">
            <a:xfrm>
              <a:off x="7482562" y="4739648"/>
              <a:ext cx="18239"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44" name="Line 660">
              <a:extLst>
                <a:ext uri="{FF2B5EF4-FFF2-40B4-BE49-F238E27FC236}">
                  <a16:creationId xmlns:a16="http://schemas.microsoft.com/office/drawing/2014/main" id="{B62A9C32-6C0B-51EF-D363-E410339A7227}"/>
                </a:ext>
              </a:extLst>
            </p:cNvPr>
            <p:cNvSpPr>
              <a:spLocks noChangeShapeType="1"/>
            </p:cNvSpPr>
            <p:nvPr/>
          </p:nvSpPr>
          <p:spPr bwMode="auto">
            <a:xfrm>
              <a:off x="7500801" y="4739648"/>
              <a:ext cx="16213"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45" name="Line 661">
              <a:extLst>
                <a:ext uri="{FF2B5EF4-FFF2-40B4-BE49-F238E27FC236}">
                  <a16:creationId xmlns:a16="http://schemas.microsoft.com/office/drawing/2014/main" id="{EDD82615-9C3B-1CF2-CB61-E5D3B3099CD4}"/>
                </a:ext>
              </a:extLst>
            </p:cNvPr>
            <p:cNvSpPr>
              <a:spLocks noChangeShapeType="1"/>
            </p:cNvSpPr>
            <p:nvPr/>
          </p:nvSpPr>
          <p:spPr bwMode="auto">
            <a:xfrm flipV="1">
              <a:off x="7512960" y="4726635"/>
              <a:ext cx="0" cy="13013"/>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46" name="Line 662">
              <a:extLst>
                <a:ext uri="{FF2B5EF4-FFF2-40B4-BE49-F238E27FC236}">
                  <a16:creationId xmlns:a16="http://schemas.microsoft.com/office/drawing/2014/main" id="{4C44E839-80C8-BE94-CF20-CD0F9AAA6FC6}"/>
                </a:ext>
              </a:extLst>
            </p:cNvPr>
            <p:cNvSpPr>
              <a:spLocks noChangeShapeType="1"/>
            </p:cNvSpPr>
            <p:nvPr/>
          </p:nvSpPr>
          <p:spPr bwMode="auto">
            <a:xfrm>
              <a:off x="7512960" y="4726635"/>
              <a:ext cx="12159" cy="13013"/>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47" name="Line 663">
              <a:extLst>
                <a:ext uri="{FF2B5EF4-FFF2-40B4-BE49-F238E27FC236}">
                  <a16:creationId xmlns:a16="http://schemas.microsoft.com/office/drawing/2014/main" id="{27865EA0-E458-6CE3-BB13-7632060EFA43}"/>
                </a:ext>
              </a:extLst>
            </p:cNvPr>
            <p:cNvSpPr>
              <a:spLocks noChangeShapeType="1"/>
            </p:cNvSpPr>
            <p:nvPr/>
          </p:nvSpPr>
          <p:spPr bwMode="auto">
            <a:xfrm>
              <a:off x="7525120" y="4739648"/>
              <a:ext cx="16213"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48" name="Line 664">
              <a:extLst>
                <a:ext uri="{FF2B5EF4-FFF2-40B4-BE49-F238E27FC236}">
                  <a16:creationId xmlns:a16="http://schemas.microsoft.com/office/drawing/2014/main" id="{1ACA4D69-B8F3-11A2-3996-4247C6A0ECF8}"/>
                </a:ext>
              </a:extLst>
            </p:cNvPr>
            <p:cNvSpPr>
              <a:spLocks noChangeShapeType="1"/>
            </p:cNvSpPr>
            <p:nvPr/>
          </p:nvSpPr>
          <p:spPr bwMode="auto">
            <a:xfrm>
              <a:off x="7152230" y="4674585"/>
              <a:ext cx="16213"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49" name="Line 665">
              <a:extLst>
                <a:ext uri="{FF2B5EF4-FFF2-40B4-BE49-F238E27FC236}">
                  <a16:creationId xmlns:a16="http://schemas.microsoft.com/office/drawing/2014/main" id="{48B0F15C-FFF0-1A2A-6142-03BBA7D6B5A3}"/>
                </a:ext>
              </a:extLst>
            </p:cNvPr>
            <p:cNvSpPr>
              <a:spLocks noChangeShapeType="1"/>
            </p:cNvSpPr>
            <p:nvPr/>
          </p:nvSpPr>
          <p:spPr bwMode="auto">
            <a:xfrm>
              <a:off x="7168443" y="4664825"/>
              <a:ext cx="14187"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50" name="Line 666">
              <a:extLst>
                <a:ext uri="{FF2B5EF4-FFF2-40B4-BE49-F238E27FC236}">
                  <a16:creationId xmlns:a16="http://schemas.microsoft.com/office/drawing/2014/main" id="{CB550265-2637-A555-EFE5-C62C21F5755A}"/>
                </a:ext>
              </a:extLst>
            </p:cNvPr>
            <p:cNvSpPr>
              <a:spLocks noChangeShapeType="1"/>
            </p:cNvSpPr>
            <p:nvPr/>
          </p:nvSpPr>
          <p:spPr bwMode="auto">
            <a:xfrm>
              <a:off x="7182629" y="4664825"/>
              <a:ext cx="14185"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51" name="Line 667">
              <a:extLst>
                <a:ext uri="{FF2B5EF4-FFF2-40B4-BE49-F238E27FC236}">
                  <a16:creationId xmlns:a16="http://schemas.microsoft.com/office/drawing/2014/main" id="{81ADAE6E-FF4D-77B8-ADBE-83AE9445263B}"/>
                </a:ext>
              </a:extLst>
            </p:cNvPr>
            <p:cNvSpPr>
              <a:spLocks noChangeShapeType="1"/>
            </p:cNvSpPr>
            <p:nvPr/>
          </p:nvSpPr>
          <p:spPr bwMode="auto">
            <a:xfrm>
              <a:off x="7196815" y="4674585"/>
              <a:ext cx="16213"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52" name="Freeform 668">
              <a:extLst>
                <a:ext uri="{FF2B5EF4-FFF2-40B4-BE49-F238E27FC236}">
                  <a16:creationId xmlns:a16="http://schemas.microsoft.com/office/drawing/2014/main" id="{980B409C-2540-4921-109F-0D15F2B6E1F1}"/>
                </a:ext>
              </a:extLst>
            </p:cNvPr>
            <p:cNvSpPr>
              <a:spLocks/>
            </p:cNvSpPr>
            <p:nvPr/>
          </p:nvSpPr>
          <p:spPr bwMode="auto">
            <a:xfrm>
              <a:off x="7654821" y="4827484"/>
              <a:ext cx="129701" cy="284654"/>
            </a:xfrm>
            <a:custGeom>
              <a:avLst/>
              <a:gdLst>
                <a:gd name="T0" fmla="*/ 0 w 135"/>
                <a:gd name="T1" fmla="*/ 0 h 340"/>
                <a:gd name="T2" fmla="*/ 0 w 135"/>
                <a:gd name="T3" fmla="*/ 0 h 340"/>
                <a:gd name="T4" fmla="*/ 0 w 135"/>
                <a:gd name="T5" fmla="*/ 0 h 340"/>
                <a:gd name="T6" fmla="*/ 0 w 135"/>
                <a:gd name="T7" fmla="*/ 0 h 340"/>
                <a:gd name="T8" fmla="*/ 0 w 135"/>
                <a:gd name="T9" fmla="*/ 0 h 340"/>
                <a:gd name="T10" fmla="*/ 0 w 135"/>
                <a:gd name="T11" fmla="*/ 0 h 340"/>
                <a:gd name="T12" fmla="*/ 0 w 135"/>
                <a:gd name="T13" fmla="*/ 0 h 340"/>
                <a:gd name="T14" fmla="*/ 0 w 135"/>
                <a:gd name="T15" fmla="*/ 0 h 340"/>
                <a:gd name="T16" fmla="*/ 0 w 135"/>
                <a:gd name="T17" fmla="*/ 0 h 340"/>
                <a:gd name="T18" fmla="*/ 0 w 135"/>
                <a:gd name="T19" fmla="*/ 0 h 340"/>
                <a:gd name="T20" fmla="*/ 0 w 135"/>
                <a:gd name="T21" fmla="*/ 0 h 340"/>
                <a:gd name="T22" fmla="*/ 0 w 135"/>
                <a:gd name="T23" fmla="*/ 0 h 340"/>
                <a:gd name="T24" fmla="*/ 0 w 135"/>
                <a:gd name="T25" fmla="*/ 0 h 340"/>
                <a:gd name="T26" fmla="*/ 0 w 135"/>
                <a:gd name="T27" fmla="*/ 0 h 340"/>
                <a:gd name="T28" fmla="*/ 0 w 135"/>
                <a:gd name="T29" fmla="*/ 0 h 340"/>
                <a:gd name="T30" fmla="*/ 0 w 135"/>
                <a:gd name="T31" fmla="*/ 0 h 340"/>
                <a:gd name="T32" fmla="*/ 0 w 135"/>
                <a:gd name="T33" fmla="*/ 0 h 340"/>
                <a:gd name="T34" fmla="*/ 0 w 135"/>
                <a:gd name="T35" fmla="*/ 0 h 340"/>
                <a:gd name="T36" fmla="*/ 0 w 135"/>
                <a:gd name="T37" fmla="*/ 0 h 340"/>
                <a:gd name="T38" fmla="*/ 0 w 135"/>
                <a:gd name="T39" fmla="*/ 0 h 340"/>
                <a:gd name="T40" fmla="*/ 0 w 135"/>
                <a:gd name="T41" fmla="*/ 0 h 340"/>
                <a:gd name="T42" fmla="*/ 0 w 135"/>
                <a:gd name="T43" fmla="*/ 0 h 340"/>
                <a:gd name="T44" fmla="*/ 0 w 135"/>
                <a:gd name="T45" fmla="*/ 0 h 340"/>
                <a:gd name="T46" fmla="*/ 0 w 135"/>
                <a:gd name="T47" fmla="*/ 0 h 340"/>
                <a:gd name="T48" fmla="*/ 0 w 135"/>
                <a:gd name="T49" fmla="*/ 0 h 340"/>
                <a:gd name="T50" fmla="*/ 0 w 135"/>
                <a:gd name="T51" fmla="*/ 0 h 340"/>
                <a:gd name="T52" fmla="*/ 0 w 135"/>
                <a:gd name="T53" fmla="*/ 0 h 340"/>
                <a:gd name="T54" fmla="*/ 0 w 135"/>
                <a:gd name="T55" fmla="*/ 0 h 340"/>
                <a:gd name="T56" fmla="*/ 0 w 135"/>
                <a:gd name="T57" fmla="*/ 0 h 340"/>
                <a:gd name="T58" fmla="*/ 0 w 135"/>
                <a:gd name="T59" fmla="*/ 0 h 340"/>
                <a:gd name="T60" fmla="*/ 0 w 135"/>
                <a:gd name="T61" fmla="*/ 0 h 3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5" h="340">
                  <a:moveTo>
                    <a:pt x="0" y="15"/>
                  </a:moveTo>
                  <a:lnTo>
                    <a:pt x="0" y="46"/>
                  </a:lnTo>
                  <a:lnTo>
                    <a:pt x="15" y="46"/>
                  </a:lnTo>
                  <a:lnTo>
                    <a:pt x="30" y="77"/>
                  </a:lnTo>
                  <a:lnTo>
                    <a:pt x="45" y="108"/>
                  </a:lnTo>
                  <a:lnTo>
                    <a:pt x="74" y="154"/>
                  </a:lnTo>
                  <a:lnTo>
                    <a:pt x="89" y="170"/>
                  </a:lnTo>
                  <a:lnTo>
                    <a:pt x="89" y="200"/>
                  </a:lnTo>
                  <a:lnTo>
                    <a:pt x="89" y="247"/>
                  </a:lnTo>
                  <a:lnTo>
                    <a:pt x="89" y="262"/>
                  </a:lnTo>
                  <a:lnTo>
                    <a:pt x="74" y="247"/>
                  </a:lnTo>
                  <a:lnTo>
                    <a:pt x="74" y="262"/>
                  </a:lnTo>
                  <a:lnTo>
                    <a:pt x="45" y="293"/>
                  </a:lnTo>
                  <a:lnTo>
                    <a:pt x="60" y="293"/>
                  </a:lnTo>
                  <a:lnTo>
                    <a:pt x="45" y="308"/>
                  </a:lnTo>
                  <a:lnTo>
                    <a:pt x="60" y="339"/>
                  </a:lnTo>
                  <a:lnTo>
                    <a:pt x="74" y="339"/>
                  </a:lnTo>
                  <a:lnTo>
                    <a:pt x="89" y="293"/>
                  </a:lnTo>
                  <a:lnTo>
                    <a:pt x="119" y="262"/>
                  </a:lnTo>
                  <a:lnTo>
                    <a:pt x="134" y="231"/>
                  </a:lnTo>
                  <a:lnTo>
                    <a:pt x="119" y="185"/>
                  </a:lnTo>
                  <a:lnTo>
                    <a:pt x="104" y="154"/>
                  </a:lnTo>
                  <a:lnTo>
                    <a:pt x="60" y="108"/>
                  </a:lnTo>
                  <a:lnTo>
                    <a:pt x="45" y="77"/>
                  </a:lnTo>
                  <a:lnTo>
                    <a:pt x="74" y="62"/>
                  </a:lnTo>
                  <a:lnTo>
                    <a:pt x="89" y="46"/>
                  </a:lnTo>
                  <a:lnTo>
                    <a:pt x="60" y="31"/>
                  </a:lnTo>
                  <a:lnTo>
                    <a:pt x="60" y="15"/>
                  </a:lnTo>
                  <a:lnTo>
                    <a:pt x="45" y="0"/>
                  </a:lnTo>
                  <a:lnTo>
                    <a:pt x="15" y="15"/>
                  </a:lnTo>
                  <a:lnTo>
                    <a:pt x="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53" name="Freeform 669">
              <a:extLst>
                <a:ext uri="{FF2B5EF4-FFF2-40B4-BE49-F238E27FC236}">
                  <a16:creationId xmlns:a16="http://schemas.microsoft.com/office/drawing/2014/main" id="{E4A7153A-3757-1507-73E6-FDD475F24B19}"/>
                </a:ext>
              </a:extLst>
            </p:cNvPr>
            <p:cNvSpPr>
              <a:spLocks/>
            </p:cNvSpPr>
            <p:nvPr/>
          </p:nvSpPr>
          <p:spPr bwMode="auto">
            <a:xfrm>
              <a:off x="7669007" y="4998277"/>
              <a:ext cx="72957" cy="76449"/>
            </a:xfrm>
            <a:custGeom>
              <a:avLst/>
              <a:gdLst>
                <a:gd name="T0" fmla="*/ 0 w 75"/>
                <a:gd name="T1" fmla="*/ 0 h 93"/>
                <a:gd name="T2" fmla="*/ 0 w 75"/>
                <a:gd name="T3" fmla="*/ 0 h 93"/>
                <a:gd name="T4" fmla="*/ 0 w 75"/>
                <a:gd name="T5" fmla="*/ 0 h 93"/>
                <a:gd name="T6" fmla="*/ 0 w 75"/>
                <a:gd name="T7" fmla="*/ 0 h 93"/>
                <a:gd name="T8" fmla="*/ 0 w 75"/>
                <a:gd name="T9" fmla="*/ 0 h 93"/>
                <a:gd name="T10" fmla="*/ 0 w 75"/>
                <a:gd name="T11" fmla="*/ 0 h 93"/>
                <a:gd name="T12" fmla="*/ 0 w 75"/>
                <a:gd name="T13" fmla="*/ 0 h 93"/>
                <a:gd name="T14" fmla="*/ 0 w 75"/>
                <a:gd name="T15" fmla="*/ 0 h 93"/>
                <a:gd name="T16" fmla="*/ 0 w 75"/>
                <a:gd name="T17" fmla="*/ 0 h 93"/>
                <a:gd name="T18" fmla="*/ 0 w 75"/>
                <a:gd name="T19" fmla="*/ 0 h 93"/>
                <a:gd name="T20" fmla="*/ 0 w 75"/>
                <a:gd name="T21" fmla="*/ 0 h 93"/>
                <a:gd name="T22" fmla="*/ 0 w 75"/>
                <a:gd name="T23" fmla="*/ 0 h 93"/>
                <a:gd name="T24" fmla="*/ 0 w 75"/>
                <a:gd name="T25" fmla="*/ 0 h 93"/>
                <a:gd name="T26" fmla="*/ 0 w 75"/>
                <a:gd name="T27" fmla="*/ 0 h 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5" h="93">
                  <a:moveTo>
                    <a:pt x="0" y="61"/>
                  </a:moveTo>
                  <a:lnTo>
                    <a:pt x="15" y="61"/>
                  </a:lnTo>
                  <a:lnTo>
                    <a:pt x="15" y="77"/>
                  </a:lnTo>
                  <a:lnTo>
                    <a:pt x="30" y="92"/>
                  </a:lnTo>
                  <a:lnTo>
                    <a:pt x="59" y="61"/>
                  </a:lnTo>
                  <a:lnTo>
                    <a:pt x="59" y="46"/>
                  </a:lnTo>
                  <a:lnTo>
                    <a:pt x="74" y="61"/>
                  </a:lnTo>
                  <a:lnTo>
                    <a:pt x="74" y="46"/>
                  </a:lnTo>
                  <a:lnTo>
                    <a:pt x="74" y="0"/>
                  </a:lnTo>
                  <a:lnTo>
                    <a:pt x="59" y="0"/>
                  </a:lnTo>
                  <a:lnTo>
                    <a:pt x="44" y="0"/>
                  </a:lnTo>
                  <a:lnTo>
                    <a:pt x="15" y="0"/>
                  </a:lnTo>
                  <a:lnTo>
                    <a:pt x="0" y="31"/>
                  </a:lnTo>
                  <a:lnTo>
                    <a:pt x="0" y="6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54" name="Freeform 670">
              <a:extLst>
                <a:ext uri="{FF2B5EF4-FFF2-40B4-BE49-F238E27FC236}">
                  <a16:creationId xmlns:a16="http://schemas.microsoft.com/office/drawing/2014/main" id="{0A93940C-776B-5DA3-5468-917E8470C5CF}"/>
                </a:ext>
              </a:extLst>
            </p:cNvPr>
            <p:cNvSpPr>
              <a:spLocks/>
            </p:cNvSpPr>
            <p:nvPr/>
          </p:nvSpPr>
          <p:spPr bwMode="auto">
            <a:xfrm>
              <a:off x="7470403" y="4739648"/>
              <a:ext cx="145913" cy="335078"/>
            </a:xfrm>
            <a:custGeom>
              <a:avLst/>
              <a:gdLst>
                <a:gd name="T0" fmla="*/ 0 w 151"/>
                <a:gd name="T1" fmla="*/ 0 h 401"/>
                <a:gd name="T2" fmla="*/ 0 w 151"/>
                <a:gd name="T3" fmla="*/ 0 h 401"/>
                <a:gd name="T4" fmla="*/ 0 w 151"/>
                <a:gd name="T5" fmla="*/ 0 h 401"/>
                <a:gd name="T6" fmla="*/ 0 w 151"/>
                <a:gd name="T7" fmla="*/ 0 h 401"/>
                <a:gd name="T8" fmla="*/ 0 w 151"/>
                <a:gd name="T9" fmla="*/ 0 h 401"/>
                <a:gd name="T10" fmla="*/ 0 w 151"/>
                <a:gd name="T11" fmla="*/ 0 h 401"/>
                <a:gd name="T12" fmla="*/ 0 w 151"/>
                <a:gd name="T13" fmla="*/ 0 h 401"/>
                <a:gd name="T14" fmla="*/ 0 w 151"/>
                <a:gd name="T15" fmla="*/ 0 h 401"/>
                <a:gd name="T16" fmla="*/ 0 w 151"/>
                <a:gd name="T17" fmla="*/ 0 h 401"/>
                <a:gd name="T18" fmla="*/ 0 w 151"/>
                <a:gd name="T19" fmla="*/ 0 h 401"/>
                <a:gd name="T20" fmla="*/ 0 w 151"/>
                <a:gd name="T21" fmla="*/ 0 h 401"/>
                <a:gd name="T22" fmla="*/ 0 w 151"/>
                <a:gd name="T23" fmla="*/ 0 h 401"/>
                <a:gd name="T24" fmla="*/ 0 w 151"/>
                <a:gd name="T25" fmla="*/ 0 h 401"/>
                <a:gd name="T26" fmla="*/ 0 w 151"/>
                <a:gd name="T27" fmla="*/ 0 h 401"/>
                <a:gd name="T28" fmla="*/ 0 w 151"/>
                <a:gd name="T29" fmla="*/ 0 h 401"/>
                <a:gd name="T30" fmla="*/ 0 w 151"/>
                <a:gd name="T31" fmla="*/ 0 h 401"/>
                <a:gd name="T32" fmla="*/ 0 w 151"/>
                <a:gd name="T33" fmla="*/ 0 h 401"/>
                <a:gd name="T34" fmla="*/ 0 w 151"/>
                <a:gd name="T35" fmla="*/ 0 h 401"/>
                <a:gd name="T36" fmla="*/ 0 w 151"/>
                <a:gd name="T37" fmla="*/ 0 h 401"/>
                <a:gd name="T38" fmla="*/ 0 w 151"/>
                <a:gd name="T39" fmla="*/ 0 h 401"/>
                <a:gd name="T40" fmla="*/ 0 w 151"/>
                <a:gd name="T41" fmla="*/ 0 h 401"/>
                <a:gd name="T42" fmla="*/ 0 w 151"/>
                <a:gd name="T43" fmla="*/ 0 h 401"/>
                <a:gd name="T44" fmla="*/ 0 w 151"/>
                <a:gd name="T45" fmla="*/ 0 h 401"/>
                <a:gd name="T46" fmla="*/ 0 w 151"/>
                <a:gd name="T47" fmla="*/ 0 h 401"/>
                <a:gd name="T48" fmla="*/ 0 w 151"/>
                <a:gd name="T49" fmla="*/ 0 h 401"/>
                <a:gd name="T50" fmla="*/ 0 w 151"/>
                <a:gd name="T51" fmla="*/ 0 h 401"/>
                <a:gd name="T52" fmla="*/ 0 w 151"/>
                <a:gd name="T53" fmla="*/ 0 h 401"/>
                <a:gd name="T54" fmla="*/ 0 w 151"/>
                <a:gd name="T55" fmla="*/ 0 h 401"/>
                <a:gd name="T56" fmla="*/ 0 w 151"/>
                <a:gd name="T57" fmla="*/ 0 h 401"/>
                <a:gd name="T58" fmla="*/ 0 w 151"/>
                <a:gd name="T59" fmla="*/ 0 h 401"/>
                <a:gd name="T60" fmla="*/ 0 w 151"/>
                <a:gd name="T61" fmla="*/ 0 h 401"/>
                <a:gd name="T62" fmla="*/ 0 w 151"/>
                <a:gd name="T63" fmla="*/ 0 h 401"/>
                <a:gd name="T64" fmla="*/ 0 w 151"/>
                <a:gd name="T65" fmla="*/ 0 h 401"/>
                <a:gd name="T66" fmla="*/ 0 w 151"/>
                <a:gd name="T67" fmla="*/ 0 h 4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1" h="401">
                  <a:moveTo>
                    <a:pt x="150" y="154"/>
                  </a:moveTo>
                  <a:lnTo>
                    <a:pt x="120" y="154"/>
                  </a:lnTo>
                  <a:lnTo>
                    <a:pt x="105" y="92"/>
                  </a:lnTo>
                  <a:lnTo>
                    <a:pt x="90" y="108"/>
                  </a:lnTo>
                  <a:lnTo>
                    <a:pt x="90" y="77"/>
                  </a:lnTo>
                  <a:lnTo>
                    <a:pt x="105" y="62"/>
                  </a:lnTo>
                  <a:lnTo>
                    <a:pt x="90" y="15"/>
                  </a:lnTo>
                  <a:lnTo>
                    <a:pt x="90" y="0"/>
                  </a:lnTo>
                  <a:lnTo>
                    <a:pt x="60" y="0"/>
                  </a:lnTo>
                  <a:lnTo>
                    <a:pt x="45" y="46"/>
                  </a:lnTo>
                  <a:lnTo>
                    <a:pt x="30" y="62"/>
                  </a:lnTo>
                  <a:lnTo>
                    <a:pt x="30" y="108"/>
                  </a:lnTo>
                  <a:lnTo>
                    <a:pt x="15" y="108"/>
                  </a:lnTo>
                  <a:lnTo>
                    <a:pt x="15" y="154"/>
                  </a:lnTo>
                  <a:lnTo>
                    <a:pt x="0" y="154"/>
                  </a:lnTo>
                  <a:lnTo>
                    <a:pt x="15" y="169"/>
                  </a:lnTo>
                  <a:lnTo>
                    <a:pt x="0" y="169"/>
                  </a:lnTo>
                  <a:lnTo>
                    <a:pt x="15" y="200"/>
                  </a:lnTo>
                  <a:lnTo>
                    <a:pt x="30" y="200"/>
                  </a:lnTo>
                  <a:lnTo>
                    <a:pt x="60" y="246"/>
                  </a:lnTo>
                  <a:lnTo>
                    <a:pt x="45" y="277"/>
                  </a:lnTo>
                  <a:lnTo>
                    <a:pt x="75" y="277"/>
                  </a:lnTo>
                  <a:lnTo>
                    <a:pt x="90" y="262"/>
                  </a:lnTo>
                  <a:lnTo>
                    <a:pt x="120" y="308"/>
                  </a:lnTo>
                  <a:lnTo>
                    <a:pt x="120" y="323"/>
                  </a:lnTo>
                  <a:lnTo>
                    <a:pt x="135" y="369"/>
                  </a:lnTo>
                  <a:lnTo>
                    <a:pt x="135" y="400"/>
                  </a:lnTo>
                  <a:lnTo>
                    <a:pt x="150" y="369"/>
                  </a:lnTo>
                  <a:lnTo>
                    <a:pt x="135" y="292"/>
                  </a:lnTo>
                  <a:lnTo>
                    <a:pt x="135" y="262"/>
                  </a:lnTo>
                  <a:lnTo>
                    <a:pt x="105" y="215"/>
                  </a:lnTo>
                  <a:lnTo>
                    <a:pt x="120" y="185"/>
                  </a:lnTo>
                  <a:lnTo>
                    <a:pt x="150" y="185"/>
                  </a:lnTo>
                  <a:lnTo>
                    <a:pt x="150" y="154"/>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55" name="Freeform 671">
              <a:extLst>
                <a:ext uri="{FF2B5EF4-FFF2-40B4-BE49-F238E27FC236}">
                  <a16:creationId xmlns:a16="http://schemas.microsoft.com/office/drawing/2014/main" id="{1CCCF598-4CD6-8819-57C4-96F344F0E1CC}"/>
                </a:ext>
              </a:extLst>
            </p:cNvPr>
            <p:cNvSpPr>
              <a:spLocks/>
            </p:cNvSpPr>
            <p:nvPr/>
          </p:nvSpPr>
          <p:spPr bwMode="auto">
            <a:xfrm>
              <a:off x="7616316" y="4840497"/>
              <a:ext cx="125648" cy="157780"/>
            </a:xfrm>
            <a:custGeom>
              <a:avLst/>
              <a:gdLst>
                <a:gd name="T0" fmla="*/ 0 w 134"/>
                <a:gd name="T1" fmla="*/ 0 h 186"/>
                <a:gd name="T2" fmla="*/ 0 w 134"/>
                <a:gd name="T3" fmla="*/ 0 h 186"/>
                <a:gd name="T4" fmla="*/ 0 w 134"/>
                <a:gd name="T5" fmla="*/ 0 h 186"/>
                <a:gd name="T6" fmla="*/ 0 w 134"/>
                <a:gd name="T7" fmla="*/ 0 h 186"/>
                <a:gd name="T8" fmla="*/ 0 w 134"/>
                <a:gd name="T9" fmla="*/ 0 h 186"/>
                <a:gd name="T10" fmla="*/ 0 w 134"/>
                <a:gd name="T11" fmla="*/ 0 h 186"/>
                <a:gd name="T12" fmla="*/ 0 w 134"/>
                <a:gd name="T13" fmla="*/ 0 h 186"/>
                <a:gd name="T14" fmla="*/ 0 w 134"/>
                <a:gd name="T15" fmla="*/ 0 h 186"/>
                <a:gd name="T16" fmla="*/ 0 w 134"/>
                <a:gd name="T17" fmla="*/ 0 h 186"/>
                <a:gd name="T18" fmla="*/ 0 w 134"/>
                <a:gd name="T19" fmla="*/ 0 h 186"/>
                <a:gd name="T20" fmla="*/ 0 w 134"/>
                <a:gd name="T21" fmla="*/ 0 h 186"/>
                <a:gd name="T22" fmla="*/ 0 w 134"/>
                <a:gd name="T23" fmla="*/ 0 h 186"/>
                <a:gd name="T24" fmla="*/ 0 w 134"/>
                <a:gd name="T25" fmla="*/ 0 h 186"/>
                <a:gd name="T26" fmla="*/ 0 w 134"/>
                <a:gd name="T27" fmla="*/ 0 h 186"/>
                <a:gd name="T28" fmla="*/ 0 w 134"/>
                <a:gd name="T29" fmla="*/ 0 h 186"/>
                <a:gd name="T30" fmla="*/ 0 w 134"/>
                <a:gd name="T31" fmla="*/ 0 h 186"/>
                <a:gd name="T32" fmla="*/ 0 w 134"/>
                <a:gd name="T33" fmla="*/ 0 h 186"/>
                <a:gd name="T34" fmla="*/ 0 w 134"/>
                <a:gd name="T35" fmla="*/ 0 h 186"/>
                <a:gd name="T36" fmla="*/ 0 w 134"/>
                <a:gd name="T37" fmla="*/ 0 h 186"/>
                <a:gd name="T38" fmla="*/ 0 w 134"/>
                <a:gd name="T39" fmla="*/ 0 h 186"/>
                <a:gd name="T40" fmla="*/ 0 w 134"/>
                <a:gd name="T41" fmla="*/ 0 h 186"/>
                <a:gd name="T42" fmla="*/ 0 w 134"/>
                <a:gd name="T43" fmla="*/ 0 h 186"/>
                <a:gd name="T44" fmla="*/ 0 w 134"/>
                <a:gd name="T45" fmla="*/ 0 h 18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4" h="186">
                  <a:moveTo>
                    <a:pt x="0" y="31"/>
                  </a:moveTo>
                  <a:lnTo>
                    <a:pt x="0" y="62"/>
                  </a:lnTo>
                  <a:lnTo>
                    <a:pt x="0" y="77"/>
                  </a:lnTo>
                  <a:lnTo>
                    <a:pt x="15" y="77"/>
                  </a:lnTo>
                  <a:lnTo>
                    <a:pt x="30" y="108"/>
                  </a:lnTo>
                  <a:lnTo>
                    <a:pt x="44" y="123"/>
                  </a:lnTo>
                  <a:lnTo>
                    <a:pt x="59" y="108"/>
                  </a:lnTo>
                  <a:lnTo>
                    <a:pt x="74" y="123"/>
                  </a:lnTo>
                  <a:lnTo>
                    <a:pt x="89" y="139"/>
                  </a:lnTo>
                  <a:lnTo>
                    <a:pt x="103" y="170"/>
                  </a:lnTo>
                  <a:lnTo>
                    <a:pt x="118" y="185"/>
                  </a:lnTo>
                  <a:lnTo>
                    <a:pt x="133" y="185"/>
                  </a:lnTo>
                  <a:lnTo>
                    <a:pt x="133" y="154"/>
                  </a:lnTo>
                  <a:lnTo>
                    <a:pt x="118" y="139"/>
                  </a:lnTo>
                  <a:lnTo>
                    <a:pt x="89" y="93"/>
                  </a:lnTo>
                  <a:lnTo>
                    <a:pt x="74" y="62"/>
                  </a:lnTo>
                  <a:lnTo>
                    <a:pt x="59" y="31"/>
                  </a:lnTo>
                  <a:lnTo>
                    <a:pt x="44" y="31"/>
                  </a:lnTo>
                  <a:lnTo>
                    <a:pt x="44" y="0"/>
                  </a:lnTo>
                  <a:lnTo>
                    <a:pt x="30" y="15"/>
                  </a:lnTo>
                  <a:lnTo>
                    <a:pt x="30" y="31"/>
                  </a:lnTo>
                  <a:lnTo>
                    <a:pt x="15" y="46"/>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56" name="Oval 672">
              <a:extLst>
                <a:ext uri="{FF2B5EF4-FFF2-40B4-BE49-F238E27FC236}">
                  <a16:creationId xmlns:a16="http://schemas.microsoft.com/office/drawing/2014/main" id="{67144918-FAEF-40DC-7184-0CA1EE450EFD}"/>
                </a:ext>
              </a:extLst>
            </p:cNvPr>
            <p:cNvSpPr>
              <a:spLocks noChangeArrowheads="1"/>
            </p:cNvSpPr>
            <p:nvPr/>
          </p:nvSpPr>
          <p:spPr bwMode="auto">
            <a:xfrm>
              <a:off x="7869638" y="4814471"/>
              <a:ext cx="2027" cy="13013"/>
            </a:xfrm>
            <a:prstGeom prst="ellipse">
              <a:avLst/>
            </a:prstGeom>
            <a:solidFill>
              <a:schemeClr val="bg1">
                <a:lumMod val="75000"/>
              </a:schemeClr>
            </a:solidFill>
            <a:ln w="3175" cap="rnd" algn="ctr">
              <a:solidFill>
                <a:schemeClr val="bg1"/>
              </a:solidFill>
              <a:round/>
              <a:headEnd/>
              <a:tailEnd/>
            </a:ln>
            <a:effectLst/>
          </p:spPr>
          <p:txBody>
            <a:bodyPr/>
            <a:lstStyle/>
            <a:p>
              <a:pPr defTabSz="685800" eaLnBrk="1" fontAlgn="auto" hangingPunct="1">
                <a:spcBef>
                  <a:spcPct val="50000"/>
                </a:spcBef>
                <a:spcAft>
                  <a:spcPts val="0"/>
                </a:spcAft>
                <a:defRPr/>
              </a:pPr>
              <a:endParaRPr lang="fr-fr" sz="3000" dirty="0">
                <a:solidFill>
                  <a:prstClr val="black"/>
                </a:solidFill>
                <a:latin typeface="Calibri" panose="020F0502020204030204"/>
              </a:endParaRPr>
            </a:p>
          </p:txBody>
        </p:sp>
        <p:sp>
          <p:nvSpPr>
            <p:cNvPr id="1057" name="Oval 673">
              <a:extLst>
                <a:ext uri="{FF2B5EF4-FFF2-40B4-BE49-F238E27FC236}">
                  <a16:creationId xmlns:a16="http://schemas.microsoft.com/office/drawing/2014/main" id="{B598FF65-282E-D764-744D-8BE35A0514D8}"/>
                </a:ext>
              </a:extLst>
            </p:cNvPr>
            <p:cNvSpPr>
              <a:spLocks noChangeArrowheads="1"/>
            </p:cNvSpPr>
            <p:nvPr/>
          </p:nvSpPr>
          <p:spPr bwMode="auto">
            <a:xfrm>
              <a:off x="7843293" y="4814471"/>
              <a:ext cx="12159" cy="13013"/>
            </a:xfrm>
            <a:prstGeom prst="ellipse">
              <a:avLst/>
            </a:prstGeom>
            <a:solidFill>
              <a:schemeClr val="bg1">
                <a:lumMod val="75000"/>
              </a:schemeClr>
            </a:solidFill>
            <a:ln w="3175" cap="rnd" algn="ctr">
              <a:solidFill>
                <a:schemeClr val="bg1"/>
              </a:solidFill>
              <a:round/>
              <a:headEnd/>
              <a:tailEnd/>
            </a:ln>
            <a:effectLst/>
          </p:spPr>
          <p:txBody>
            <a:bodyPr/>
            <a:lstStyle/>
            <a:p>
              <a:pPr defTabSz="685800" eaLnBrk="1" fontAlgn="auto" hangingPunct="1">
                <a:spcBef>
                  <a:spcPct val="50000"/>
                </a:spcBef>
                <a:spcAft>
                  <a:spcPts val="0"/>
                </a:spcAft>
                <a:defRPr/>
              </a:pPr>
              <a:endParaRPr lang="fr-fr" sz="3000" dirty="0">
                <a:solidFill>
                  <a:prstClr val="black"/>
                </a:solidFill>
                <a:latin typeface="Calibri" panose="020F0502020204030204"/>
              </a:endParaRPr>
            </a:p>
          </p:txBody>
        </p:sp>
        <p:sp>
          <p:nvSpPr>
            <p:cNvPr id="1058" name="Freeform 674">
              <a:extLst>
                <a:ext uri="{FF2B5EF4-FFF2-40B4-BE49-F238E27FC236}">
                  <a16:creationId xmlns:a16="http://schemas.microsoft.com/office/drawing/2014/main" id="{58D7E60F-0CB4-200E-A132-02699F2EB404}"/>
                </a:ext>
              </a:extLst>
            </p:cNvPr>
            <p:cNvSpPr>
              <a:spLocks/>
            </p:cNvSpPr>
            <p:nvPr/>
          </p:nvSpPr>
          <p:spPr bwMode="auto">
            <a:xfrm>
              <a:off x="7482562" y="4150822"/>
              <a:ext cx="30398" cy="76450"/>
            </a:xfrm>
            <a:custGeom>
              <a:avLst/>
              <a:gdLst>
                <a:gd name="T0" fmla="*/ 0 w 30"/>
                <a:gd name="T1" fmla="*/ 0 h 93"/>
                <a:gd name="T2" fmla="*/ 0 w 30"/>
                <a:gd name="T3" fmla="*/ 0 h 93"/>
                <a:gd name="T4" fmla="*/ 0 w 30"/>
                <a:gd name="T5" fmla="*/ 0 h 93"/>
                <a:gd name="T6" fmla="*/ 0 w 30"/>
                <a:gd name="T7" fmla="*/ 0 h 93"/>
                <a:gd name="T8" fmla="*/ 0 w 30"/>
                <a:gd name="T9" fmla="*/ 0 h 93"/>
                <a:gd name="T10" fmla="*/ 0 w 30"/>
                <a:gd name="T11" fmla="*/ 0 h 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93">
                  <a:moveTo>
                    <a:pt x="15" y="0"/>
                  </a:moveTo>
                  <a:lnTo>
                    <a:pt x="15" y="46"/>
                  </a:lnTo>
                  <a:lnTo>
                    <a:pt x="0" y="92"/>
                  </a:lnTo>
                  <a:lnTo>
                    <a:pt x="29" y="92"/>
                  </a:lnTo>
                  <a:lnTo>
                    <a:pt x="29" y="46"/>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59" name="Line 675">
              <a:extLst>
                <a:ext uri="{FF2B5EF4-FFF2-40B4-BE49-F238E27FC236}">
                  <a16:creationId xmlns:a16="http://schemas.microsoft.com/office/drawing/2014/main" id="{5E6C6F0B-921F-C891-D3B6-3B3257C294F6}"/>
                </a:ext>
              </a:extLst>
            </p:cNvPr>
            <p:cNvSpPr>
              <a:spLocks noChangeShapeType="1"/>
            </p:cNvSpPr>
            <p:nvPr/>
          </p:nvSpPr>
          <p:spPr bwMode="auto">
            <a:xfrm>
              <a:off x="7970967" y="4497287"/>
              <a:ext cx="16213"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60" name="Line 676">
              <a:extLst>
                <a:ext uri="{FF2B5EF4-FFF2-40B4-BE49-F238E27FC236}">
                  <a16:creationId xmlns:a16="http://schemas.microsoft.com/office/drawing/2014/main" id="{6FF64947-67B3-B466-B25F-3C91500BF941}"/>
                </a:ext>
              </a:extLst>
            </p:cNvPr>
            <p:cNvSpPr>
              <a:spLocks noChangeShapeType="1"/>
            </p:cNvSpPr>
            <p:nvPr/>
          </p:nvSpPr>
          <p:spPr bwMode="auto">
            <a:xfrm>
              <a:off x="7987179" y="4497287"/>
              <a:ext cx="12159"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61" name="Line 677">
              <a:extLst>
                <a:ext uri="{FF2B5EF4-FFF2-40B4-BE49-F238E27FC236}">
                  <a16:creationId xmlns:a16="http://schemas.microsoft.com/office/drawing/2014/main" id="{25DA8CC5-8AD5-6226-CA6C-BE3AC10238F3}"/>
                </a:ext>
              </a:extLst>
            </p:cNvPr>
            <p:cNvSpPr>
              <a:spLocks noChangeShapeType="1"/>
            </p:cNvSpPr>
            <p:nvPr/>
          </p:nvSpPr>
          <p:spPr bwMode="auto">
            <a:xfrm flipV="1">
              <a:off x="7987179" y="4481021"/>
              <a:ext cx="0" cy="13013"/>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62" name="Line 678">
              <a:extLst>
                <a:ext uri="{FF2B5EF4-FFF2-40B4-BE49-F238E27FC236}">
                  <a16:creationId xmlns:a16="http://schemas.microsoft.com/office/drawing/2014/main" id="{FFA4FC2F-C2A2-7B74-193A-903F92254BCA}"/>
                </a:ext>
              </a:extLst>
            </p:cNvPr>
            <p:cNvSpPr>
              <a:spLocks noChangeShapeType="1"/>
            </p:cNvSpPr>
            <p:nvPr/>
          </p:nvSpPr>
          <p:spPr bwMode="auto">
            <a:xfrm>
              <a:off x="7987179" y="4482647"/>
              <a:ext cx="12159"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63" name="Line 679">
              <a:extLst>
                <a:ext uri="{FF2B5EF4-FFF2-40B4-BE49-F238E27FC236}">
                  <a16:creationId xmlns:a16="http://schemas.microsoft.com/office/drawing/2014/main" id="{E3ECEE56-A443-42CE-89EF-92D2AA8FA030}"/>
                </a:ext>
              </a:extLst>
            </p:cNvPr>
            <p:cNvSpPr>
              <a:spLocks noChangeShapeType="1"/>
            </p:cNvSpPr>
            <p:nvPr/>
          </p:nvSpPr>
          <p:spPr bwMode="auto">
            <a:xfrm>
              <a:off x="7987179" y="4482647"/>
              <a:ext cx="12159"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64" name="Line 680">
              <a:extLst>
                <a:ext uri="{FF2B5EF4-FFF2-40B4-BE49-F238E27FC236}">
                  <a16:creationId xmlns:a16="http://schemas.microsoft.com/office/drawing/2014/main" id="{144A61B1-857D-A472-D5EA-6D69BAB2ED04}"/>
                </a:ext>
              </a:extLst>
            </p:cNvPr>
            <p:cNvSpPr>
              <a:spLocks noChangeShapeType="1"/>
            </p:cNvSpPr>
            <p:nvPr/>
          </p:nvSpPr>
          <p:spPr bwMode="auto">
            <a:xfrm>
              <a:off x="7999339" y="4482647"/>
              <a:ext cx="16213"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65" name="Line 681">
              <a:extLst>
                <a:ext uri="{FF2B5EF4-FFF2-40B4-BE49-F238E27FC236}">
                  <a16:creationId xmlns:a16="http://schemas.microsoft.com/office/drawing/2014/main" id="{74020011-67A4-F686-716F-93C401D25BAE}"/>
                </a:ext>
              </a:extLst>
            </p:cNvPr>
            <p:cNvSpPr>
              <a:spLocks noChangeShapeType="1"/>
            </p:cNvSpPr>
            <p:nvPr/>
          </p:nvSpPr>
          <p:spPr bwMode="auto">
            <a:xfrm>
              <a:off x="7999339" y="4482647"/>
              <a:ext cx="16213"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66" name="Freeform 682">
              <a:extLst>
                <a:ext uri="{FF2B5EF4-FFF2-40B4-BE49-F238E27FC236}">
                  <a16:creationId xmlns:a16="http://schemas.microsoft.com/office/drawing/2014/main" id="{B87E4EDE-CADD-9F25-9437-89A8A3D5AE4C}"/>
                </a:ext>
              </a:extLst>
            </p:cNvPr>
            <p:cNvSpPr>
              <a:spLocks/>
            </p:cNvSpPr>
            <p:nvPr/>
          </p:nvSpPr>
          <p:spPr bwMode="auto">
            <a:xfrm>
              <a:off x="7970967" y="4482647"/>
              <a:ext cx="58771" cy="89463"/>
            </a:xfrm>
            <a:custGeom>
              <a:avLst/>
              <a:gdLst>
                <a:gd name="T0" fmla="*/ 0 w 61"/>
                <a:gd name="T1" fmla="*/ 0 h 108"/>
                <a:gd name="T2" fmla="*/ 0 w 61"/>
                <a:gd name="T3" fmla="*/ 0 h 108"/>
                <a:gd name="T4" fmla="*/ 0 w 61"/>
                <a:gd name="T5" fmla="*/ 0 h 108"/>
                <a:gd name="T6" fmla="*/ 0 w 61"/>
                <a:gd name="T7" fmla="*/ 0 h 108"/>
                <a:gd name="T8" fmla="*/ 0 w 61"/>
                <a:gd name="T9" fmla="*/ 0 h 108"/>
                <a:gd name="T10" fmla="*/ 0 w 61"/>
                <a:gd name="T11" fmla="*/ 0 h 108"/>
                <a:gd name="T12" fmla="*/ 0 w 61"/>
                <a:gd name="T13" fmla="*/ 0 h 108"/>
                <a:gd name="T14" fmla="*/ 0 w 61"/>
                <a:gd name="T15" fmla="*/ 0 h 108"/>
                <a:gd name="T16" fmla="*/ 0 w 61"/>
                <a:gd name="T17" fmla="*/ 0 h 108"/>
                <a:gd name="T18" fmla="*/ 0 w 61"/>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108">
                  <a:moveTo>
                    <a:pt x="30" y="0"/>
                  </a:moveTo>
                  <a:lnTo>
                    <a:pt x="0" y="15"/>
                  </a:lnTo>
                  <a:lnTo>
                    <a:pt x="15" y="31"/>
                  </a:lnTo>
                  <a:lnTo>
                    <a:pt x="0" y="46"/>
                  </a:lnTo>
                  <a:lnTo>
                    <a:pt x="15" y="46"/>
                  </a:lnTo>
                  <a:lnTo>
                    <a:pt x="15" y="107"/>
                  </a:lnTo>
                  <a:lnTo>
                    <a:pt x="60" y="76"/>
                  </a:lnTo>
                  <a:lnTo>
                    <a:pt x="60" y="46"/>
                  </a:lnTo>
                  <a:lnTo>
                    <a:pt x="60" y="31"/>
                  </a:lnTo>
                  <a:lnTo>
                    <a:pt x="3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67" name="Freeform 683">
              <a:extLst>
                <a:ext uri="{FF2B5EF4-FFF2-40B4-BE49-F238E27FC236}">
                  <a16:creationId xmlns:a16="http://schemas.microsoft.com/office/drawing/2014/main" id="{852D0F58-37FA-9054-EB55-28AA805BADB9}"/>
                </a:ext>
              </a:extLst>
            </p:cNvPr>
            <p:cNvSpPr>
              <a:spLocks/>
            </p:cNvSpPr>
            <p:nvPr/>
          </p:nvSpPr>
          <p:spPr bwMode="auto">
            <a:xfrm>
              <a:off x="7928409" y="4380172"/>
              <a:ext cx="70930" cy="117115"/>
            </a:xfrm>
            <a:custGeom>
              <a:avLst/>
              <a:gdLst>
                <a:gd name="T0" fmla="*/ 0 w 75"/>
                <a:gd name="T1" fmla="*/ 0 h 139"/>
                <a:gd name="T2" fmla="*/ 0 w 75"/>
                <a:gd name="T3" fmla="*/ 0 h 139"/>
                <a:gd name="T4" fmla="*/ 0 w 75"/>
                <a:gd name="T5" fmla="*/ 0 h 139"/>
                <a:gd name="T6" fmla="*/ 0 w 75"/>
                <a:gd name="T7" fmla="*/ 0 h 139"/>
                <a:gd name="T8" fmla="*/ 0 w 75"/>
                <a:gd name="T9" fmla="*/ 0 h 139"/>
                <a:gd name="T10" fmla="*/ 0 w 75"/>
                <a:gd name="T11" fmla="*/ 0 h 139"/>
                <a:gd name="T12" fmla="*/ 0 w 75"/>
                <a:gd name="T13" fmla="*/ 0 h 139"/>
                <a:gd name="T14" fmla="*/ 0 w 75"/>
                <a:gd name="T15" fmla="*/ 0 h 139"/>
                <a:gd name="T16" fmla="*/ 0 w 75"/>
                <a:gd name="T17" fmla="*/ 0 h 139"/>
                <a:gd name="T18" fmla="*/ 0 w 75"/>
                <a:gd name="T19" fmla="*/ 0 h 139"/>
                <a:gd name="T20" fmla="*/ 0 w 75"/>
                <a:gd name="T21" fmla="*/ 0 h 139"/>
                <a:gd name="T22" fmla="*/ 0 w 75"/>
                <a:gd name="T23" fmla="*/ 0 h 139"/>
                <a:gd name="T24" fmla="*/ 0 w 75"/>
                <a:gd name="T25" fmla="*/ 0 h 139"/>
                <a:gd name="T26" fmla="*/ 0 w 75"/>
                <a:gd name="T27" fmla="*/ 0 h 139"/>
                <a:gd name="T28" fmla="*/ 0 w 75"/>
                <a:gd name="T29" fmla="*/ 0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 h="139">
                  <a:moveTo>
                    <a:pt x="74" y="0"/>
                  </a:moveTo>
                  <a:lnTo>
                    <a:pt x="44" y="0"/>
                  </a:lnTo>
                  <a:lnTo>
                    <a:pt x="30" y="46"/>
                  </a:lnTo>
                  <a:lnTo>
                    <a:pt x="0" y="46"/>
                  </a:lnTo>
                  <a:lnTo>
                    <a:pt x="0" y="92"/>
                  </a:lnTo>
                  <a:lnTo>
                    <a:pt x="15" y="107"/>
                  </a:lnTo>
                  <a:lnTo>
                    <a:pt x="0" y="123"/>
                  </a:lnTo>
                  <a:lnTo>
                    <a:pt x="30" y="138"/>
                  </a:lnTo>
                  <a:lnTo>
                    <a:pt x="44" y="138"/>
                  </a:lnTo>
                  <a:lnTo>
                    <a:pt x="74" y="123"/>
                  </a:lnTo>
                  <a:lnTo>
                    <a:pt x="59" y="107"/>
                  </a:lnTo>
                  <a:lnTo>
                    <a:pt x="44" y="92"/>
                  </a:lnTo>
                  <a:lnTo>
                    <a:pt x="74" y="46"/>
                  </a:lnTo>
                  <a:lnTo>
                    <a:pt x="59" y="31"/>
                  </a:lnTo>
                  <a:lnTo>
                    <a:pt x="7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68" name="Freeform 684">
              <a:extLst>
                <a:ext uri="{FF2B5EF4-FFF2-40B4-BE49-F238E27FC236}">
                  <a16:creationId xmlns:a16="http://schemas.microsoft.com/office/drawing/2014/main" id="{B062BE58-A902-6570-0A54-3A5CE0ED7C06}"/>
                </a:ext>
              </a:extLst>
            </p:cNvPr>
            <p:cNvSpPr>
              <a:spLocks/>
            </p:cNvSpPr>
            <p:nvPr/>
          </p:nvSpPr>
          <p:spPr bwMode="auto">
            <a:xfrm>
              <a:off x="8058110" y="4394811"/>
              <a:ext cx="156046" cy="165912"/>
            </a:xfrm>
            <a:custGeom>
              <a:avLst/>
              <a:gdLst>
                <a:gd name="T0" fmla="*/ 0 w 165"/>
                <a:gd name="T1" fmla="*/ 0 h 200"/>
                <a:gd name="T2" fmla="*/ 0 w 165"/>
                <a:gd name="T3" fmla="*/ 0 h 200"/>
                <a:gd name="T4" fmla="*/ 0 w 165"/>
                <a:gd name="T5" fmla="*/ 0 h 200"/>
                <a:gd name="T6" fmla="*/ 0 w 165"/>
                <a:gd name="T7" fmla="*/ 0 h 200"/>
                <a:gd name="T8" fmla="*/ 0 w 165"/>
                <a:gd name="T9" fmla="*/ 0 h 200"/>
                <a:gd name="T10" fmla="*/ 0 w 165"/>
                <a:gd name="T11" fmla="*/ 0 h 200"/>
                <a:gd name="T12" fmla="*/ 0 w 165"/>
                <a:gd name="T13" fmla="*/ 0 h 200"/>
                <a:gd name="T14" fmla="*/ 0 w 165"/>
                <a:gd name="T15" fmla="*/ 0 h 200"/>
                <a:gd name="T16" fmla="*/ 0 w 165"/>
                <a:gd name="T17" fmla="*/ 0 h 200"/>
                <a:gd name="T18" fmla="*/ 0 w 165"/>
                <a:gd name="T19" fmla="*/ 0 h 200"/>
                <a:gd name="T20" fmla="*/ 0 w 165"/>
                <a:gd name="T21" fmla="*/ 0 h 200"/>
                <a:gd name="T22" fmla="*/ 0 w 165"/>
                <a:gd name="T23" fmla="*/ 0 h 200"/>
                <a:gd name="T24" fmla="*/ 0 w 165"/>
                <a:gd name="T25" fmla="*/ 0 h 200"/>
                <a:gd name="T26" fmla="*/ 0 w 165"/>
                <a:gd name="T27" fmla="*/ 0 h 200"/>
                <a:gd name="T28" fmla="*/ 0 w 165"/>
                <a:gd name="T29" fmla="*/ 0 h 200"/>
                <a:gd name="T30" fmla="*/ 0 w 165"/>
                <a:gd name="T31" fmla="*/ 0 h 200"/>
                <a:gd name="T32" fmla="*/ 0 w 165"/>
                <a:gd name="T33" fmla="*/ 0 h 200"/>
                <a:gd name="T34" fmla="*/ 0 w 165"/>
                <a:gd name="T35" fmla="*/ 0 h 200"/>
                <a:gd name="T36" fmla="*/ 0 w 165"/>
                <a:gd name="T37" fmla="*/ 0 h 200"/>
                <a:gd name="T38" fmla="*/ 0 w 165"/>
                <a:gd name="T39" fmla="*/ 0 h 200"/>
                <a:gd name="T40" fmla="*/ 0 w 165"/>
                <a:gd name="T41" fmla="*/ 0 h 200"/>
                <a:gd name="T42" fmla="*/ 0 w 165"/>
                <a:gd name="T43" fmla="*/ 0 h 200"/>
                <a:gd name="T44" fmla="*/ 0 w 165"/>
                <a:gd name="T45" fmla="*/ 0 h 2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65" h="200">
                  <a:moveTo>
                    <a:pt x="119" y="0"/>
                  </a:moveTo>
                  <a:lnTo>
                    <a:pt x="104" y="31"/>
                  </a:lnTo>
                  <a:lnTo>
                    <a:pt x="119" y="46"/>
                  </a:lnTo>
                  <a:lnTo>
                    <a:pt x="119" y="92"/>
                  </a:lnTo>
                  <a:lnTo>
                    <a:pt x="104" y="122"/>
                  </a:lnTo>
                  <a:lnTo>
                    <a:pt x="89" y="107"/>
                  </a:lnTo>
                  <a:lnTo>
                    <a:pt x="75" y="153"/>
                  </a:lnTo>
                  <a:lnTo>
                    <a:pt x="60" y="153"/>
                  </a:lnTo>
                  <a:lnTo>
                    <a:pt x="30" y="153"/>
                  </a:lnTo>
                  <a:lnTo>
                    <a:pt x="0" y="199"/>
                  </a:lnTo>
                  <a:lnTo>
                    <a:pt x="15" y="199"/>
                  </a:lnTo>
                  <a:lnTo>
                    <a:pt x="30" y="199"/>
                  </a:lnTo>
                  <a:lnTo>
                    <a:pt x="75" y="184"/>
                  </a:lnTo>
                  <a:lnTo>
                    <a:pt x="89" y="199"/>
                  </a:lnTo>
                  <a:lnTo>
                    <a:pt x="104" y="184"/>
                  </a:lnTo>
                  <a:lnTo>
                    <a:pt x="104" y="168"/>
                  </a:lnTo>
                  <a:lnTo>
                    <a:pt x="119" y="184"/>
                  </a:lnTo>
                  <a:lnTo>
                    <a:pt x="134" y="168"/>
                  </a:lnTo>
                  <a:lnTo>
                    <a:pt x="164" y="153"/>
                  </a:lnTo>
                  <a:lnTo>
                    <a:pt x="149" y="77"/>
                  </a:lnTo>
                  <a:lnTo>
                    <a:pt x="164" y="77"/>
                  </a:lnTo>
                  <a:lnTo>
                    <a:pt x="149" y="31"/>
                  </a:lnTo>
                  <a:lnTo>
                    <a:pt x="11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69" name="Freeform 685">
              <a:extLst>
                <a:ext uri="{FF2B5EF4-FFF2-40B4-BE49-F238E27FC236}">
                  <a16:creationId xmlns:a16="http://schemas.microsoft.com/office/drawing/2014/main" id="{3A89B039-DC6E-413D-B825-CEDCD0F20646}"/>
                </a:ext>
              </a:extLst>
            </p:cNvPr>
            <p:cNvSpPr>
              <a:spLocks/>
            </p:cNvSpPr>
            <p:nvPr/>
          </p:nvSpPr>
          <p:spPr bwMode="auto">
            <a:xfrm>
              <a:off x="8127014" y="4290709"/>
              <a:ext cx="87142" cy="104102"/>
            </a:xfrm>
            <a:custGeom>
              <a:avLst/>
              <a:gdLst>
                <a:gd name="T0" fmla="*/ 0 w 91"/>
                <a:gd name="T1" fmla="*/ 0 h 125"/>
                <a:gd name="T2" fmla="*/ 0 w 91"/>
                <a:gd name="T3" fmla="*/ 0 h 125"/>
                <a:gd name="T4" fmla="*/ 0 w 91"/>
                <a:gd name="T5" fmla="*/ 0 h 125"/>
                <a:gd name="T6" fmla="*/ 0 w 91"/>
                <a:gd name="T7" fmla="*/ 0 h 125"/>
                <a:gd name="T8" fmla="*/ 0 w 91"/>
                <a:gd name="T9" fmla="*/ 0 h 125"/>
                <a:gd name="T10" fmla="*/ 0 w 91"/>
                <a:gd name="T11" fmla="*/ 0 h 125"/>
                <a:gd name="T12" fmla="*/ 0 w 91"/>
                <a:gd name="T13" fmla="*/ 0 h 125"/>
                <a:gd name="T14" fmla="*/ 0 w 91"/>
                <a:gd name="T15" fmla="*/ 0 h 125"/>
                <a:gd name="T16" fmla="*/ 0 w 91"/>
                <a:gd name="T17" fmla="*/ 0 h 125"/>
                <a:gd name="T18" fmla="*/ 0 w 91"/>
                <a:gd name="T19" fmla="*/ 0 h 125"/>
                <a:gd name="T20" fmla="*/ 0 w 91"/>
                <a:gd name="T21" fmla="*/ 0 h 125"/>
                <a:gd name="T22" fmla="*/ 0 w 91"/>
                <a:gd name="T23" fmla="*/ 0 h 125"/>
                <a:gd name="T24" fmla="*/ 0 w 91"/>
                <a:gd name="T25" fmla="*/ 0 h 125"/>
                <a:gd name="T26" fmla="*/ 0 w 91"/>
                <a:gd name="T27" fmla="*/ 0 h 1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1" h="125">
                  <a:moveTo>
                    <a:pt x="15" y="0"/>
                  </a:moveTo>
                  <a:lnTo>
                    <a:pt x="30" y="62"/>
                  </a:lnTo>
                  <a:lnTo>
                    <a:pt x="15" y="62"/>
                  </a:lnTo>
                  <a:lnTo>
                    <a:pt x="0" y="78"/>
                  </a:lnTo>
                  <a:lnTo>
                    <a:pt x="0" y="109"/>
                  </a:lnTo>
                  <a:lnTo>
                    <a:pt x="30" y="124"/>
                  </a:lnTo>
                  <a:lnTo>
                    <a:pt x="45" y="93"/>
                  </a:lnTo>
                  <a:lnTo>
                    <a:pt x="30" y="78"/>
                  </a:lnTo>
                  <a:lnTo>
                    <a:pt x="75" y="78"/>
                  </a:lnTo>
                  <a:lnTo>
                    <a:pt x="75" y="62"/>
                  </a:lnTo>
                  <a:lnTo>
                    <a:pt x="90" y="47"/>
                  </a:lnTo>
                  <a:lnTo>
                    <a:pt x="75" y="16"/>
                  </a:lnTo>
                  <a:lnTo>
                    <a:pt x="60" y="16"/>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70" name="Freeform 686">
              <a:extLst>
                <a:ext uri="{FF2B5EF4-FFF2-40B4-BE49-F238E27FC236}">
                  <a16:creationId xmlns:a16="http://schemas.microsoft.com/office/drawing/2014/main" id="{A6D53888-A9A6-9D3F-3502-2BD431FC1F34}"/>
                </a:ext>
              </a:extLst>
            </p:cNvPr>
            <p:cNvSpPr>
              <a:spLocks/>
            </p:cNvSpPr>
            <p:nvPr/>
          </p:nvSpPr>
          <p:spPr bwMode="auto">
            <a:xfrm>
              <a:off x="8058110" y="4572110"/>
              <a:ext cx="26345" cy="52051"/>
            </a:xfrm>
            <a:custGeom>
              <a:avLst/>
              <a:gdLst>
                <a:gd name="T0" fmla="*/ 0 w 30"/>
                <a:gd name="T1" fmla="*/ 0 h 63"/>
                <a:gd name="T2" fmla="*/ 0 w 30"/>
                <a:gd name="T3" fmla="*/ 0 h 63"/>
                <a:gd name="T4" fmla="*/ 0 w 30"/>
                <a:gd name="T5" fmla="*/ 0 h 63"/>
                <a:gd name="T6" fmla="*/ 0 w 30"/>
                <a:gd name="T7" fmla="*/ 0 h 63"/>
                <a:gd name="T8" fmla="*/ 0 w 30"/>
                <a:gd name="T9" fmla="*/ 0 h 63"/>
                <a:gd name="T10" fmla="*/ 0 w 30"/>
                <a:gd name="T11" fmla="*/ 0 h 63"/>
                <a:gd name="T12" fmla="*/ 0 w 30"/>
                <a:gd name="T13" fmla="*/ 0 h 63"/>
                <a:gd name="T14" fmla="*/ 0 w 30"/>
                <a:gd name="T15" fmla="*/ 0 h 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63">
                  <a:moveTo>
                    <a:pt x="0" y="16"/>
                  </a:moveTo>
                  <a:lnTo>
                    <a:pt x="0" y="31"/>
                  </a:lnTo>
                  <a:lnTo>
                    <a:pt x="15" y="16"/>
                  </a:lnTo>
                  <a:lnTo>
                    <a:pt x="15" y="62"/>
                  </a:lnTo>
                  <a:lnTo>
                    <a:pt x="29" y="62"/>
                  </a:lnTo>
                  <a:lnTo>
                    <a:pt x="29" y="16"/>
                  </a:lnTo>
                  <a:lnTo>
                    <a:pt x="15"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71" name="Freeform 687">
              <a:extLst>
                <a:ext uri="{FF2B5EF4-FFF2-40B4-BE49-F238E27FC236}">
                  <a16:creationId xmlns:a16="http://schemas.microsoft.com/office/drawing/2014/main" id="{EE909385-9BA2-B519-8AAD-C78663FFA779}"/>
                </a:ext>
              </a:extLst>
            </p:cNvPr>
            <p:cNvSpPr>
              <a:spLocks/>
            </p:cNvSpPr>
            <p:nvPr/>
          </p:nvSpPr>
          <p:spPr bwMode="auto">
            <a:xfrm>
              <a:off x="8082429" y="4559097"/>
              <a:ext cx="44585" cy="27652"/>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w 46"/>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32">
                  <a:moveTo>
                    <a:pt x="15" y="31"/>
                  </a:moveTo>
                  <a:lnTo>
                    <a:pt x="30" y="16"/>
                  </a:lnTo>
                  <a:lnTo>
                    <a:pt x="45" y="0"/>
                  </a:lnTo>
                  <a:lnTo>
                    <a:pt x="30" y="0"/>
                  </a:lnTo>
                  <a:lnTo>
                    <a:pt x="15" y="0"/>
                  </a:lnTo>
                  <a:lnTo>
                    <a:pt x="0" y="16"/>
                  </a:lnTo>
                  <a:lnTo>
                    <a:pt x="15"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72" name="Freeform 688">
              <a:extLst>
                <a:ext uri="{FF2B5EF4-FFF2-40B4-BE49-F238E27FC236}">
                  <a16:creationId xmlns:a16="http://schemas.microsoft.com/office/drawing/2014/main" id="{B17DB2CE-FCEC-3955-1C21-E8EA1237879F}"/>
                </a:ext>
              </a:extLst>
            </p:cNvPr>
            <p:cNvSpPr>
              <a:spLocks/>
            </p:cNvSpPr>
            <p:nvPr/>
          </p:nvSpPr>
          <p:spPr bwMode="auto">
            <a:xfrm>
              <a:off x="7283958" y="5099125"/>
              <a:ext cx="28372" cy="66690"/>
            </a:xfrm>
            <a:custGeom>
              <a:avLst/>
              <a:gdLst>
                <a:gd name="T0" fmla="*/ 0 w 30"/>
                <a:gd name="T1" fmla="*/ 0 h 78"/>
                <a:gd name="T2" fmla="*/ 0 w 30"/>
                <a:gd name="T3" fmla="*/ 0 h 78"/>
                <a:gd name="T4" fmla="*/ 0 w 30"/>
                <a:gd name="T5" fmla="*/ 0 h 78"/>
                <a:gd name="T6" fmla="*/ 0 w 30"/>
                <a:gd name="T7" fmla="*/ 0 h 78"/>
                <a:gd name="T8" fmla="*/ 0 w 30"/>
                <a:gd name="T9" fmla="*/ 0 h 78"/>
                <a:gd name="T10" fmla="*/ 0 w 30"/>
                <a:gd name="T11" fmla="*/ 0 h 78"/>
                <a:gd name="T12" fmla="*/ 0 w 30"/>
                <a:gd name="T13" fmla="*/ 0 h 78"/>
                <a:gd name="T14" fmla="*/ 0 w 30"/>
                <a:gd name="T15" fmla="*/ 0 h 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78">
                  <a:moveTo>
                    <a:pt x="0" y="0"/>
                  </a:moveTo>
                  <a:lnTo>
                    <a:pt x="0" y="31"/>
                  </a:lnTo>
                  <a:lnTo>
                    <a:pt x="0" y="62"/>
                  </a:lnTo>
                  <a:lnTo>
                    <a:pt x="15" y="77"/>
                  </a:lnTo>
                  <a:lnTo>
                    <a:pt x="29" y="62"/>
                  </a:lnTo>
                  <a:lnTo>
                    <a:pt x="29" y="46"/>
                  </a:lnTo>
                  <a:lnTo>
                    <a:pt x="15"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73" name="Freeform 689">
              <a:extLst>
                <a:ext uri="{FF2B5EF4-FFF2-40B4-BE49-F238E27FC236}">
                  <a16:creationId xmlns:a16="http://schemas.microsoft.com/office/drawing/2014/main" id="{56BF8258-9B45-6A59-60DB-F5D204EDBE54}"/>
                </a:ext>
              </a:extLst>
            </p:cNvPr>
            <p:cNvSpPr>
              <a:spLocks/>
            </p:cNvSpPr>
            <p:nvPr/>
          </p:nvSpPr>
          <p:spPr bwMode="auto">
            <a:xfrm>
              <a:off x="7942594" y="4778686"/>
              <a:ext cx="28372" cy="50425"/>
            </a:xfrm>
            <a:custGeom>
              <a:avLst/>
              <a:gdLst>
                <a:gd name="T0" fmla="*/ 0 w 30"/>
                <a:gd name="T1" fmla="*/ 0 h 62"/>
                <a:gd name="T2" fmla="*/ 0 w 30"/>
                <a:gd name="T3" fmla="*/ 0 h 62"/>
                <a:gd name="T4" fmla="*/ 0 w 30"/>
                <a:gd name="T5" fmla="*/ 0 h 62"/>
                <a:gd name="T6" fmla="*/ 0 w 30"/>
                <a:gd name="T7" fmla="*/ 0 h 62"/>
                <a:gd name="T8" fmla="*/ 0 w 30"/>
                <a:gd name="T9" fmla="*/ 0 h 62"/>
                <a:gd name="T10" fmla="*/ 0 w 30"/>
                <a:gd name="T11" fmla="*/ 0 h 62"/>
                <a:gd name="T12" fmla="*/ 0 w 30"/>
                <a:gd name="T13" fmla="*/ 0 h 62"/>
                <a:gd name="T14" fmla="*/ 0 w 30"/>
                <a:gd name="T15" fmla="*/ 0 h 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62">
                  <a:moveTo>
                    <a:pt x="15" y="0"/>
                  </a:moveTo>
                  <a:lnTo>
                    <a:pt x="0" y="0"/>
                  </a:lnTo>
                  <a:lnTo>
                    <a:pt x="0" y="15"/>
                  </a:lnTo>
                  <a:lnTo>
                    <a:pt x="15" y="61"/>
                  </a:lnTo>
                  <a:lnTo>
                    <a:pt x="15" y="46"/>
                  </a:lnTo>
                  <a:lnTo>
                    <a:pt x="29" y="46"/>
                  </a:lnTo>
                  <a:lnTo>
                    <a:pt x="29" y="0"/>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74" name="Freeform 690">
              <a:extLst>
                <a:ext uri="{FF2B5EF4-FFF2-40B4-BE49-F238E27FC236}">
                  <a16:creationId xmlns:a16="http://schemas.microsoft.com/office/drawing/2014/main" id="{05B502FA-62B1-1F02-46DD-277F436102EB}"/>
                </a:ext>
              </a:extLst>
            </p:cNvPr>
            <p:cNvSpPr>
              <a:spLocks/>
            </p:cNvSpPr>
            <p:nvPr/>
          </p:nvSpPr>
          <p:spPr bwMode="auto">
            <a:xfrm>
              <a:off x="7812894" y="5136536"/>
              <a:ext cx="143888" cy="117115"/>
            </a:xfrm>
            <a:custGeom>
              <a:avLst/>
              <a:gdLst>
                <a:gd name="T0" fmla="*/ 0 w 151"/>
                <a:gd name="T1" fmla="*/ 0 h 140"/>
                <a:gd name="T2" fmla="*/ 0 w 151"/>
                <a:gd name="T3" fmla="*/ 0 h 140"/>
                <a:gd name="T4" fmla="*/ 0 w 151"/>
                <a:gd name="T5" fmla="*/ 0 h 140"/>
                <a:gd name="T6" fmla="*/ 0 w 151"/>
                <a:gd name="T7" fmla="*/ 0 h 140"/>
                <a:gd name="T8" fmla="*/ 0 w 151"/>
                <a:gd name="T9" fmla="*/ 0 h 140"/>
                <a:gd name="T10" fmla="*/ 0 w 151"/>
                <a:gd name="T11" fmla="*/ 0 h 140"/>
                <a:gd name="T12" fmla="*/ 0 w 151"/>
                <a:gd name="T13" fmla="*/ 0 h 140"/>
                <a:gd name="T14" fmla="*/ 0 w 151"/>
                <a:gd name="T15" fmla="*/ 0 h 140"/>
                <a:gd name="T16" fmla="*/ 0 w 151"/>
                <a:gd name="T17" fmla="*/ 0 h 140"/>
                <a:gd name="T18" fmla="*/ 0 w 151"/>
                <a:gd name="T19" fmla="*/ 0 h 140"/>
                <a:gd name="T20" fmla="*/ 0 w 151"/>
                <a:gd name="T21" fmla="*/ 0 h 140"/>
                <a:gd name="T22" fmla="*/ 0 w 151"/>
                <a:gd name="T23" fmla="*/ 0 h 140"/>
                <a:gd name="T24" fmla="*/ 0 w 151"/>
                <a:gd name="T25" fmla="*/ 0 h 140"/>
                <a:gd name="T26" fmla="*/ 0 w 151"/>
                <a:gd name="T27" fmla="*/ 0 h 140"/>
                <a:gd name="T28" fmla="*/ 0 w 151"/>
                <a:gd name="T29" fmla="*/ 0 h 140"/>
                <a:gd name="T30" fmla="*/ 0 w 151"/>
                <a:gd name="T31" fmla="*/ 0 h 140"/>
                <a:gd name="T32" fmla="*/ 0 w 151"/>
                <a:gd name="T33" fmla="*/ 0 h 140"/>
                <a:gd name="T34" fmla="*/ 0 w 151"/>
                <a:gd name="T35" fmla="*/ 0 h 140"/>
                <a:gd name="T36" fmla="*/ 0 w 151"/>
                <a:gd name="T37" fmla="*/ 0 h 140"/>
                <a:gd name="T38" fmla="*/ 0 w 151"/>
                <a:gd name="T39" fmla="*/ 0 h 140"/>
                <a:gd name="T40" fmla="*/ 0 w 151"/>
                <a:gd name="T41" fmla="*/ 0 h 1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1" h="140">
                  <a:moveTo>
                    <a:pt x="0" y="124"/>
                  </a:moveTo>
                  <a:lnTo>
                    <a:pt x="0" y="139"/>
                  </a:lnTo>
                  <a:lnTo>
                    <a:pt x="30" y="139"/>
                  </a:lnTo>
                  <a:lnTo>
                    <a:pt x="45" y="124"/>
                  </a:lnTo>
                  <a:lnTo>
                    <a:pt x="90" y="124"/>
                  </a:lnTo>
                  <a:lnTo>
                    <a:pt x="105" y="77"/>
                  </a:lnTo>
                  <a:lnTo>
                    <a:pt x="105" y="62"/>
                  </a:lnTo>
                  <a:lnTo>
                    <a:pt x="135" y="77"/>
                  </a:lnTo>
                  <a:lnTo>
                    <a:pt x="150" y="62"/>
                  </a:lnTo>
                  <a:lnTo>
                    <a:pt x="135" y="46"/>
                  </a:lnTo>
                  <a:lnTo>
                    <a:pt x="150" y="31"/>
                  </a:lnTo>
                  <a:lnTo>
                    <a:pt x="135" y="31"/>
                  </a:lnTo>
                  <a:lnTo>
                    <a:pt x="120" y="0"/>
                  </a:lnTo>
                  <a:lnTo>
                    <a:pt x="105" y="15"/>
                  </a:lnTo>
                  <a:lnTo>
                    <a:pt x="90" y="46"/>
                  </a:lnTo>
                  <a:lnTo>
                    <a:pt x="90" y="62"/>
                  </a:lnTo>
                  <a:lnTo>
                    <a:pt x="75" y="62"/>
                  </a:lnTo>
                  <a:lnTo>
                    <a:pt x="45" y="93"/>
                  </a:lnTo>
                  <a:lnTo>
                    <a:pt x="15" y="93"/>
                  </a:lnTo>
                  <a:lnTo>
                    <a:pt x="15" y="124"/>
                  </a:lnTo>
                  <a:lnTo>
                    <a:pt x="0" y="124"/>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75" name="Freeform 691">
              <a:extLst>
                <a:ext uri="{FF2B5EF4-FFF2-40B4-BE49-F238E27FC236}">
                  <a16:creationId xmlns:a16="http://schemas.microsoft.com/office/drawing/2014/main" id="{CF14D1E9-8965-D666-4978-13AC0C61EEE4}"/>
                </a:ext>
              </a:extLst>
            </p:cNvPr>
            <p:cNvSpPr>
              <a:spLocks/>
            </p:cNvSpPr>
            <p:nvPr/>
          </p:nvSpPr>
          <p:spPr bwMode="auto">
            <a:xfrm>
              <a:off x="7626449" y="5136536"/>
              <a:ext cx="87143" cy="104102"/>
            </a:xfrm>
            <a:custGeom>
              <a:avLst/>
              <a:gdLst>
                <a:gd name="T0" fmla="*/ 0 w 91"/>
                <a:gd name="T1" fmla="*/ 0 h 124"/>
                <a:gd name="T2" fmla="*/ 0 w 91"/>
                <a:gd name="T3" fmla="*/ 0 h 124"/>
                <a:gd name="T4" fmla="*/ 0 w 91"/>
                <a:gd name="T5" fmla="*/ 0 h 124"/>
                <a:gd name="T6" fmla="*/ 0 w 91"/>
                <a:gd name="T7" fmla="*/ 0 h 124"/>
                <a:gd name="T8" fmla="*/ 0 w 91"/>
                <a:gd name="T9" fmla="*/ 0 h 124"/>
                <a:gd name="T10" fmla="*/ 0 w 91"/>
                <a:gd name="T11" fmla="*/ 0 h 124"/>
                <a:gd name="T12" fmla="*/ 0 w 91"/>
                <a:gd name="T13" fmla="*/ 0 h 124"/>
                <a:gd name="T14" fmla="*/ 0 w 91"/>
                <a:gd name="T15" fmla="*/ 0 h 124"/>
                <a:gd name="T16" fmla="*/ 0 w 91"/>
                <a:gd name="T17" fmla="*/ 0 h 124"/>
                <a:gd name="T18" fmla="*/ 0 w 91"/>
                <a:gd name="T19" fmla="*/ 0 h 124"/>
                <a:gd name="T20" fmla="*/ 0 w 91"/>
                <a:gd name="T21" fmla="*/ 0 h 124"/>
                <a:gd name="T22" fmla="*/ 0 w 91"/>
                <a:gd name="T23" fmla="*/ 0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1" h="124">
                  <a:moveTo>
                    <a:pt x="0" y="0"/>
                  </a:moveTo>
                  <a:lnTo>
                    <a:pt x="15" y="31"/>
                  </a:lnTo>
                  <a:lnTo>
                    <a:pt x="30" y="92"/>
                  </a:lnTo>
                  <a:lnTo>
                    <a:pt x="60" y="123"/>
                  </a:lnTo>
                  <a:lnTo>
                    <a:pt x="75" y="108"/>
                  </a:lnTo>
                  <a:lnTo>
                    <a:pt x="90" y="108"/>
                  </a:lnTo>
                  <a:lnTo>
                    <a:pt x="75" y="77"/>
                  </a:lnTo>
                  <a:lnTo>
                    <a:pt x="75" y="62"/>
                  </a:lnTo>
                  <a:lnTo>
                    <a:pt x="75" y="46"/>
                  </a:lnTo>
                  <a:lnTo>
                    <a:pt x="45" y="31"/>
                  </a:lnTo>
                  <a:lnTo>
                    <a:pt x="30"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76" name="Freeform 692">
              <a:extLst>
                <a:ext uri="{FF2B5EF4-FFF2-40B4-BE49-F238E27FC236}">
                  <a16:creationId xmlns:a16="http://schemas.microsoft.com/office/drawing/2014/main" id="{BC67E278-CFE1-3CE2-3214-C360EBE69A16}"/>
                </a:ext>
              </a:extLst>
            </p:cNvPr>
            <p:cNvSpPr>
              <a:spLocks/>
            </p:cNvSpPr>
            <p:nvPr/>
          </p:nvSpPr>
          <p:spPr bwMode="auto">
            <a:xfrm>
              <a:off x="7569705" y="4894175"/>
              <a:ext cx="158073" cy="271640"/>
            </a:xfrm>
            <a:custGeom>
              <a:avLst/>
              <a:gdLst>
                <a:gd name="T0" fmla="*/ 0 w 165"/>
                <a:gd name="T1" fmla="*/ 0 h 324"/>
                <a:gd name="T2" fmla="*/ 0 w 165"/>
                <a:gd name="T3" fmla="*/ 0 h 324"/>
                <a:gd name="T4" fmla="*/ 0 w 165"/>
                <a:gd name="T5" fmla="*/ 0 h 324"/>
                <a:gd name="T6" fmla="*/ 0 w 165"/>
                <a:gd name="T7" fmla="*/ 0 h 324"/>
                <a:gd name="T8" fmla="*/ 0 w 165"/>
                <a:gd name="T9" fmla="*/ 0 h 324"/>
                <a:gd name="T10" fmla="*/ 0 w 165"/>
                <a:gd name="T11" fmla="*/ 0 h 324"/>
                <a:gd name="T12" fmla="*/ 0 w 165"/>
                <a:gd name="T13" fmla="*/ 0 h 324"/>
                <a:gd name="T14" fmla="*/ 0 w 165"/>
                <a:gd name="T15" fmla="*/ 0 h 324"/>
                <a:gd name="T16" fmla="*/ 0 w 165"/>
                <a:gd name="T17" fmla="*/ 0 h 324"/>
                <a:gd name="T18" fmla="*/ 0 w 165"/>
                <a:gd name="T19" fmla="*/ 0 h 324"/>
                <a:gd name="T20" fmla="*/ 0 w 165"/>
                <a:gd name="T21" fmla="*/ 0 h 324"/>
                <a:gd name="T22" fmla="*/ 0 w 165"/>
                <a:gd name="T23" fmla="*/ 0 h 324"/>
                <a:gd name="T24" fmla="*/ 0 w 165"/>
                <a:gd name="T25" fmla="*/ 0 h 324"/>
                <a:gd name="T26" fmla="*/ 0 w 165"/>
                <a:gd name="T27" fmla="*/ 0 h 324"/>
                <a:gd name="T28" fmla="*/ 0 w 165"/>
                <a:gd name="T29" fmla="*/ 0 h 324"/>
                <a:gd name="T30" fmla="*/ 0 w 165"/>
                <a:gd name="T31" fmla="*/ 0 h 324"/>
                <a:gd name="T32" fmla="*/ 0 w 165"/>
                <a:gd name="T33" fmla="*/ 0 h 324"/>
                <a:gd name="T34" fmla="*/ 0 w 165"/>
                <a:gd name="T35" fmla="*/ 0 h 324"/>
                <a:gd name="T36" fmla="*/ 0 w 165"/>
                <a:gd name="T37" fmla="*/ 0 h 324"/>
                <a:gd name="T38" fmla="*/ 0 w 165"/>
                <a:gd name="T39" fmla="*/ 0 h 324"/>
                <a:gd name="T40" fmla="*/ 0 w 165"/>
                <a:gd name="T41" fmla="*/ 0 h 324"/>
                <a:gd name="T42" fmla="*/ 0 w 165"/>
                <a:gd name="T43" fmla="*/ 0 h 324"/>
                <a:gd name="T44" fmla="*/ 0 w 165"/>
                <a:gd name="T45" fmla="*/ 0 h 324"/>
                <a:gd name="T46" fmla="*/ 0 w 165"/>
                <a:gd name="T47" fmla="*/ 0 h 324"/>
                <a:gd name="T48" fmla="*/ 0 w 165"/>
                <a:gd name="T49" fmla="*/ 0 h 324"/>
                <a:gd name="T50" fmla="*/ 0 w 165"/>
                <a:gd name="T51" fmla="*/ 0 h 324"/>
                <a:gd name="T52" fmla="*/ 0 w 165"/>
                <a:gd name="T53" fmla="*/ 0 h 324"/>
                <a:gd name="T54" fmla="*/ 0 w 165"/>
                <a:gd name="T55" fmla="*/ 0 h 324"/>
                <a:gd name="T56" fmla="*/ 0 w 165"/>
                <a:gd name="T57" fmla="*/ 0 h 324"/>
                <a:gd name="T58" fmla="*/ 0 w 165"/>
                <a:gd name="T59" fmla="*/ 0 h 324"/>
                <a:gd name="T60" fmla="*/ 0 w 165"/>
                <a:gd name="T61" fmla="*/ 0 h 324"/>
                <a:gd name="T62" fmla="*/ 0 w 165"/>
                <a:gd name="T63" fmla="*/ 0 h 324"/>
                <a:gd name="T64" fmla="*/ 0 w 165"/>
                <a:gd name="T65" fmla="*/ 0 h 324"/>
                <a:gd name="T66" fmla="*/ 0 w 165"/>
                <a:gd name="T67" fmla="*/ 0 h 324"/>
                <a:gd name="T68" fmla="*/ 0 w 165"/>
                <a:gd name="T69" fmla="*/ 0 h 324"/>
                <a:gd name="T70" fmla="*/ 0 w 165"/>
                <a:gd name="T71" fmla="*/ 0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5" h="324">
                  <a:moveTo>
                    <a:pt x="45" y="0"/>
                  </a:moveTo>
                  <a:lnTo>
                    <a:pt x="15" y="0"/>
                  </a:lnTo>
                  <a:lnTo>
                    <a:pt x="0" y="31"/>
                  </a:lnTo>
                  <a:lnTo>
                    <a:pt x="30" y="77"/>
                  </a:lnTo>
                  <a:lnTo>
                    <a:pt x="30" y="108"/>
                  </a:lnTo>
                  <a:lnTo>
                    <a:pt x="45" y="185"/>
                  </a:lnTo>
                  <a:lnTo>
                    <a:pt x="30" y="215"/>
                  </a:lnTo>
                  <a:lnTo>
                    <a:pt x="30" y="261"/>
                  </a:lnTo>
                  <a:lnTo>
                    <a:pt x="45" y="261"/>
                  </a:lnTo>
                  <a:lnTo>
                    <a:pt x="60" y="292"/>
                  </a:lnTo>
                  <a:lnTo>
                    <a:pt x="89" y="308"/>
                  </a:lnTo>
                  <a:lnTo>
                    <a:pt x="104" y="323"/>
                  </a:lnTo>
                  <a:lnTo>
                    <a:pt x="89" y="292"/>
                  </a:lnTo>
                  <a:lnTo>
                    <a:pt x="75" y="277"/>
                  </a:lnTo>
                  <a:lnTo>
                    <a:pt x="75" y="261"/>
                  </a:lnTo>
                  <a:lnTo>
                    <a:pt x="60" y="246"/>
                  </a:lnTo>
                  <a:lnTo>
                    <a:pt x="45" y="246"/>
                  </a:lnTo>
                  <a:lnTo>
                    <a:pt x="45" y="231"/>
                  </a:lnTo>
                  <a:lnTo>
                    <a:pt x="60" y="185"/>
                  </a:lnTo>
                  <a:lnTo>
                    <a:pt x="60" y="154"/>
                  </a:lnTo>
                  <a:lnTo>
                    <a:pt x="60" y="138"/>
                  </a:lnTo>
                  <a:lnTo>
                    <a:pt x="75" y="154"/>
                  </a:lnTo>
                  <a:lnTo>
                    <a:pt x="104" y="185"/>
                  </a:lnTo>
                  <a:lnTo>
                    <a:pt x="104" y="154"/>
                  </a:lnTo>
                  <a:lnTo>
                    <a:pt x="119" y="123"/>
                  </a:lnTo>
                  <a:lnTo>
                    <a:pt x="149" y="123"/>
                  </a:lnTo>
                  <a:lnTo>
                    <a:pt x="164" y="123"/>
                  </a:lnTo>
                  <a:lnTo>
                    <a:pt x="149" y="108"/>
                  </a:lnTo>
                  <a:lnTo>
                    <a:pt x="134" y="77"/>
                  </a:lnTo>
                  <a:lnTo>
                    <a:pt x="119" y="62"/>
                  </a:lnTo>
                  <a:lnTo>
                    <a:pt x="104" y="46"/>
                  </a:lnTo>
                  <a:lnTo>
                    <a:pt x="89" y="62"/>
                  </a:lnTo>
                  <a:lnTo>
                    <a:pt x="75" y="46"/>
                  </a:lnTo>
                  <a:lnTo>
                    <a:pt x="60" y="15"/>
                  </a:lnTo>
                  <a:lnTo>
                    <a:pt x="45" y="15"/>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77" name="Freeform 693">
              <a:extLst>
                <a:ext uri="{FF2B5EF4-FFF2-40B4-BE49-F238E27FC236}">
                  <a16:creationId xmlns:a16="http://schemas.microsoft.com/office/drawing/2014/main" id="{C461D7B9-A0FB-A168-27F4-4B235DD7FC5A}"/>
                </a:ext>
              </a:extLst>
            </p:cNvPr>
            <p:cNvSpPr>
              <a:spLocks/>
            </p:cNvSpPr>
            <p:nvPr/>
          </p:nvSpPr>
          <p:spPr bwMode="auto">
            <a:xfrm>
              <a:off x="7784522" y="5186961"/>
              <a:ext cx="172260" cy="167538"/>
            </a:xfrm>
            <a:custGeom>
              <a:avLst/>
              <a:gdLst>
                <a:gd name="T0" fmla="*/ 0 w 181"/>
                <a:gd name="T1" fmla="*/ 0 h 200"/>
                <a:gd name="T2" fmla="*/ 0 w 181"/>
                <a:gd name="T3" fmla="*/ 0 h 200"/>
                <a:gd name="T4" fmla="*/ 0 w 181"/>
                <a:gd name="T5" fmla="*/ 0 h 200"/>
                <a:gd name="T6" fmla="*/ 0 w 181"/>
                <a:gd name="T7" fmla="*/ 0 h 200"/>
                <a:gd name="T8" fmla="*/ 0 w 181"/>
                <a:gd name="T9" fmla="*/ 0 h 200"/>
                <a:gd name="T10" fmla="*/ 0 w 181"/>
                <a:gd name="T11" fmla="*/ 0 h 200"/>
                <a:gd name="T12" fmla="*/ 0 w 181"/>
                <a:gd name="T13" fmla="*/ 0 h 200"/>
                <a:gd name="T14" fmla="*/ 0 w 181"/>
                <a:gd name="T15" fmla="*/ 0 h 200"/>
                <a:gd name="T16" fmla="*/ 0 w 181"/>
                <a:gd name="T17" fmla="*/ 0 h 200"/>
                <a:gd name="T18" fmla="*/ 0 w 181"/>
                <a:gd name="T19" fmla="*/ 0 h 200"/>
                <a:gd name="T20" fmla="*/ 0 w 181"/>
                <a:gd name="T21" fmla="*/ 0 h 200"/>
                <a:gd name="T22" fmla="*/ 0 w 181"/>
                <a:gd name="T23" fmla="*/ 0 h 200"/>
                <a:gd name="T24" fmla="*/ 0 w 181"/>
                <a:gd name="T25" fmla="*/ 0 h 200"/>
                <a:gd name="T26" fmla="*/ 0 w 181"/>
                <a:gd name="T27" fmla="*/ 0 h 200"/>
                <a:gd name="T28" fmla="*/ 0 w 181"/>
                <a:gd name="T29" fmla="*/ 0 h 200"/>
                <a:gd name="T30" fmla="*/ 0 w 181"/>
                <a:gd name="T31" fmla="*/ 0 h 200"/>
                <a:gd name="T32" fmla="*/ 0 w 181"/>
                <a:gd name="T33" fmla="*/ 0 h 200"/>
                <a:gd name="T34" fmla="*/ 0 w 181"/>
                <a:gd name="T35" fmla="*/ 0 h 200"/>
                <a:gd name="T36" fmla="*/ 0 w 181"/>
                <a:gd name="T37" fmla="*/ 0 h 200"/>
                <a:gd name="T38" fmla="*/ 0 w 181"/>
                <a:gd name="T39" fmla="*/ 0 h 200"/>
                <a:gd name="T40" fmla="*/ 0 w 181"/>
                <a:gd name="T41" fmla="*/ 0 h 200"/>
                <a:gd name="T42" fmla="*/ 0 w 181"/>
                <a:gd name="T43" fmla="*/ 0 h 200"/>
                <a:gd name="T44" fmla="*/ 0 w 181"/>
                <a:gd name="T45" fmla="*/ 0 h 200"/>
                <a:gd name="T46" fmla="*/ 0 w 181"/>
                <a:gd name="T47" fmla="*/ 0 h 200"/>
                <a:gd name="T48" fmla="*/ 0 w 181"/>
                <a:gd name="T49" fmla="*/ 0 h 2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81" h="200">
                  <a:moveTo>
                    <a:pt x="165" y="15"/>
                  </a:moveTo>
                  <a:lnTo>
                    <a:pt x="180" y="46"/>
                  </a:lnTo>
                  <a:lnTo>
                    <a:pt x="180" y="61"/>
                  </a:lnTo>
                  <a:lnTo>
                    <a:pt x="180" y="77"/>
                  </a:lnTo>
                  <a:lnTo>
                    <a:pt x="165" y="92"/>
                  </a:lnTo>
                  <a:lnTo>
                    <a:pt x="165" y="122"/>
                  </a:lnTo>
                  <a:lnTo>
                    <a:pt x="135" y="153"/>
                  </a:lnTo>
                  <a:lnTo>
                    <a:pt x="150" y="153"/>
                  </a:lnTo>
                  <a:lnTo>
                    <a:pt x="135" y="184"/>
                  </a:lnTo>
                  <a:lnTo>
                    <a:pt x="105" y="199"/>
                  </a:lnTo>
                  <a:lnTo>
                    <a:pt x="105" y="184"/>
                  </a:lnTo>
                  <a:lnTo>
                    <a:pt x="75" y="168"/>
                  </a:lnTo>
                  <a:lnTo>
                    <a:pt x="60" y="184"/>
                  </a:lnTo>
                  <a:lnTo>
                    <a:pt x="30" y="168"/>
                  </a:lnTo>
                  <a:lnTo>
                    <a:pt x="30" y="138"/>
                  </a:lnTo>
                  <a:lnTo>
                    <a:pt x="0" y="107"/>
                  </a:lnTo>
                  <a:lnTo>
                    <a:pt x="0" y="92"/>
                  </a:lnTo>
                  <a:lnTo>
                    <a:pt x="30" y="61"/>
                  </a:lnTo>
                  <a:lnTo>
                    <a:pt x="30" y="77"/>
                  </a:lnTo>
                  <a:lnTo>
                    <a:pt x="60" y="77"/>
                  </a:lnTo>
                  <a:lnTo>
                    <a:pt x="75" y="61"/>
                  </a:lnTo>
                  <a:lnTo>
                    <a:pt x="120" y="61"/>
                  </a:lnTo>
                  <a:lnTo>
                    <a:pt x="135" y="15"/>
                  </a:lnTo>
                  <a:lnTo>
                    <a:pt x="135" y="0"/>
                  </a:lnTo>
                  <a:lnTo>
                    <a:pt x="16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78" name="Freeform 694">
              <a:extLst>
                <a:ext uri="{FF2B5EF4-FFF2-40B4-BE49-F238E27FC236}">
                  <a16:creationId xmlns:a16="http://schemas.microsoft.com/office/drawing/2014/main" id="{DDD7BC65-EA5E-3FD1-2092-D60A919EC796}"/>
                </a:ext>
              </a:extLst>
            </p:cNvPr>
            <p:cNvSpPr>
              <a:spLocks/>
            </p:cNvSpPr>
            <p:nvPr/>
          </p:nvSpPr>
          <p:spPr bwMode="auto">
            <a:xfrm>
              <a:off x="7569705" y="5160936"/>
              <a:ext cx="172260" cy="206577"/>
            </a:xfrm>
            <a:custGeom>
              <a:avLst/>
              <a:gdLst>
                <a:gd name="T0" fmla="*/ 0 w 179"/>
                <a:gd name="T1" fmla="*/ 0 h 247"/>
                <a:gd name="T2" fmla="*/ 0 w 179"/>
                <a:gd name="T3" fmla="*/ 0 h 247"/>
                <a:gd name="T4" fmla="*/ 0 w 179"/>
                <a:gd name="T5" fmla="*/ 0 h 247"/>
                <a:gd name="T6" fmla="*/ 0 w 179"/>
                <a:gd name="T7" fmla="*/ 0 h 247"/>
                <a:gd name="T8" fmla="*/ 0 w 179"/>
                <a:gd name="T9" fmla="*/ 0 h 247"/>
                <a:gd name="T10" fmla="*/ 0 w 179"/>
                <a:gd name="T11" fmla="*/ 0 h 247"/>
                <a:gd name="T12" fmla="*/ 0 w 179"/>
                <a:gd name="T13" fmla="*/ 0 h 247"/>
                <a:gd name="T14" fmla="*/ 0 w 179"/>
                <a:gd name="T15" fmla="*/ 0 h 247"/>
                <a:gd name="T16" fmla="*/ 0 w 179"/>
                <a:gd name="T17" fmla="*/ 0 h 247"/>
                <a:gd name="T18" fmla="*/ 0 w 179"/>
                <a:gd name="T19" fmla="*/ 0 h 247"/>
                <a:gd name="T20" fmla="*/ 0 w 179"/>
                <a:gd name="T21" fmla="*/ 0 h 247"/>
                <a:gd name="T22" fmla="*/ 0 w 179"/>
                <a:gd name="T23" fmla="*/ 0 h 247"/>
                <a:gd name="T24" fmla="*/ 0 w 179"/>
                <a:gd name="T25" fmla="*/ 0 h 247"/>
                <a:gd name="T26" fmla="*/ 0 w 179"/>
                <a:gd name="T27" fmla="*/ 0 h 247"/>
                <a:gd name="T28" fmla="*/ 0 w 179"/>
                <a:gd name="T29" fmla="*/ 0 h 247"/>
                <a:gd name="T30" fmla="*/ 0 w 179"/>
                <a:gd name="T31" fmla="*/ 0 h 247"/>
                <a:gd name="T32" fmla="*/ 0 w 179"/>
                <a:gd name="T33" fmla="*/ 0 h 247"/>
                <a:gd name="T34" fmla="*/ 0 w 179"/>
                <a:gd name="T35" fmla="*/ 0 h 2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9" h="247">
                  <a:moveTo>
                    <a:pt x="0" y="0"/>
                  </a:moveTo>
                  <a:lnTo>
                    <a:pt x="30" y="0"/>
                  </a:lnTo>
                  <a:lnTo>
                    <a:pt x="45" y="31"/>
                  </a:lnTo>
                  <a:lnTo>
                    <a:pt x="74" y="46"/>
                  </a:lnTo>
                  <a:lnTo>
                    <a:pt x="89" y="77"/>
                  </a:lnTo>
                  <a:lnTo>
                    <a:pt x="134" y="108"/>
                  </a:lnTo>
                  <a:lnTo>
                    <a:pt x="134" y="138"/>
                  </a:lnTo>
                  <a:lnTo>
                    <a:pt x="148" y="154"/>
                  </a:lnTo>
                  <a:lnTo>
                    <a:pt x="178" y="185"/>
                  </a:lnTo>
                  <a:lnTo>
                    <a:pt x="163" y="246"/>
                  </a:lnTo>
                  <a:lnTo>
                    <a:pt x="148" y="246"/>
                  </a:lnTo>
                  <a:lnTo>
                    <a:pt x="104" y="200"/>
                  </a:lnTo>
                  <a:lnTo>
                    <a:pt x="89" y="154"/>
                  </a:lnTo>
                  <a:lnTo>
                    <a:pt x="59" y="108"/>
                  </a:lnTo>
                  <a:lnTo>
                    <a:pt x="59" y="92"/>
                  </a:lnTo>
                  <a:lnTo>
                    <a:pt x="15" y="46"/>
                  </a:lnTo>
                  <a:lnTo>
                    <a:pt x="0"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79" name="Freeform 695">
              <a:extLst>
                <a:ext uri="{FF2B5EF4-FFF2-40B4-BE49-F238E27FC236}">
                  <a16:creationId xmlns:a16="http://schemas.microsoft.com/office/drawing/2014/main" id="{A408E88C-A9CB-0363-A691-BB059E295418}"/>
                </a:ext>
              </a:extLst>
            </p:cNvPr>
            <p:cNvSpPr>
              <a:spLocks/>
            </p:cNvSpPr>
            <p:nvPr/>
          </p:nvSpPr>
          <p:spPr bwMode="auto">
            <a:xfrm>
              <a:off x="8185784" y="5278050"/>
              <a:ext cx="172260" cy="167538"/>
            </a:xfrm>
            <a:custGeom>
              <a:avLst/>
              <a:gdLst>
                <a:gd name="T0" fmla="*/ 0 w 180"/>
                <a:gd name="T1" fmla="*/ 0 h 201"/>
                <a:gd name="T2" fmla="*/ 0 w 180"/>
                <a:gd name="T3" fmla="*/ 0 h 201"/>
                <a:gd name="T4" fmla="*/ 0 w 180"/>
                <a:gd name="T5" fmla="*/ 0 h 201"/>
                <a:gd name="T6" fmla="*/ 0 w 180"/>
                <a:gd name="T7" fmla="*/ 0 h 201"/>
                <a:gd name="T8" fmla="*/ 0 w 180"/>
                <a:gd name="T9" fmla="*/ 0 h 201"/>
                <a:gd name="T10" fmla="*/ 0 w 180"/>
                <a:gd name="T11" fmla="*/ 0 h 201"/>
                <a:gd name="T12" fmla="*/ 0 w 180"/>
                <a:gd name="T13" fmla="*/ 0 h 201"/>
                <a:gd name="T14" fmla="*/ 0 w 180"/>
                <a:gd name="T15" fmla="*/ 0 h 201"/>
                <a:gd name="T16" fmla="*/ 0 w 180"/>
                <a:gd name="T17" fmla="*/ 0 h 201"/>
                <a:gd name="T18" fmla="*/ 0 w 180"/>
                <a:gd name="T19" fmla="*/ 0 h 201"/>
                <a:gd name="T20" fmla="*/ 0 w 180"/>
                <a:gd name="T21" fmla="*/ 0 h 201"/>
                <a:gd name="T22" fmla="*/ 0 w 180"/>
                <a:gd name="T23" fmla="*/ 0 h 201"/>
                <a:gd name="T24" fmla="*/ 0 w 180"/>
                <a:gd name="T25" fmla="*/ 0 h 201"/>
                <a:gd name="T26" fmla="*/ 0 w 180"/>
                <a:gd name="T27" fmla="*/ 0 h 201"/>
                <a:gd name="T28" fmla="*/ 0 w 180"/>
                <a:gd name="T29" fmla="*/ 0 h 201"/>
                <a:gd name="T30" fmla="*/ 0 w 180"/>
                <a:gd name="T31" fmla="*/ 0 h 201"/>
                <a:gd name="T32" fmla="*/ 0 w 180"/>
                <a:gd name="T33" fmla="*/ 0 h 20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0" h="201">
                  <a:moveTo>
                    <a:pt x="179" y="46"/>
                  </a:moveTo>
                  <a:lnTo>
                    <a:pt x="179" y="200"/>
                  </a:lnTo>
                  <a:lnTo>
                    <a:pt x="134" y="185"/>
                  </a:lnTo>
                  <a:lnTo>
                    <a:pt x="119" y="123"/>
                  </a:lnTo>
                  <a:lnTo>
                    <a:pt x="45" y="62"/>
                  </a:lnTo>
                  <a:lnTo>
                    <a:pt x="30" y="77"/>
                  </a:lnTo>
                  <a:lnTo>
                    <a:pt x="15" y="46"/>
                  </a:lnTo>
                  <a:lnTo>
                    <a:pt x="30" y="46"/>
                  </a:lnTo>
                  <a:lnTo>
                    <a:pt x="0" y="15"/>
                  </a:lnTo>
                  <a:lnTo>
                    <a:pt x="0" y="0"/>
                  </a:lnTo>
                  <a:lnTo>
                    <a:pt x="30" y="0"/>
                  </a:lnTo>
                  <a:lnTo>
                    <a:pt x="45" y="15"/>
                  </a:lnTo>
                  <a:lnTo>
                    <a:pt x="60" y="46"/>
                  </a:lnTo>
                  <a:lnTo>
                    <a:pt x="75" y="62"/>
                  </a:lnTo>
                  <a:lnTo>
                    <a:pt x="90" y="46"/>
                  </a:lnTo>
                  <a:lnTo>
                    <a:pt x="119" y="31"/>
                  </a:lnTo>
                  <a:lnTo>
                    <a:pt x="179"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80" name="Freeform 696">
              <a:extLst>
                <a:ext uri="{FF2B5EF4-FFF2-40B4-BE49-F238E27FC236}">
                  <a16:creationId xmlns:a16="http://schemas.microsoft.com/office/drawing/2014/main" id="{961654D5-12D8-2343-708F-79BDBAB1ED04}"/>
                </a:ext>
              </a:extLst>
            </p:cNvPr>
            <p:cNvSpPr>
              <a:spLocks/>
            </p:cNvSpPr>
            <p:nvPr/>
          </p:nvSpPr>
          <p:spPr bwMode="auto">
            <a:xfrm>
              <a:off x="7970967" y="5240638"/>
              <a:ext cx="103356" cy="126874"/>
            </a:xfrm>
            <a:custGeom>
              <a:avLst/>
              <a:gdLst>
                <a:gd name="T0" fmla="*/ 0 w 106"/>
                <a:gd name="T1" fmla="*/ 0 h 155"/>
                <a:gd name="T2" fmla="*/ 0 w 106"/>
                <a:gd name="T3" fmla="*/ 0 h 155"/>
                <a:gd name="T4" fmla="*/ 0 w 106"/>
                <a:gd name="T5" fmla="*/ 0 h 155"/>
                <a:gd name="T6" fmla="*/ 0 w 106"/>
                <a:gd name="T7" fmla="*/ 0 h 155"/>
                <a:gd name="T8" fmla="*/ 0 w 106"/>
                <a:gd name="T9" fmla="*/ 0 h 155"/>
                <a:gd name="T10" fmla="*/ 0 w 106"/>
                <a:gd name="T11" fmla="*/ 0 h 155"/>
                <a:gd name="T12" fmla="*/ 0 w 106"/>
                <a:gd name="T13" fmla="*/ 0 h 155"/>
                <a:gd name="T14" fmla="*/ 0 w 106"/>
                <a:gd name="T15" fmla="*/ 0 h 155"/>
                <a:gd name="T16" fmla="*/ 0 w 106"/>
                <a:gd name="T17" fmla="*/ 0 h 155"/>
                <a:gd name="T18" fmla="*/ 0 w 106"/>
                <a:gd name="T19" fmla="*/ 0 h 155"/>
                <a:gd name="T20" fmla="*/ 0 w 106"/>
                <a:gd name="T21" fmla="*/ 0 h 155"/>
                <a:gd name="T22" fmla="*/ 0 w 106"/>
                <a:gd name="T23" fmla="*/ 0 h 155"/>
                <a:gd name="T24" fmla="*/ 0 w 106"/>
                <a:gd name="T25" fmla="*/ 0 h 155"/>
                <a:gd name="T26" fmla="*/ 0 w 106"/>
                <a:gd name="T27" fmla="*/ 0 h 155"/>
                <a:gd name="T28" fmla="*/ 0 w 106"/>
                <a:gd name="T29" fmla="*/ 0 h 155"/>
                <a:gd name="T30" fmla="*/ 0 w 106"/>
                <a:gd name="T31" fmla="*/ 0 h 155"/>
                <a:gd name="T32" fmla="*/ 0 w 106"/>
                <a:gd name="T33" fmla="*/ 0 h 155"/>
                <a:gd name="T34" fmla="*/ 0 w 106"/>
                <a:gd name="T35" fmla="*/ 0 h 155"/>
                <a:gd name="T36" fmla="*/ 0 w 106"/>
                <a:gd name="T37" fmla="*/ 0 h 155"/>
                <a:gd name="T38" fmla="*/ 0 w 106"/>
                <a:gd name="T39" fmla="*/ 0 h 155"/>
                <a:gd name="T40" fmla="*/ 0 w 106"/>
                <a:gd name="T41" fmla="*/ 0 h 1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6" h="155">
                  <a:moveTo>
                    <a:pt x="105" y="0"/>
                  </a:moveTo>
                  <a:lnTo>
                    <a:pt x="90" y="15"/>
                  </a:lnTo>
                  <a:lnTo>
                    <a:pt x="30" y="15"/>
                  </a:lnTo>
                  <a:lnTo>
                    <a:pt x="30" y="62"/>
                  </a:lnTo>
                  <a:lnTo>
                    <a:pt x="45" y="46"/>
                  </a:lnTo>
                  <a:lnTo>
                    <a:pt x="60" y="46"/>
                  </a:lnTo>
                  <a:lnTo>
                    <a:pt x="45" y="77"/>
                  </a:lnTo>
                  <a:lnTo>
                    <a:pt x="60" y="77"/>
                  </a:lnTo>
                  <a:lnTo>
                    <a:pt x="60" y="123"/>
                  </a:lnTo>
                  <a:lnTo>
                    <a:pt x="45" y="139"/>
                  </a:lnTo>
                  <a:lnTo>
                    <a:pt x="45" y="92"/>
                  </a:lnTo>
                  <a:lnTo>
                    <a:pt x="30" y="92"/>
                  </a:lnTo>
                  <a:lnTo>
                    <a:pt x="30" y="154"/>
                  </a:lnTo>
                  <a:lnTo>
                    <a:pt x="0" y="154"/>
                  </a:lnTo>
                  <a:lnTo>
                    <a:pt x="15" y="108"/>
                  </a:lnTo>
                  <a:lnTo>
                    <a:pt x="0" y="108"/>
                  </a:lnTo>
                  <a:lnTo>
                    <a:pt x="15" y="46"/>
                  </a:lnTo>
                  <a:lnTo>
                    <a:pt x="15" y="15"/>
                  </a:lnTo>
                  <a:lnTo>
                    <a:pt x="30" y="0"/>
                  </a:lnTo>
                  <a:lnTo>
                    <a:pt x="75" y="0"/>
                  </a:lnTo>
                  <a:lnTo>
                    <a:pt x="10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81" name="Freeform 697">
              <a:extLst>
                <a:ext uri="{FF2B5EF4-FFF2-40B4-BE49-F238E27FC236}">
                  <a16:creationId xmlns:a16="http://schemas.microsoft.com/office/drawing/2014/main" id="{AE32BD30-7166-2D29-63FF-52D13FB1B1B3}"/>
                </a:ext>
              </a:extLst>
            </p:cNvPr>
            <p:cNvSpPr>
              <a:spLocks/>
            </p:cNvSpPr>
            <p:nvPr/>
          </p:nvSpPr>
          <p:spPr bwMode="auto">
            <a:xfrm>
              <a:off x="7739937" y="5367512"/>
              <a:ext cx="145913" cy="65064"/>
            </a:xfrm>
            <a:custGeom>
              <a:avLst/>
              <a:gdLst>
                <a:gd name="T0" fmla="*/ 0 w 152"/>
                <a:gd name="T1" fmla="*/ 0 h 77"/>
                <a:gd name="T2" fmla="*/ 0 w 152"/>
                <a:gd name="T3" fmla="*/ 0 h 77"/>
                <a:gd name="T4" fmla="*/ 0 w 152"/>
                <a:gd name="T5" fmla="*/ 0 h 77"/>
                <a:gd name="T6" fmla="*/ 0 w 152"/>
                <a:gd name="T7" fmla="*/ 0 h 77"/>
                <a:gd name="T8" fmla="*/ 0 w 152"/>
                <a:gd name="T9" fmla="*/ 0 h 77"/>
                <a:gd name="T10" fmla="*/ 0 w 152"/>
                <a:gd name="T11" fmla="*/ 0 h 77"/>
                <a:gd name="T12" fmla="*/ 0 w 152"/>
                <a:gd name="T13" fmla="*/ 0 h 77"/>
                <a:gd name="T14" fmla="*/ 0 w 152"/>
                <a:gd name="T15" fmla="*/ 0 h 77"/>
                <a:gd name="T16" fmla="*/ 0 w 152"/>
                <a:gd name="T17" fmla="*/ 0 h 77"/>
                <a:gd name="T18" fmla="*/ 0 w 152"/>
                <a:gd name="T19" fmla="*/ 0 h 77"/>
                <a:gd name="T20" fmla="*/ 0 w 152"/>
                <a:gd name="T21" fmla="*/ 0 h 77"/>
                <a:gd name="T22" fmla="*/ 0 w 152"/>
                <a:gd name="T23" fmla="*/ 0 h 77"/>
                <a:gd name="T24" fmla="*/ 0 w 152"/>
                <a:gd name="T25" fmla="*/ 0 h 77"/>
                <a:gd name="T26" fmla="*/ 0 w 152"/>
                <a:gd name="T27" fmla="*/ 0 h 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2" h="77">
                  <a:moveTo>
                    <a:pt x="0" y="30"/>
                  </a:moveTo>
                  <a:lnTo>
                    <a:pt x="15" y="0"/>
                  </a:lnTo>
                  <a:lnTo>
                    <a:pt x="60" y="15"/>
                  </a:lnTo>
                  <a:lnTo>
                    <a:pt x="76" y="30"/>
                  </a:lnTo>
                  <a:lnTo>
                    <a:pt x="91" y="15"/>
                  </a:lnTo>
                  <a:lnTo>
                    <a:pt x="121" y="30"/>
                  </a:lnTo>
                  <a:lnTo>
                    <a:pt x="136" y="30"/>
                  </a:lnTo>
                  <a:lnTo>
                    <a:pt x="151" y="46"/>
                  </a:lnTo>
                  <a:lnTo>
                    <a:pt x="151" y="76"/>
                  </a:lnTo>
                  <a:lnTo>
                    <a:pt x="91" y="61"/>
                  </a:lnTo>
                  <a:lnTo>
                    <a:pt x="76" y="46"/>
                  </a:lnTo>
                  <a:lnTo>
                    <a:pt x="60" y="61"/>
                  </a:lnTo>
                  <a:lnTo>
                    <a:pt x="15" y="30"/>
                  </a:lnTo>
                  <a:lnTo>
                    <a:pt x="0" y="3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82" name="Freeform 698">
              <a:extLst>
                <a:ext uri="{FF2B5EF4-FFF2-40B4-BE49-F238E27FC236}">
                  <a16:creationId xmlns:a16="http://schemas.microsoft.com/office/drawing/2014/main" id="{7E92573D-1F7B-B3AB-40A8-8201A8B0D9BB}"/>
                </a:ext>
              </a:extLst>
            </p:cNvPr>
            <p:cNvSpPr>
              <a:spLocks/>
            </p:cNvSpPr>
            <p:nvPr/>
          </p:nvSpPr>
          <p:spPr bwMode="auto">
            <a:xfrm>
              <a:off x="8098641" y="5212987"/>
              <a:ext cx="44585" cy="65064"/>
            </a:xfrm>
            <a:custGeom>
              <a:avLst/>
              <a:gdLst>
                <a:gd name="T0" fmla="*/ 0 w 45"/>
                <a:gd name="T1" fmla="*/ 0 h 77"/>
                <a:gd name="T2" fmla="*/ 0 w 45"/>
                <a:gd name="T3" fmla="*/ 0 h 77"/>
                <a:gd name="T4" fmla="*/ 0 w 45"/>
                <a:gd name="T5" fmla="*/ 0 h 77"/>
                <a:gd name="T6" fmla="*/ 0 w 45"/>
                <a:gd name="T7" fmla="*/ 0 h 77"/>
                <a:gd name="T8" fmla="*/ 0 w 45"/>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77">
                  <a:moveTo>
                    <a:pt x="29" y="76"/>
                  </a:moveTo>
                  <a:lnTo>
                    <a:pt x="0" y="15"/>
                  </a:lnTo>
                  <a:lnTo>
                    <a:pt x="15" y="0"/>
                  </a:lnTo>
                  <a:lnTo>
                    <a:pt x="44" y="76"/>
                  </a:lnTo>
                  <a:lnTo>
                    <a:pt x="29" y="7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83" name="Freeform 699">
              <a:extLst>
                <a:ext uri="{FF2B5EF4-FFF2-40B4-BE49-F238E27FC236}">
                  <a16:creationId xmlns:a16="http://schemas.microsoft.com/office/drawing/2014/main" id="{263E31A7-4CA0-7538-6816-77AC631A9D41}"/>
                </a:ext>
              </a:extLst>
            </p:cNvPr>
            <p:cNvSpPr>
              <a:spLocks/>
            </p:cNvSpPr>
            <p:nvPr/>
          </p:nvSpPr>
          <p:spPr bwMode="auto">
            <a:xfrm>
              <a:off x="7987179" y="5416310"/>
              <a:ext cx="42559" cy="16266"/>
            </a:xfrm>
            <a:custGeom>
              <a:avLst/>
              <a:gdLst>
                <a:gd name="T0" fmla="*/ 0 w 45"/>
                <a:gd name="T1" fmla="*/ 0 h 17"/>
                <a:gd name="T2" fmla="*/ 0 w 45"/>
                <a:gd name="T3" fmla="*/ 0 h 17"/>
                <a:gd name="T4" fmla="*/ 0 w 45"/>
                <a:gd name="T5" fmla="*/ 0 h 17"/>
                <a:gd name="T6" fmla="*/ 0 w 45"/>
                <a:gd name="T7" fmla="*/ 0 h 17"/>
                <a:gd name="T8" fmla="*/ 0 w 45"/>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17">
                  <a:moveTo>
                    <a:pt x="0" y="0"/>
                  </a:moveTo>
                  <a:lnTo>
                    <a:pt x="44" y="0"/>
                  </a:lnTo>
                  <a:lnTo>
                    <a:pt x="44" y="16"/>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84" name="Freeform 700">
              <a:extLst>
                <a:ext uri="{FF2B5EF4-FFF2-40B4-BE49-F238E27FC236}">
                  <a16:creationId xmlns:a16="http://schemas.microsoft.com/office/drawing/2014/main" id="{63FB3EA3-3DE2-2F98-43A0-04EFA7726D59}"/>
                </a:ext>
              </a:extLst>
            </p:cNvPr>
            <p:cNvSpPr>
              <a:spLocks/>
            </p:cNvSpPr>
            <p:nvPr/>
          </p:nvSpPr>
          <p:spPr bwMode="auto">
            <a:xfrm>
              <a:off x="8043923" y="5429323"/>
              <a:ext cx="56744" cy="29279"/>
            </a:xfrm>
            <a:custGeom>
              <a:avLst/>
              <a:gdLst>
                <a:gd name="T0" fmla="*/ 0 w 60"/>
                <a:gd name="T1" fmla="*/ 0 h 32"/>
                <a:gd name="T2" fmla="*/ 0 w 60"/>
                <a:gd name="T3" fmla="*/ 0 h 32"/>
                <a:gd name="T4" fmla="*/ 0 w 60"/>
                <a:gd name="T5" fmla="*/ 0 h 32"/>
                <a:gd name="T6" fmla="*/ 0 w 60"/>
                <a:gd name="T7" fmla="*/ 0 h 32"/>
                <a:gd name="T8" fmla="*/ 0 w 60"/>
                <a:gd name="T9" fmla="*/ 0 h 32"/>
                <a:gd name="T10" fmla="*/ 0 w 60"/>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2">
                  <a:moveTo>
                    <a:pt x="0" y="31"/>
                  </a:moveTo>
                  <a:lnTo>
                    <a:pt x="0" y="16"/>
                  </a:lnTo>
                  <a:lnTo>
                    <a:pt x="15" y="0"/>
                  </a:lnTo>
                  <a:lnTo>
                    <a:pt x="59" y="0"/>
                  </a:lnTo>
                  <a:lnTo>
                    <a:pt x="30" y="16"/>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85" name="Freeform 701">
              <a:extLst>
                <a:ext uri="{FF2B5EF4-FFF2-40B4-BE49-F238E27FC236}">
                  <a16:creationId xmlns:a16="http://schemas.microsoft.com/office/drawing/2014/main" id="{57F82999-BFC7-A4EC-9D17-3169DFE05D58}"/>
                </a:ext>
              </a:extLst>
            </p:cNvPr>
            <p:cNvSpPr>
              <a:spLocks/>
            </p:cNvSpPr>
            <p:nvPr/>
          </p:nvSpPr>
          <p:spPr bwMode="auto">
            <a:xfrm>
              <a:off x="8114854" y="5315462"/>
              <a:ext cx="56744" cy="26025"/>
            </a:xfrm>
            <a:custGeom>
              <a:avLst/>
              <a:gdLst>
                <a:gd name="T0" fmla="*/ 0 w 60"/>
                <a:gd name="T1" fmla="*/ 0 h 32"/>
                <a:gd name="T2" fmla="*/ 0 w 60"/>
                <a:gd name="T3" fmla="*/ 0 h 32"/>
                <a:gd name="T4" fmla="*/ 0 w 60"/>
                <a:gd name="T5" fmla="*/ 0 h 32"/>
                <a:gd name="T6" fmla="*/ 0 w 60"/>
                <a:gd name="T7" fmla="*/ 0 h 32"/>
                <a:gd name="T8" fmla="*/ 0 w 60"/>
                <a:gd name="T9" fmla="*/ 0 h 32"/>
                <a:gd name="T10" fmla="*/ 0 w 60"/>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2">
                  <a:moveTo>
                    <a:pt x="0" y="16"/>
                  </a:moveTo>
                  <a:lnTo>
                    <a:pt x="15" y="31"/>
                  </a:lnTo>
                  <a:lnTo>
                    <a:pt x="30" y="16"/>
                  </a:lnTo>
                  <a:lnTo>
                    <a:pt x="59" y="16"/>
                  </a:lnTo>
                  <a:lnTo>
                    <a:pt x="59"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86" name="Freeform 702">
              <a:extLst>
                <a:ext uri="{FF2B5EF4-FFF2-40B4-BE49-F238E27FC236}">
                  <a16:creationId xmlns:a16="http://schemas.microsoft.com/office/drawing/2014/main" id="{FCBAD15F-C283-95D1-C16D-246E66838F4B}"/>
                </a:ext>
              </a:extLst>
            </p:cNvPr>
            <p:cNvSpPr>
              <a:spLocks/>
            </p:cNvSpPr>
            <p:nvPr/>
          </p:nvSpPr>
          <p:spPr bwMode="auto">
            <a:xfrm>
              <a:off x="7912196" y="5408178"/>
              <a:ext cx="44585" cy="24398"/>
            </a:xfrm>
            <a:custGeom>
              <a:avLst/>
              <a:gdLst>
                <a:gd name="T0" fmla="*/ 0 w 46"/>
                <a:gd name="T1" fmla="*/ 0 h 31"/>
                <a:gd name="T2" fmla="*/ 0 w 46"/>
                <a:gd name="T3" fmla="*/ 0 h 31"/>
                <a:gd name="T4" fmla="*/ 0 w 46"/>
                <a:gd name="T5" fmla="*/ 0 h 31"/>
                <a:gd name="T6" fmla="*/ 0 w 46"/>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31">
                  <a:moveTo>
                    <a:pt x="0" y="0"/>
                  </a:moveTo>
                  <a:lnTo>
                    <a:pt x="0" y="30"/>
                  </a:lnTo>
                  <a:lnTo>
                    <a:pt x="45" y="3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87" name="Freeform 703">
              <a:extLst>
                <a:ext uri="{FF2B5EF4-FFF2-40B4-BE49-F238E27FC236}">
                  <a16:creationId xmlns:a16="http://schemas.microsoft.com/office/drawing/2014/main" id="{54E3A1CD-F9B0-2847-7501-B490A4A7E232}"/>
                </a:ext>
              </a:extLst>
            </p:cNvPr>
            <p:cNvSpPr>
              <a:spLocks/>
            </p:cNvSpPr>
            <p:nvPr/>
          </p:nvSpPr>
          <p:spPr bwMode="auto">
            <a:xfrm>
              <a:off x="7970967" y="5442336"/>
              <a:ext cx="28372" cy="16266"/>
            </a:xfrm>
            <a:custGeom>
              <a:avLst/>
              <a:gdLst>
                <a:gd name="T0" fmla="*/ 0 w 32"/>
                <a:gd name="T1" fmla="*/ 0 h 17"/>
                <a:gd name="T2" fmla="*/ 0 w 32"/>
                <a:gd name="T3" fmla="*/ 0 h 17"/>
                <a:gd name="T4" fmla="*/ 0 w 32"/>
                <a:gd name="T5" fmla="*/ 0 h 17"/>
                <a:gd name="T6" fmla="*/ 0 w 32"/>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7">
                  <a:moveTo>
                    <a:pt x="0" y="0"/>
                  </a:moveTo>
                  <a:lnTo>
                    <a:pt x="31" y="0"/>
                  </a:lnTo>
                  <a:lnTo>
                    <a:pt x="31"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88" name="Freeform 704">
              <a:extLst>
                <a:ext uri="{FF2B5EF4-FFF2-40B4-BE49-F238E27FC236}">
                  <a16:creationId xmlns:a16="http://schemas.microsoft.com/office/drawing/2014/main" id="{2D9EAE4A-E401-74BC-DD14-C43AA163533F}"/>
                </a:ext>
              </a:extLst>
            </p:cNvPr>
            <p:cNvSpPr>
              <a:spLocks/>
            </p:cNvSpPr>
            <p:nvPr/>
          </p:nvSpPr>
          <p:spPr bwMode="auto">
            <a:xfrm>
              <a:off x="8287112" y="5408178"/>
              <a:ext cx="30399" cy="24398"/>
            </a:xfrm>
            <a:custGeom>
              <a:avLst/>
              <a:gdLst>
                <a:gd name="T0" fmla="*/ 0 w 32"/>
                <a:gd name="T1" fmla="*/ 0 h 31"/>
                <a:gd name="T2" fmla="*/ 0 w 32"/>
                <a:gd name="T3" fmla="*/ 0 h 31"/>
                <a:gd name="T4" fmla="*/ 0 w 32"/>
                <a:gd name="T5" fmla="*/ 0 h 31"/>
                <a:gd name="T6" fmla="*/ 0 w 32"/>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31">
                  <a:moveTo>
                    <a:pt x="0" y="0"/>
                  </a:moveTo>
                  <a:lnTo>
                    <a:pt x="31" y="30"/>
                  </a:lnTo>
                  <a:lnTo>
                    <a:pt x="16" y="3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89" name="Freeform 705">
              <a:extLst>
                <a:ext uri="{FF2B5EF4-FFF2-40B4-BE49-F238E27FC236}">
                  <a16:creationId xmlns:a16="http://schemas.microsoft.com/office/drawing/2014/main" id="{066F669A-C822-8DF7-0D77-840558CBFD6B}"/>
                </a:ext>
              </a:extLst>
            </p:cNvPr>
            <p:cNvSpPr>
              <a:spLocks/>
            </p:cNvSpPr>
            <p:nvPr/>
          </p:nvSpPr>
          <p:spPr bwMode="auto">
            <a:xfrm>
              <a:off x="8072295" y="5328474"/>
              <a:ext cx="28372" cy="14640"/>
            </a:xfrm>
            <a:custGeom>
              <a:avLst/>
              <a:gdLst>
                <a:gd name="T0" fmla="*/ 0 w 31"/>
                <a:gd name="T1" fmla="*/ 0 h 17"/>
                <a:gd name="T2" fmla="*/ 0 w 31"/>
                <a:gd name="T3" fmla="*/ 0 h 17"/>
                <a:gd name="T4" fmla="*/ 0 w 31"/>
                <a:gd name="T5" fmla="*/ 0 h 17"/>
                <a:gd name="T6" fmla="*/ 0 w 31"/>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17">
                  <a:moveTo>
                    <a:pt x="0" y="0"/>
                  </a:moveTo>
                  <a:lnTo>
                    <a:pt x="30" y="0"/>
                  </a:lnTo>
                  <a:lnTo>
                    <a:pt x="15"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90" name="Line 706">
              <a:extLst>
                <a:ext uri="{FF2B5EF4-FFF2-40B4-BE49-F238E27FC236}">
                  <a16:creationId xmlns:a16="http://schemas.microsoft.com/office/drawing/2014/main" id="{EC7BC16D-E4CE-46F6-A42C-7B713BA219E9}"/>
                </a:ext>
              </a:extLst>
            </p:cNvPr>
            <p:cNvSpPr>
              <a:spLocks noChangeShapeType="1"/>
            </p:cNvSpPr>
            <p:nvPr/>
          </p:nvSpPr>
          <p:spPr bwMode="auto">
            <a:xfrm>
              <a:off x="7739937" y="5291063"/>
              <a:ext cx="16213" cy="24398"/>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91" name="Oval 707">
              <a:extLst>
                <a:ext uri="{FF2B5EF4-FFF2-40B4-BE49-F238E27FC236}">
                  <a16:creationId xmlns:a16="http://schemas.microsoft.com/office/drawing/2014/main" id="{6E10CDA0-644B-EC38-BBE8-D244D5A4FF13}"/>
                </a:ext>
              </a:extLst>
            </p:cNvPr>
            <p:cNvSpPr>
              <a:spLocks noChangeArrowheads="1"/>
            </p:cNvSpPr>
            <p:nvPr/>
          </p:nvSpPr>
          <p:spPr bwMode="auto">
            <a:xfrm>
              <a:off x="7685220" y="5212987"/>
              <a:ext cx="12159" cy="14639"/>
            </a:xfrm>
            <a:prstGeom prst="ellipse">
              <a:avLst/>
            </a:prstGeom>
            <a:solidFill>
              <a:schemeClr val="bg1">
                <a:lumMod val="75000"/>
              </a:schemeClr>
            </a:solidFill>
            <a:ln w="3175" cap="rnd" algn="ctr">
              <a:solidFill>
                <a:schemeClr val="bg1"/>
              </a:solidFill>
              <a:round/>
              <a:headEnd/>
              <a:tailEnd/>
            </a:ln>
            <a:effectLst/>
          </p:spPr>
          <p:txBody>
            <a:bodyPr/>
            <a:lstStyle/>
            <a:p>
              <a:pPr defTabSz="685800" eaLnBrk="1" fontAlgn="auto" hangingPunct="1">
                <a:spcBef>
                  <a:spcPct val="50000"/>
                </a:spcBef>
                <a:spcAft>
                  <a:spcPts val="0"/>
                </a:spcAft>
                <a:defRPr/>
              </a:pPr>
              <a:endParaRPr lang="fr-fr" sz="3000" dirty="0">
                <a:solidFill>
                  <a:prstClr val="black"/>
                </a:solidFill>
                <a:latin typeface="Calibri" panose="020F0502020204030204"/>
              </a:endParaRPr>
            </a:p>
          </p:txBody>
        </p:sp>
        <p:sp>
          <p:nvSpPr>
            <p:cNvPr id="1092" name="Oval 708">
              <a:extLst>
                <a:ext uri="{FF2B5EF4-FFF2-40B4-BE49-F238E27FC236}">
                  <a16:creationId xmlns:a16="http://schemas.microsoft.com/office/drawing/2014/main" id="{1F17993F-B8EF-90CD-2179-3333CD06C867}"/>
                </a:ext>
              </a:extLst>
            </p:cNvPr>
            <p:cNvSpPr>
              <a:spLocks noChangeArrowheads="1"/>
            </p:cNvSpPr>
            <p:nvPr/>
          </p:nvSpPr>
          <p:spPr bwMode="auto">
            <a:xfrm>
              <a:off x="7885850" y="5160936"/>
              <a:ext cx="14187" cy="13013"/>
            </a:xfrm>
            <a:prstGeom prst="ellipse">
              <a:avLst/>
            </a:prstGeom>
            <a:solidFill>
              <a:schemeClr val="bg1">
                <a:lumMod val="75000"/>
              </a:schemeClr>
            </a:solidFill>
            <a:ln w="3175" cap="rnd" algn="ctr">
              <a:solidFill>
                <a:schemeClr val="bg1"/>
              </a:solidFill>
              <a:round/>
              <a:headEnd/>
              <a:tailEnd/>
            </a:ln>
            <a:effectLst/>
          </p:spPr>
          <p:txBody>
            <a:bodyPr/>
            <a:lstStyle/>
            <a:p>
              <a:pPr defTabSz="685800" eaLnBrk="1" fontAlgn="auto" hangingPunct="1">
                <a:spcBef>
                  <a:spcPct val="50000"/>
                </a:spcBef>
                <a:spcAft>
                  <a:spcPts val="0"/>
                </a:spcAft>
                <a:defRPr/>
              </a:pPr>
              <a:endParaRPr lang="fr-fr" sz="3000" dirty="0">
                <a:solidFill>
                  <a:prstClr val="black"/>
                </a:solidFill>
                <a:latin typeface="Calibri" panose="020F0502020204030204"/>
              </a:endParaRPr>
            </a:p>
          </p:txBody>
        </p:sp>
        <p:sp>
          <p:nvSpPr>
            <p:cNvPr id="1093" name="Oval 709">
              <a:extLst>
                <a:ext uri="{FF2B5EF4-FFF2-40B4-BE49-F238E27FC236}">
                  <a16:creationId xmlns:a16="http://schemas.microsoft.com/office/drawing/2014/main" id="{B865F2CD-0085-B23B-E021-8A178B4D30F1}"/>
                </a:ext>
              </a:extLst>
            </p:cNvPr>
            <p:cNvSpPr>
              <a:spLocks noChangeArrowheads="1"/>
            </p:cNvSpPr>
            <p:nvPr/>
          </p:nvSpPr>
          <p:spPr bwMode="auto">
            <a:xfrm>
              <a:off x="7182629" y="5173949"/>
              <a:ext cx="14185" cy="13013"/>
            </a:xfrm>
            <a:prstGeom prst="ellipse">
              <a:avLst/>
            </a:prstGeom>
            <a:solidFill>
              <a:schemeClr val="bg1">
                <a:lumMod val="75000"/>
              </a:schemeClr>
            </a:solidFill>
            <a:ln w="3175" cap="rnd" algn="ctr">
              <a:solidFill>
                <a:schemeClr val="bg1"/>
              </a:solidFill>
              <a:round/>
              <a:headEnd/>
              <a:tailEnd/>
            </a:ln>
            <a:effectLst/>
          </p:spPr>
          <p:txBody>
            <a:bodyPr/>
            <a:lstStyle/>
            <a:p>
              <a:pPr defTabSz="685800" eaLnBrk="1" fontAlgn="auto" hangingPunct="1">
                <a:spcBef>
                  <a:spcPct val="50000"/>
                </a:spcBef>
                <a:spcAft>
                  <a:spcPts val="0"/>
                </a:spcAft>
                <a:defRPr/>
              </a:pPr>
              <a:endParaRPr lang="fr-fr" sz="3000" dirty="0">
                <a:solidFill>
                  <a:prstClr val="black"/>
                </a:solidFill>
                <a:latin typeface="Calibri" panose="020F0502020204030204"/>
              </a:endParaRPr>
            </a:p>
          </p:txBody>
        </p:sp>
        <p:sp>
          <p:nvSpPr>
            <p:cNvPr id="1094" name="Freeform 710">
              <a:extLst>
                <a:ext uri="{FF2B5EF4-FFF2-40B4-BE49-F238E27FC236}">
                  <a16:creationId xmlns:a16="http://schemas.microsoft.com/office/drawing/2014/main" id="{C30418FA-0577-0C58-AEAF-6390B1A6D064}"/>
                </a:ext>
              </a:extLst>
            </p:cNvPr>
            <p:cNvSpPr>
              <a:spLocks/>
            </p:cNvSpPr>
            <p:nvPr/>
          </p:nvSpPr>
          <p:spPr bwMode="auto">
            <a:xfrm>
              <a:off x="7970967" y="4894175"/>
              <a:ext cx="72957" cy="117115"/>
            </a:xfrm>
            <a:custGeom>
              <a:avLst/>
              <a:gdLst>
                <a:gd name="T0" fmla="*/ 0 w 77"/>
                <a:gd name="T1" fmla="*/ 0 h 140"/>
                <a:gd name="T2" fmla="*/ 0 w 77"/>
                <a:gd name="T3" fmla="*/ 0 h 140"/>
                <a:gd name="T4" fmla="*/ 0 w 77"/>
                <a:gd name="T5" fmla="*/ 0 h 140"/>
                <a:gd name="T6" fmla="*/ 0 w 77"/>
                <a:gd name="T7" fmla="*/ 0 h 140"/>
                <a:gd name="T8" fmla="*/ 0 w 77"/>
                <a:gd name="T9" fmla="*/ 0 h 140"/>
                <a:gd name="T10" fmla="*/ 0 w 77"/>
                <a:gd name="T11" fmla="*/ 0 h 140"/>
                <a:gd name="T12" fmla="*/ 0 w 77"/>
                <a:gd name="T13" fmla="*/ 0 h 140"/>
                <a:gd name="T14" fmla="*/ 0 w 77"/>
                <a:gd name="T15" fmla="*/ 0 h 140"/>
                <a:gd name="T16" fmla="*/ 0 w 77"/>
                <a:gd name="T17" fmla="*/ 0 h 140"/>
                <a:gd name="T18" fmla="*/ 0 w 77"/>
                <a:gd name="T19" fmla="*/ 0 h 140"/>
                <a:gd name="T20" fmla="*/ 0 w 77"/>
                <a:gd name="T21" fmla="*/ 0 h 140"/>
                <a:gd name="T22" fmla="*/ 0 w 77"/>
                <a:gd name="T23" fmla="*/ 0 h 140"/>
                <a:gd name="T24" fmla="*/ 0 w 77"/>
                <a:gd name="T25" fmla="*/ 0 h 140"/>
                <a:gd name="T26" fmla="*/ 0 w 77"/>
                <a:gd name="T27" fmla="*/ 0 h 140"/>
                <a:gd name="T28" fmla="*/ 0 w 77"/>
                <a:gd name="T29" fmla="*/ 0 h 140"/>
                <a:gd name="T30" fmla="*/ 0 w 77"/>
                <a:gd name="T31" fmla="*/ 0 h 140"/>
                <a:gd name="T32" fmla="*/ 0 w 77"/>
                <a:gd name="T33" fmla="*/ 0 h 1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7" h="140">
                  <a:moveTo>
                    <a:pt x="30" y="15"/>
                  </a:moveTo>
                  <a:lnTo>
                    <a:pt x="15" y="0"/>
                  </a:lnTo>
                  <a:lnTo>
                    <a:pt x="0" y="46"/>
                  </a:lnTo>
                  <a:lnTo>
                    <a:pt x="0" y="77"/>
                  </a:lnTo>
                  <a:lnTo>
                    <a:pt x="0" y="62"/>
                  </a:lnTo>
                  <a:lnTo>
                    <a:pt x="0" y="93"/>
                  </a:lnTo>
                  <a:lnTo>
                    <a:pt x="0" y="108"/>
                  </a:lnTo>
                  <a:lnTo>
                    <a:pt x="30" y="108"/>
                  </a:lnTo>
                  <a:lnTo>
                    <a:pt x="30" y="124"/>
                  </a:lnTo>
                  <a:lnTo>
                    <a:pt x="61" y="124"/>
                  </a:lnTo>
                  <a:lnTo>
                    <a:pt x="76" y="139"/>
                  </a:lnTo>
                  <a:lnTo>
                    <a:pt x="76" y="108"/>
                  </a:lnTo>
                  <a:lnTo>
                    <a:pt x="46" y="108"/>
                  </a:lnTo>
                  <a:lnTo>
                    <a:pt x="30" y="77"/>
                  </a:lnTo>
                  <a:lnTo>
                    <a:pt x="46" y="46"/>
                  </a:lnTo>
                  <a:lnTo>
                    <a:pt x="30" y="31"/>
                  </a:lnTo>
                  <a:lnTo>
                    <a:pt x="3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95" name="Freeform 711">
              <a:extLst>
                <a:ext uri="{FF2B5EF4-FFF2-40B4-BE49-F238E27FC236}">
                  <a16:creationId xmlns:a16="http://schemas.microsoft.com/office/drawing/2014/main" id="{A0E4D073-1865-2977-224B-3D361C1E2971}"/>
                </a:ext>
              </a:extLst>
            </p:cNvPr>
            <p:cNvSpPr>
              <a:spLocks/>
            </p:cNvSpPr>
            <p:nvPr/>
          </p:nvSpPr>
          <p:spPr bwMode="auto">
            <a:xfrm>
              <a:off x="8013525" y="5073100"/>
              <a:ext cx="87142" cy="65064"/>
            </a:xfrm>
            <a:custGeom>
              <a:avLst/>
              <a:gdLst>
                <a:gd name="T0" fmla="*/ 0 w 91"/>
                <a:gd name="T1" fmla="*/ 0 h 77"/>
                <a:gd name="T2" fmla="*/ 0 w 91"/>
                <a:gd name="T3" fmla="*/ 0 h 77"/>
                <a:gd name="T4" fmla="*/ 0 w 91"/>
                <a:gd name="T5" fmla="*/ 0 h 77"/>
                <a:gd name="T6" fmla="*/ 0 w 91"/>
                <a:gd name="T7" fmla="*/ 0 h 77"/>
                <a:gd name="T8" fmla="*/ 0 w 91"/>
                <a:gd name="T9" fmla="*/ 0 h 77"/>
                <a:gd name="T10" fmla="*/ 0 w 91"/>
                <a:gd name="T11" fmla="*/ 0 h 77"/>
                <a:gd name="T12" fmla="*/ 0 w 91"/>
                <a:gd name="T13" fmla="*/ 0 h 77"/>
                <a:gd name="T14" fmla="*/ 0 w 91"/>
                <a:gd name="T15" fmla="*/ 0 h 77"/>
                <a:gd name="T16" fmla="*/ 0 w 91"/>
                <a:gd name="T17" fmla="*/ 0 h 77"/>
                <a:gd name="T18" fmla="*/ 0 w 91"/>
                <a:gd name="T19" fmla="*/ 0 h 77"/>
                <a:gd name="T20" fmla="*/ 0 w 91"/>
                <a:gd name="T21" fmla="*/ 0 h 77"/>
                <a:gd name="T22" fmla="*/ 0 w 91"/>
                <a:gd name="T23" fmla="*/ 0 h 77"/>
                <a:gd name="T24" fmla="*/ 0 w 91"/>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1" h="77">
                  <a:moveTo>
                    <a:pt x="60" y="0"/>
                  </a:moveTo>
                  <a:lnTo>
                    <a:pt x="45" y="30"/>
                  </a:lnTo>
                  <a:lnTo>
                    <a:pt x="15" y="30"/>
                  </a:lnTo>
                  <a:lnTo>
                    <a:pt x="0" y="61"/>
                  </a:lnTo>
                  <a:lnTo>
                    <a:pt x="30" y="46"/>
                  </a:lnTo>
                  <a:lnTo>
                    <a:pt x="45" y="46"/>
                  </a:lnTo>
                  <a:lnTo>
                    <a:pt x="45" y="76"/>
                  </a:lnTo>
                  <a:lnTo>
                    <a:pt x="75" y="76"/>
                  </a:lnTo>
                  <a:lnTo>
                    <a:pt x="75" y="61"/>
                  </a:lnTo>
                  <a:lnTo>
                    <a:pt x="90" y="76"/>
                  </a:lnTo>
                  <a:lnTo>
                    <a:pt x="90" y="61"/>
                  </a:lnTo>
                  <a:lnTo>
                    <a:pt x="75" y="15"/>
                  </a:lnTo>
                  <a:lnTo>
                    <a:pt x="6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96" name="Freeform 712">
              <a:extLst>
                <a:ext uri="{FF2B5EF4-FFF2-40B4-BE49-F238E27FC236}">
                  <a16:creationId xmlns:a16="http://schemas.microsoft.com/office/drawing/2014/main" id="{1978D925-A806-CC05-10D8-579770F077CE}"/>
                </a:ext>
              </a:extLst>
            </p:cNvPr>
            <p:cNvSpPr>
              <a:spLocks/>
            </p:cNvSpPr>
            <p:nvPr/>
          </p:nvSpPr>
          <p:spPr bwMode="auto">
            <a:xfrm>
              <a:off x="7942594" y="5048701"/>
              <a:ext cx="28372" cy="63438"/>
            </a:xfrm>
            <a:custGeom>
              <a:avLst/>
              <a:gdLst>
                <a:gd name="T0" fmla="*/ 0 w 30"/>
                <a:gd name="T1" fmla="*/ 0 h 78"/>
                <a:gd name="T2" fmla="*/ 0 w 30"/>
                <a:gd name="T3" fmla="*/ 0 h 78"/>
                <a:gd name="T4" fmla="*/ 0 w 30"/>
                <a:gd name="T5" fmla="*/ 0 h 78"/>
                <a:gd name="T6" fmla="*/ 0 w 30"/>
                <a:gd name="T7" fmla="*/ 0 h 78"/>
                <a:gd name="T8" fmla="*/ 0 w 30"/>
                <a:gd name="T9" fmla="*/ 0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78">
                  <a:moveTo>
                    <a:pt x="29" y="0"/>
                  </a:moveTo>
                  <a:lnTo>
                    <a:pt x="15" y="31"/>
                  </a:lnTo>
                  <a:lnTo>
                    <a:pt x="0" y="77"/>
                  </a:lnTo>
                  <a:lnTo>
                    <a:pt x="15" y="31"/>
                  </a:lnTo>
                  <a:lnTo>
                    <a:pt x="2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97" name="Freeform 713">
              <a:extLst>
                <a:ext uri="{FF2B5EF4-FFF2-40B4-BE49-F238E27FC236}">
                  <a16:creationId xmlns:a16="http://schemas.microsoft.com/office/drawing/2014/main" id="{EA42143D-2544-91B8-1F9B-F51021EE0861}"/>
                </a:ext>
              </a:extLst>
            </p:cNvPr>
            <p:cNvSpPr>
              <a:spLocks/>
            </p:cNvSpPr>
            <p:nvPr/>
          </p:nvSpPr>
          <p:spPr bwMode="auto">
            <a:xfrm>
              <a:off x="8027711" y="5061713"/>
              <a:ext cx="16213" cy="1301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16" y="0"/>
                  </a:moveTo>
                  <a:lnTo>
                    <a:pt x="0" y="16"/>
                  </a:lnTo>
                  <a:lnTo>
                    <a:pt x="16" y="16"/>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98" name="Freeform 714">
              <a:extLst>
                <a:ext uri="{FF2B5EF4-FFF2-40B4-BE49-F238E27FC236}">
                  <a16:creationId xmlns:a16="http://schemas.microsoft.com/office/drawing/2014/main" id="{70453092-B210-2C47-1AB6-17230EADD492}"/>
                </a:ext>
              </a:extLst>
            </p:cNvPr>
            <p:cNvSpPr>
              <a:spLocks/>
            </p:cNvSpPr>
            <p:nvPr/>
          </p:nvSpPr>
          <p:spPr bwMode="auto">
            <a:xfrm>
              <a:off x="8058110" y="5021049"/>
              <a:ext cx="16213" cy="14639"/>
            </a:xfrm>
            <a:custGeom>
              <a:avLst/>
              <a:gdLst>
                <a:gd name="T0" fmla="*/ 0 w 18"/>
                <a:gd name="T1" fmla="*/ 0 h 17"/>
                <a:gd name="T2" fmla="*/ 0 w 18"/>
                <a:gd name="T3" fmla="*/ 0 h 17"/>
                <a:gd name="T4" fmla="*/ 0 w 18"/>
                <a:gd name="T5" fmla="*/ 0 h 17"/>
                <a:gd name="T6" fmla="*/ 0 w 18"/>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7">
                  <a:moveTo>
                    <a:pt x="17" y="0"/>
                  </a:moveTo>
                  <a:lnTo>
                    <a:pt x="0" y="0"/>
                  </a:lnTo>
                  <a:lnTo>
                    <a:pt x="17" y="16"/>
                  </a:lnTo>
                  <a:lnTo>
                    <a:pt x="17"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099" name="Freeform 715">
              <a:extLst>
                <a:ext uri="{FF2B5EF4-FFF2-40B4-BE49-F238E27FC236}">
                  <a16:creationId xmlns:a16="http://schemas.microsoft.com/office/drawing/2014/main" id="{BAC81B25-D6EA-E4BD-6D5E-A197C3A27910}"/>
                </a:ext>
              </a:extLst>
            </p:cNvPr>
            <p:cNvSpPr>
              <a:spLocks/>
            </p:cNvSpPr>
            <p:nvPr/>
          </p:nvSpPr>
          <p:spPr bwMode="auto">
            <a:xfrm>
              <a:off x="8013525" y="5035688"/>
              <a:ext cx="16213" cy="26025"/>
            </a:xfrm>
            <a:custGeom>
              <a:avLst/>
              <a:gdLst>
                <a:gd name="T0" fmla="*/ 0 w 17"/>
                <a:gd name="T1" fmla="*/ 0 h 31"/>
                <a:gd name="T2" fmla="*/ 0 w 17"/>
                <a:gd name="T3" fmla="*/ 0 h 31"/>
                <a:gd name="T4" fmla="*/ 0 w 17"/>
                <a:gd name="T5" fmla="*/ 0 h 31"/>
                <a:gd name="T6" fmla="*/ 0 w 17"/>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1">
                  <a:moveTo>
                    <a:pt x="0" y="30"/>
                  </a:moveTo>
                  <a:lnTo>
                    <a:pt x="16" y="15"/>
                  </a:lnTo>
                  <a:lnTo>
                    <a:pt x="0" y="0"/>
                  </a:lnTo>
                  <a:lnTo>
                    <a:pt x="0" y="3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100" name="Line 716">
              <a:extLst>
                <a:ext uri="{FF2B5EF4-FFF2-40B4-BE49-F238E27FC236}">
                  <a16:creationId xmlns:a16="http://schemas.microsoft.com/office/drawing/2014/main" id="{F3F75970-AE34-7428-CE08-586597D1C9C2}"/>
                </a:ext>
              </a:extLst>
            </p:cNvPr>
            <p:cNvSpPr>
              <a:spLocks noChangeShapeType="1"/>
            </p:cNvSpPr>
            <p:nvPr/>
          </p:nvSpPr>
          <p:spPr bwMode="auto">
            <a:xfrm flipH="1">
              <a:off x="8043923" y="5061713"/>
              <a:ext cx="14187"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101" name="Line 717">
              <a:extLst>
                <a:ext uri="{FF2B5EF4-FFF2-40B4-BE49-F238E27FC236}">
                  <a16:creationId xmlns:a16="http://schemas.microsoft.com/office/drawing/2014/main" id="{677A95F2-F5A4-9874-95D3-E14FD35BAEB3}"/>
                </a:ext>
              </a:extLst>
            </p:cNvPr>
            <p:cNvSpPr>
              <a:spLocks noChangeShapeType="1"/>
            </p:cNvSpPr>
            <p:nvPr/>
          </p:nvSpPr>
          <p:spPr bwMode="auto">
            <a:xfrm>
              <a:off x="7999339" y="5008036"/>
              <a:ext cx="0" cy="13013"/>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102" name="Oval 718">
              <a:extLst>
                <a:ext uri="{FF2B5EF4-FFF2-40B4-BE49-F238E27FC236}">
                  <a16:creationId xmlns:a16="http://schemas.microsoft.com/office/drawing/2014/main" id="{91575AEB-799D-E7AB-2BC4-BE54155E8E3F}"/>
                </a:ext>
              </a:extLst>
            </p:cNvPr>
            <p:cNvSpPr>
              <a:spLocks noChangeArrowheads="1"/>
            </p:cNvSpPr>
            <p:nvPr/>
          </p:nvSpPr>
          <p:spPr bwMode="auto">
            <a:xfrm>
              <a:off x="8171598" y="5086113"/>
              <a:ext cx="14185" cy="13013"/>
            </a:xfrm>
            <a:prstGeom prst="ellipse">
              <a:avLst/>
            </a:prstGeom>
            <a:solidFill>
              <a:schemeClr val="bg1">
                <a:lumMod val="75000"/>
              </a:schemeClr>
            </a:solidFill>
            <a:ln w="3175" cap="rnd" algn="ctr">
              <a:solidFill>
                <a:schemeClr val="bg1"/>
              </a:solidFill>
              <a:round/>
              <a:headEnd/>
              <a:tailEnd/>
            </a:ln>
            <a:effectLst/>
          </p:spPr>
          <p:txBody>
            <a:bodyPr/>
            <a:lstStyle/>
            <a:p>
              <a:pPr defTabSz="685800" eaLnBrk="1" fontAlgn="auto" hangingPunct="1">
                <a:spcBef>
                  <a:spcPct val="50000"/>
                </a:spcBef>
                <a:spcAft>
                  <a:spcPts val="0"/>
                </a:spcAft>
                <a:defRPr/>
              </a:pPr>
              <a:endParaRPr lang="fr-fr" sz="3000" dirty="0">
                <a:solidFill>
                  <a:prstClr val="black"/>
                </a:solidFill>
                <a:latin typeface="Calibri" panose="020F0502020204030204"/>
              </a:endParaRPr>
            </a:p>
          </p:txBody>
        </p:sp>
        <p:sp>
          <p:nvSpPr>
            <p:cNvPr id="1103" name="Oval 719">
              <a:extLst>
                <a:ext uri="{FF2B5EF4-FFF2-40B4-BE49-F238E27FC236}">
                  <a16:creationId xmlns:a16="http://schemas.microsoft.com/office/drawing/2014/main" id="{4FE942B4-7DD6-4382-E777-B351043F76DF}"/>
                </a:ext>
              </a:extLst>
            </p:cNvPr>
            <p:cNvSpPr>
              <a:spLocks noChangeArrowheads="1"/>
            </p:cNvSpPr>
            <p:nvPr/>
          </p:nvSpPr>
          <p:spPr bwMode="auto">
            <a:xfrm>
              <a:off x="8228342" y="4840497"/>
              <a:ext cx="14185" cy="13013"/>
            </a:xfrm>
            <a:prstGeom prst="ellipse">
              <a:avLst/>
            </a:prstGeom>
            <a:solidFill>
              <a:schemeClr val="bg1">
                <a:lumMod val="75000"/>
              </a:schemeClr>
            </a:solidFill>
            <a:ln w="3175" cap="rnd" algn="ctr">
              <a:solidFill>
                <a:schemeClr val="bg1"/>
              </a:solidFill>
              <a:round/>
              <a:headEnd/>
              <a:tailEnd/>
            </a:ln>
            <a:effectLst/>
          </p:spPr>
          <p:txBody>
            <a:bodyPr/>
            <a:lstStyle/>
            <a:p>
              <a:pPr defTabSz="685800" eaLnBrk="1" fontAlgn="auto" hangingPunct="1">
                <a:spcBef>
                  <a:spcPct val="50000"/>
                </a:spcBef>
                <a:spcAft>
                  <a:spcPts val="0"/>
                </a:spcAft>
                <a:defRPr/>
              </a:pPr>
              <a:endParaRPr lang="fr-fr" sz="3000" dirty="0">
                <a:solidFill>
                  <a:prstClr val="black"/>
                </a:solidFill>
                <a:latin typeface="Calibri" panose="020F0502020204030204"/>
              </a:endParaRPr>
            </a:p>
          </p:txBody>
        </p:sp>
        <p:sp>
          <p:nvSpPr>
            <p:cNvPr id="1104" name="Oval 720">
              <a:extLst>
                <a:ext uri="{FF2B5EF4-FFF2-40B4-BE49-F238E27FC236}">
                  <a16:creationId xmlns:a16="http://schemas.microsoft.com/office/drawing/2014/main" id="{D54D1F66-1629-20D8-D47B-A3A7A65E708B}"/>
                </a:ext>
              </a:extLst>
            </p:cNvPr>
            <p:cNvSpPr>
              <a:spLocks noChangeArrowheads="1"/>
            </p:cNvSpPr>
            <p:nvPr/>
          </p:nvSpPr>
          <p:spPr bwMode="auto">
            <a:xfrm>
              <a:off x="8301299" y="4907188"/>
              <a:ext cx="0" cy="11386"/>
            </a:xfrm>
            <a:prstGeom prst="ellipse">
              <a:avLst/>
            </a:prstGeom>
            <a:solidFill>
              <a:schemeClr val="bg1">
                <a:lumMod val="75000"/>
              </a:schemeClr>
            </a:solidFill>
            <a:ln w="3175" cap="rnd" algn="ctr">
              <a:solidFill>
                <a:schemeClr val="bg1"/>
              </a:solidFill>
              <a:round/>
              <a:headEnd/>
              <a:tailEnd/>
            </a:ln>
            <a:effectLst/>
          </p:spPr>
          <p:txBody>
            <a:bodyPr/>
            <a:lstStyle/>
            <a:p>
              <a:pPr defTabSz="685800" eaLnBrk="1" fontAlgn="auto" hangingPunct="1">
                <a:spcBef>
                  <a:spcPct val="50000"/>
                </a:spcBef>
                <a:spcAft>
                  <a:spcPts val="0"/>
                </a:spcAft>
                <a:defRPr/>
              </a:pPr>
              <a:endParaRPr lang="fr-fr" sz="3000" dirty="0">
                <a:solidFill>
                  <a:prstClr val="black"/>
                </a:solidFill>
                <a:latin typeface="Calibri" panose="020F0502020204030204"/>
              </a:endParaRPr>
            </a:p>
          </p:txBody>
        </p:sp>
        <p:sp>
          <p:nvSpPr>
            <p:cNvPr id="1105" name="Freeform 721">
              <a:extLst>
                <a:ext uri="{FF2B5EF4-FFF2-40B4-BE49-F238E27FC236}">
                  <a16:creationId xmlns:a16="http://schemas.microsoft.com/office/drawing/2014/main" id="{0EE4F032-40DE-F4E7-DEED-88E8D62B10E2}"/>
                </a:ext>
              </a:extLst>
            </p:cNvPr>
            <p:cNvSpPr>
              <a:spLocks/>
            </p:cNvSpPr>
            <p:nvPr/>
          </p:nvSpPr>
          <p:spPr bwMode="auto">
            <a:xfrm>
              <a:off x="7812894" y="5483001"/>
              <a:ext cx="674850" cy="605092"/>
            </a:xfrm>
            <a:custGeom>
              <a:avLst/>
              <a:gdLst>
                <a:gd name="T0" fmla="*/ 0 w 702"/>
                <a:gd name="T1" fmla="*/ 0 h 724"/>
                <a:gd name="T2" fmla="*/ 0 w 702"/>
                <a:gd name="T3" fmla="*/ 0 h 724"/>
                <a:gd name="T4" fmla="*/ 0 w 702"/>
                <a:gd name="T5" fmla="*/ 0 h 724"/>
                <a:gd name="T6" fmla="*/ 0 w 702"/>
                <a:gd name="T7" fmla="*/ 0 h 724"/>
                <a:gd name="T8" fmla="*/ 0 w 702"/>
                <a:gd name="T9" fmla="*/ 0 h 724"/>
                <a:gd name="T10" fmla="*/ 0 w 702"/>
                <a:gd name="T11" fmla="*/ 0 h 724"/>
                <a:gd name="T12" fmla="*/ 0 w 702"/>
                <a:gd name="T13" fmla="*/ 0 h 724"/>
                <a:gd name="T14" fmla="*/ 0 w 702"/>
                <a:gd name="T15" fmla="*/ 0 h 724"/>
                <a:gd name="T16" fmla="*/ 0 w 702"/>
                <a:gd name="T17" fmla="*/ 0 h 724"/>
                <a:gd name="T18" fmla="*/ 0 w 702"/>
                <a:gd name="T19" fmla="*/ 0 h 724"/>
                <a:gd name="T20" fmla="*/ 0 w 702"/>
                <a:gd name="T21" fmla="*/ 0 h 724"/>
                <a:gd name="T22" fmla="*/ 0 w 702"/>
                <a:gd name="T23" fmla="*/ 0 h 724"/>
                <a:gd name="T24" fmla="*/ 0 w 702"/>
                <a:gd name="T25" fmla="*/ 0 h 724"/>
                <a:gd name="T26" fmla="*/ 0 w 702"/>
                <a:gd name="T27" fmla="*/ 0 h 724"/>
                <a:gd name="T28" fmla="*/ 0 w 702"/>
                <a:gd name="T29" fmla="*/ 0 h 724"/>
                <a:gd name="T30" fmla="*/ 0 w 702"/>
                <a:gd name="T31" fmla="*/ 0 h 724"/>
                <a:gd name="T32" fmla="*/ 0 w 702"/>
                <a:gd name="T33" fmla="*/ 0 h 724"/>
                <a:gd name="T34" fmla="*/ 0 w 702"/>
                <a:gd name="T35" fmla="*/ 0 h 724"/>
                <a:gd name="T36" fmla="*/ 0 w 702"/>
                <a:gd name="T37" fmla="*/ 0 h 724"/>
                <a:gd name="T38" fmla="*/ 0 w 702"/>
                <a:gd name="T39" fmla="*/ 0 h 724"/>
                <a:gd name="T40" fmla="*/ 0 w 702"/>
                <a:gd name="T41" fmla="*/ 0 h 724"/>
                <a:gd name="T42" fmla="*/ 0 w 702"/>
                <a:gd name="T43" fmla="*/ 0 h 724"/>
                <a:gd name="T44" fmla="*/ 0 w 702"/>
                <a:gd name="T45" fmla="*/ 0 h 724"/>
                <a:gd name="T46" fmla="*/ 0 w 702"/>
                <a:gd name="T47" fmla="*/ 0 h 724"/>
                <a:gd name="T48" fmla="*/ 0 w 702"/>
                <a:gd name="T49" fmla="*/ 0 h 724"/>
                <a:gd name="T50" fmla="*/ 0 w 702"/>
                <a:gd name="T51" fmla="*/ 0 h 724"/>
                <a:gd name="T52" fmla="*/ 0 w 702"/>
                <a:gd name="T53" fmla="*/ 0 h 724"/>
                <a:gd name="T54" fmla="*/ 0 w 702"/>
                <a:gd name="T55" fmla="*/ 0 h 724"/>
                <a:gd name="T56" fmla="*/ 0 w 702"/>
                <a:gd name="T57" fmla="*/ 0 h 724"/>
                <a:gd name="T58" fmla="*/ 0 w 702"/>
                <a:gd name="T59" fmla="*/ 0 h 724"/>
                <a:gd name="T60" fmla="*/ 0 w 702"/>
                <a:gd name="T61" fmla="*/ 0 h 724"/>
                <a:gd name="T62" fmla="*/ 0 w 702"/>
                <a:gd name="T63" fmla="*/ 0 h 724"/>
                <a:gd name="T64" fmla="*/ 0 w 702"/>
                <a:gd name="T65" fmla="*/ 0 h 7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02" h="724">
                  <a:moveTo>
                    <a:pt x="567" y="0"/>
                  </a:moveTo>
                  <a:lnTo>
                    <a:pt x="552" y="123"/>
                  </a:lnTo>
                  <a:lnTo>
                    <a:pt x="522" y="169"/>
                  </a:lnTo>
                  <a:lnTo>
                    <a:pt x="477" y="108"/>
                  </a:lnTo>
                  <a:lnTo>
                    <a:pt x="447" y="92"/>
                  </a:lnTo>
                  <a:lnTo>
                    <a:pt x="447" y="62"/>
                  </a:lnTo>
                  <a:lnTo>
                    <a:pt x="462" y="62"/>
                  </a:lnTo>
                  <a:lnTo>
                    <a:pt x="477" y="46"/>
                  </a:lnTo>
                  <a:lnTo>
                    <a:pt x="477" y="31"/>
                  </a:lnTo>
                  <a:lnTo>
                    <a:pt x="462" y="46"/>
                  </a:lnTo>
                  <a:lnTo>
                    <a:pt x="418" y="15"/>
                  </a:lnTo>
                  <a:lnTo>
                    <a:pt x="388" y="15"/>
                  </a:lnTo>
                  <a:lnTo>
                    <a:pt x="388" y="31"/>
                  </a:lnTo>
                  <a:lnTo>
                    <a:pt x="373" y="31"/>
                  </a:lnTo>
                  <a:lnTo>
                    <a:pt x="343" y="77"/>
                  </a:lnTo>
                  <a:lnTo>
                    <a:pt x="343" y="92"/>
                  </a:lnTo>
                  <a:lnTo>
                    <a:pt x="328" y="77"/>
                  </a:lnTo>
                  <a:lnTo>
                    <a:pt x="313" y="92"/>
                  </a:lnTo>
                  <a:lnTo>
                    <a:pt x="313" y="62"/>
                  </a:lnTo>
                  <a:lnTo>
                    <a:pt x="298" y="62"/>
                  </a:lnTo>
                  <a:lnTo>
                    <a:pt x="283" y="77"/>
                  </a:lnTo>
                  <a:lnTo>
                    <a:pt x="224" y="108"/>
                  </a:lnTo>
                  <a:lnTo>
                    <a:pt x="224" y="123"/>
                  </a:lnTo>
                  <a:lnTo>
                    <a:pt x="224" y="108"/>
                  </a:lnTo>
                  <a:lnTo>
                    <a:pt x="194" y="123"/>
                  </a:lnTo>
                  <a:lnTo>
                    <a:pt x="209" y="154"/>
                  </a:lnTo>
                  <a:lnTo>
                    <a:pt x="194" y="169"/>
                  </a:lnTo>
                  <a:lnTo>
                    <a:pt x="179" y="185"/>
                  </a:lnTo>
                  <a:lnTo>
                    <a:pt x="149" y="200"/>
                  </a:lnTo>
                  <a:lnTo>
                    <a:pt x="30" y="231"/>
                  </a:lnTo>
                  <a:lnTo>
                    <a:pt x="15" y="338"/>
                  </a:lnTo>
                  <a:lnTo>
                    <a:pt x="15" y="400"/>
                  </a:lnTo>
                  <a:lnTo>
                    <a:pt x="15" y="461"/>
                  </a:lnTo>
                  <a:lnTo>
                    <a:pt x="0" y="508"/>
                  </a:lnTo>
                  <a:lnTo>
                    <a:pt x="15" y="538"/>
                  </a:lnTo>
                  <a:lnTo>
                    <a:pt x="45" y="554"/>
                  </a:lnTo>
                  <a:lnTo>
                    <a:pt x="89" y="523"/>
                  </a:lnTo>
                  <a:lnTo>
                    <a:pt x="149" y="538"/>
                  </a:lnTo>
                  <a:lnTo>
                    <a:pt x="164" y="508"/>
                  </a:lnTo>
                  <a:lnTo>
                    <a:pt x="283" y="492"/>
                  </a:lnTo>
                  <a:lnTo>
                    <a:pt x="328" y="523"/>
                  </a:lnTo>
                  <a:lnTo>
                    <a:pt x="343" y="585"/>
                  </a:lnTo>
                  <a:lnTo>
                    <a:pt x="388" y="538"/>
                  </a:lnTo>
                  <a:lnTo>
                    <a:pt x="358" y="600"/>
                  </a:lnTo>
                  <a:lnTo>
                    <a:pt x="388" y="585"/>
                  </a:lnTo>
                  <a:lnTo>
                    <a:pt x="388" y="661"/>
                  </a:lnTo>
                  <a:lnTo>
                    <a:pt x="433" y="708"/>
                  </a:lnTo>
                  <a:lnTo>
                    <a:pt x="477" y="692"/>
                  </a:lnTo>
                  <a:lnTo>
                    <a:pt x="492" y="723"/>
                  </a:lnTo>
                  <a:lnTo>
                    <a:pt x="522" y="708"/>
                  </a:lnTo>
                  <a:lnTo>
                    <a:pt x="552" y="708"/>
                  </a:lnTo>
                  <a:lnTo>
                    <a:pt x="567" y="677"/>
                  </a:lnTo>
                  <a:lnTo>
                    <a:pt x="612" y="600"/>
                  </a:lnTo>
                  <a:lnTo>
                    <a:pt x="641" y="585"/>
                  </a:lnTo>
                  <a:lnTo>
                    <a:pt x="671" y="538"/>
                  </a:lnTo>
                  <a:lnTo>
                    <a:pt x="701" y="461"/>
                  </a:lnTo>
                  <a:lnTo>
                    <a:pt x="701" y="446"/>
                  </a:lnTo>
                  <a:lnTo>
                    <a:pt x="701" y="400"/>
                  </a:lnTo>
                  <a:lnTo>
                    <a:pt x="686" y="338"/>
                  </a:lnTo>
                  <a:lnTo>
                    <a:pt x="671" y="308"/>
                  </a:lnTo>
                  <a:lnTo>
                    <a:pt x="656" y="308"/>
                  </a:lnTo>
                  <a:lnTo>
                    <a:pt x="656" y="262"/>
                  </a:lnTo>
                  <a:lnTo>
                    <a:pt x="626" y="200"/>
                  </a:lnTo>
                  <a:lnTo>
                    <a:pt x="612" y="108"/>
                  </a:lnTo>
                  <a:lnTo>
                    <a:pt x="597" y="92"/>
                  </a:lnTo>
                  <a:lnTo>
                    <a:pt x="567"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106" name="Freeform 722">
              <a:extLst>
                <a:ext uri="{FF2B5EF4-FFF2-40B4-BE49-F238E27FC236}">
                  <a16:creationId xmlns:a16="http://schemas.microsoft.com/office/drawing/2014/main" id="{C930416D-FF2B-7417-BB2C-4FA37F5C67DD}"/>
                </a:ext>
              </a:extLst>
            </p:cNvPr>
            <p:cNvSpPr>
              <a:spLocks/>
            </p:cNvSpPr>
            <p:nvPr/>
          </p:nvSpPr>
          <p:spPr bwMode="auto">
            <a:xfrm>
              <a:off x="8228342" y="6138517"/>
              <a:ext cx="58770" cy="63438"/>
            </a:xfrm>
            <a:custGeom>
              <a:avLst/>
              <a:gdLst>
                <a:gd name="T0" fmla="*/ 0 w 60"/>
                <a:gd name="T1" fmla="*/ 0 h 78"/>
                <a:gd name="T2" fmla="*/ 0 w 60"/>
                <a:gd name="T3" fmla="*/ 0 h 78"/>
                <a:gd name="T4" fmla="*/ 0 w 60"/>
                <a:gd name="T5" fmla="*/ 0 h 78"/>
                <a:gd name="T6" fmla="*/ 0 w 60"/>
                <a:gd name="T7" fmla="*/ 0 h 78"/>
                <a:gd name="T8" fmla="*/ 0 w 60"/>
                <a:gd name="T9" fmla="*/ 0 h 78"/>
                <a:gd name="T10" fmla="*/ 0 w 60"/>
                <a:gd name="T11" fmla="*/ 0 h 78"/>
                <a:gd name="T12" fmla="*/ 0 w 60"/>
                <a:gd name="T13" fmla="*/ 0 h 78"/>
                <a:gd name="T14" fmla="*/ 0 w 60"/>
                <a:gd name="T15" fmla="*/ 0 h 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0" h="78">
                  <a:moveTo>
                    <a:pt x="0" y="0"/>
                  </a:moveTo>
                  <a:lnTo>
                    <a:pt x="0" y="46"/>
                  </a:lnTo>
                  <a:lnTo>
                    <a:pt x="0" y="77"/>
                  </a:lnTo>
                  <a:lnTo>
                    <a:pt x="30" y="77"/>
                  </a:lnTo>
                  <a:lnTo>
                    <a:pt x="59" y="15"/>
                  </a:lnTo>
                  <a:lnTo>
                    <a:pt x="59" y="0"/>
                  </a:lnTo>
                  <a:lnTo>
                    <a:pt x="30"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107" name="Freeform 723">
              <a:extLst>
                <a:ext uri="{FF2B5EF4-FFF2-40B4-BE49-F238E27FC236}">
                  <a16:creationId xmlns:a16="http://schemas.microsoft.com/office/drawing/2014/main" id="{CDE015DD-E5E3-4843-CE9B-5B813B9E4504}"/>
                </a:ext>
              </a:extLst>
            </p:cNvPr>
            <p:cNvSpPr>
              <a:spLocks/>
            </p:cNvSpPr>
            <p:nvPr/>
          </p:nvSpPr>
          <p:spPr bwMode="auto">
            <a:xfrm>
              <a:off x="8530301" y="6213340"/>
              <a:ext cx="172260" cy="143140"/>
            </a:xfrm>
            <a:custGeom>
              <a:avLst/>
              <a:gdLst>
                <a:gd name="T0" fmla="*/ 0 w 181"/>
                <a:gd name="T1" fmla="*/ 0 h 170"/>
                <a:gd name="T2" fmla="*/ 0 w 181"/>
                <a:gd name="T3" fmla="*/ 0 h 170"/>
                <a:gd name="T4" fmla="*/ 0 w 181"/>
                <a:gd name="T5" fmla="*/ 0 h 170"/>
                <a:gd name="T6" fmla="*/ 0 w 181"/>
                <a:gd name="T7" fmla="*/ 0 h 170"/>
                <a:gd name="T8" fmla="*/ 0 w 181"/>
                <a:gd name="T9" fmla="*/ 0 h 170"/>
                <a:gd name="T10" fmla="*/ 0 w 181"/>
                <a:gd name="T11" fmla="*/ 0 h 170"/>
                <a:gd name="T12" fmla="*/ 0 w 181"/>
                <a:gd name="T13" fmla="*/ 0 h 170"/>
                <a:gd name="T14" fmla="*/ 0 w 181"/>
                <a:gd name="T15" fmla="*/ 0 h 170"/>
                <a:gd name="T16" fmla="*/ 0 w 181"/>
                <a:gd name="T17" fmla="*/ 0 h 170"/>
                <a:gd name="T18" fmla="*/ 0 w 181"/>
                <a:gd name="T19" fmla="*/ 0 h 170"/>
                <a:gd name="T20" fmla="*/ 0 w 181"/>
                <a:gd name="T21" fmla="*/ 0 h 170"/>
                <a:gd name="T22" fmla="*/ 0 w 181"/>
                <a:gd name="T23" fmla="*/ 0 h 170"/>
                <a:gd name="T24" fmla="*/ 0 w 181"/>
                <a:gd name="T25" fmla="*/ 0 h 170"/>
                <a:gd name="T26" fmla="*/ 0 w 181"/>
                <a:gd name="T27" fmla="*/ 0 h 170"/>
                <a:gd name="T28" fmla="*/ 0 w 181"/>
                <a:gd name="T29" fmla="*/ 0 h 170"/>
                <a:gd name="T30" fmla="*/ 0 w 181"/>
                <a:gd name="T31" fmla="*/ 0 h 170"/>
                <a:gd name="T32" fmla="*/ 0 w 181"/>
                <a:gd name="T33" fmla="*/ 0 h 170"/>
                <a:gd name="T34" fmla="*/ 0 w 181"/>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1" h="170">
                  <a:moveTo>
                    <a:pt x="30" y="169"/>
                  </a:moveTo>
                  <a:lnTo>
                    <a:pt x="45" y="154"/>
                  </a:lnTo>
                  <a:lnTo>
                    <a:pt x="60" y="138"/>
                  </a:lnTo>
                  <a:lnTo>
                    <a:pt x="90" y="108"/>
                  </a:lnTo>
                  <a:lnTo>
                    <a:pt x="120" y="92"/>
                  </a:lnTo>
                  <a:lnTo>
                    <a:pt x="135" y="92"/>
                  </a:lnTo>
                  <a:lnTo>
                    <a:pt x="135" y="77"/>
                  </a:lnTo>
                  <a:lnTo>
                    <a:pt x="180" y="31"/>
                  </a:lnTo>
                  <a:lnTo>
                    <a:pt x="180" y="15"/>
                  </a:lnTo>
                  <a:lnTo>
                    <a:pt x="165" y="15"/>
                  </a:lnTo>
                  <a:lnTo>
                    <a:pt x="165" y="0"/>
                  </a:lnTo>
                  <a:lnTo>
                    <a:pt x="120" y="46"/>
                  </a:lnTo>
                  <a:lnTo>
                    <a:pt x="75" y="61"/>
                  </a:lnTo>
                  <a:lnTo>
                    <a:pt x="60" y="61"/>
                  </a:lnTo>
                  <a:lnTo>
                    <a:pt x="30" y="92"/>
                  </a:lnTo>
                  <a:lnTo>
                    <a:pt x="0" y="123"/>
                  </a:lnTo>
                  <a:lnTo>
                    <a:pt x="15" y="138"/>
                  </a:lnTo>
                  <a:lnTo>
                    <a:pt x="30" y="16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108" name="Freeform 724">
              <a:extLst>
                <a:ext uri="{FF2B5EF4-FFF2-40B4-BE49-F238E27FC236}">
                  <a16:creationId xmlns:a16="http://schemas.microsoft.com/office/drawing/2014/main" id="{FECA045E-90C3-4773-80C0-365E9C51CB3A}"/>
                </a:ext>
              </a:extLst>
            </p:cNvPr>
            <p:cNvSpPr>
              <a:spLocks/>
            </p:cNvSpPr>
            <p:nvPr/>
          </p:nvSpPr>
          <p:spPr bwMode="auto">
            <a:xfrm>
              <a:off x="8716746" y="6058814"/>
              <a:ext cx="101329" cy="182178"/>
            </a:xfrm>
            <a:custGeom>
              <a:avLst/>
              <a:gdLst>
                <a:gd name="T0" fmla="*/ 0 w 106"/>
                <a:gd name="T1" fmla="*/ 0 h 217"/>
                <a:gd name="T2" fmla="*/ 0 w 106"/>
                <a:gd name="T3" fmla="*/ 0 h 217"/>
                <a:gd name="T4" fmla="*/ 0 w 106"/>
                <a:gd name="T5" fmla="*/ 0 h 217"/>
                <a:gd name="T6" fmla="*/ 0 w 106"/>
                <a:gd name="T7" fmla="*/ 0 h 217"/>
                <a:gd name="T8" fmla="*/ 0 w 106"/>
                <a:gd name="T9" fmla="*/ 0 h 217"/>
                <a:gd name="T10" fmla="*/ 0 w 106"/>
                <a:gd name="T11" fmla="*/ 0 h 217"/>
                <a:gd name="T12" fmla="*/ 0 w 106"/>
                <a:gd name="T13" fmla="*/ 0 h 217"/>
                <a:gd name="T14" fmla="*/ 0 w 106"/>
                <a:gd name="T15" fmla="*/ 0 h 217"/>
                <a:gd name="T16" fmla="*/ 0 w 106"/>
                <a:gd name="T17" fmla="*/ 0 h 217"/>
                <a:gd name="T18" fmla="*/ 0 w 106"/>
                <a:gd name="T19" fmla="*/ 0 h 217"/>
                <a:gd name="T20" fmla="*/ 0 w 106"/>
                <a:gd name="T21" fmla="*/ 0 h 217"/>
                <a:gd name="T22" fmla="*/ 0 w 106"/>
                <a:gd name="T23" fmla="*/ 0 h 217"/>
                <a:gd name="T24" fmla="*/ 0 w 106"/>
                <a:gd name="T25" fmla="*/ 0 h 217"/>
                <a:gd name="T26" fmla="*/ 0 w 106"/>
                <a:gd name="T27" fmla="*/ 0 h 217"/>
                <a:gd name="T28" fmla="*/ 0 w 106"/>
                <a:gd name="T29" fmla="*/ 0 h 217"/>
                <a:gd name="T30" fmla="*/ 0 w 106"/>
                <a:gd name="T31" fmla="*/ 0 h 217"/>
                <a:gd name="T32" fmla="*/ 0 w 106"/>
                <a:gd name="T33" fmla="*/ 0 h 2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6" h="217">
                  <a:moveTo>
                    <a:pt x="45" y="0"/>
                  </a:moveTo>
                  <a:lnTo>
                    <a:pt x="30" y="0"/>
                  </a:lnTo>
                  <a:lnTo>
                    <a:pt x="45" y="62"/>
                  </a:lnTo>
                  <a:lnTo>
                    <a:pt x="30" y="123"/>
                  </a:lnTo>
                  <a:lnTo>
                    <a:pt x="0" y="139"/>
                  </a:lnTo>
                  <a:lnTo>
                    <a:pt x="15" y="185"/>
                  </a:lnTo>
                  <a:lnTo>
                    <a:pt x="0" y="201"/>
                  </a:lnTo>
                  <a:lnTo>
                    <a:pt x="0" y="216"/>
                  </a:lnTo>
                  <a:lnTo>
                    <a:pt x="60" y="170"/>
                  </a:lnTo>
                  <a:lnTo>
                    <a:pt x="60" y="139"/>
                  </a:lnTo>
                  <a:lnTo>
                    <a:pt x="75" y="139"/>
                  </a:lnTo>
                  <a:lnTo>
                    <a:pt x="105" y="93"/>
                  </a:lnTo>
                  <a:lnTo>
                    <a:pt x="75" y="93"/>
                  </a:lnTo>
                  <a:lnTo>
                    <a:pt x="75" y="62"/>
                  </a:lnTo>
                  <a:lnTo>
                    <a:pt x="75" y="77"/>
                  </a:lnTo>
                  <a:lnTo>
                    <a:pt x="60" y="46"/>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109" name="Oval 725">
              <a:extLst>
                <a:ext uri="{FF2B5EF4-FFF2-40B4-BE49-F238E27FC236}">
                  <a16:creationId xmlns:a16="http://schemas.microsoft.com/office/drawing/2014/main" id="{A5CB2196-8D04-FD39-6981-7DA0B244EB10}"/>
                </a:ext>
              </a:extLst>
            </p:cNvPr>
            <p:cNvSpPr>
              <a:spLocks noChangeArrowheads="1"/>
            </p:cNvSpPr>
            <p:nvPr/>
          </p:nvSpPr>
          <p:spPr bwMode="auto">
            <a:xfrm>
              <a:off x="8773490" y="5574090"/>
              <a:ext cx="14187" cy="9760"/>
            </a:xfrm>
            <a:prstGeom prst="ellipse">
              <a:avLst/>
            </a:prstGeom>
            <a:solidFill>
              <a:schemeClr val="bg1">
                <a:lumMod val="75000"/>
              </a:schemeClr>
            </a:solidFill>
            <a:ln w="3175" cap="rnd" algn="ctr">
              <a:solidFill>
                <a:schemeClr val="bg1"/>
              </a:solidFill>
              <a:round/>
              <a:headEnd/>
              <a:tailEnd/>
            </a:ln>
            <a:effectLst/>
          </p:spPr>
          <p:txBody>
            <a:bodyPr/>
            <a:lstStyle/>
            <a:p>
              <a:pPr defTabSz="685800" eaLnBrk="1" fontAlgn="auto" hangingPunct="1">
                <a:spcBef>
                  <a:spcPct val="50000"/>
                </a:spcBef>
                <a:spcAft>
                  <a:spcPts val="0"/>
                </a:spcAft>
                <a:defRPr/>
              </a:pPr>
              <a:endParaRPr lang="fr-fr" sz="3000" dirty="0">
                <a:solidFill>
                  <a:prstClr val="black"/>
                </a:solidFill>
                <a:latin typeface="Calibri" panose="020F0502020204030204"/>
              </a:endParaRPr>
            </a:p>
          </p:txBody>
        </p:sp>
        <p:sp>
          <p:nvSpPr>
            <p:cNvPr id="1110" name="Oval 726">
              <a:extLst>
                <a:ext uri="{FF2B5EF4-FFF2-40B4-BE49-F238E27FC236}">
                  <a16:creationId xmlns:a16="http://schemas.microsoft.com/office/drawing/2014/main" id="{1C7658D6-A3C4-128D-ED1C-C3EBD6090749}"/>
                </a:ext>
              </a:extLst>
            </p:cNvPr>
            <p:cNvSpPr>
              <a:spLocks noChangeArrowheads="1"/>
            </p:cNvSpPr>
            <p:nvPr/>
          </p:nvSpPr>
          <p:spPr bwMode="auto">
            <a:xfrm>
              <a:off x="8718774" y="5767654"/>
              <a:ext cx="12159" cy="11387"/>
            </a:xfrm>
            <a:prstGeom prst="ellipse">
              <a:avLst/>
            </a:prstGeom>
            <a:solidFill>
              <a:schemeClr val="bg1">
                <a:lumMod val="75000"/>
              </a:schemeClr>
            </a:solidFill>
            <a:ln w="3175" cap="rnd" algn="ctr">
              <a:solidFill>
                <a:schemeClr val="bg1"/>
              </a:solidFill>
              <a:round/>
              <a:headEnd/>
              <a:tailEnd/>
            </a:ln>
            <a:effectLst/>
          </p:spPr>
          <p:txBody>
            <a:bodyPr/>
            <a:lstStyle/>
            <a:p>
              <a:pPr defTabSz="685800" eaLnBrk="1" fontAlgn="auto" hangingPunct="1">
                <a:spcBef>
                  <a:spcPct val="50000"/>
                </a:spcBef>
                <a:spcAft>
                  <a:spcPts val="0"/>
                </a:spcAft>
                <a:defRPr/>
              </a:pPr>
              <a:endParaRPr lang="fr-fr" sz="3000" dirty="0">
                <a:solidFill>
                  <a:prstClr val="black"/>
                </a:solidFill>
                <a:latin typeface="Calibri" panose="020F0502020204030204"/>
              </a:endParaRPr>
            </a:p>
          </p:txBody>
        </p:sp>
        <p:sp>
          <p:nvSpPr>
            <p:cNvPr id="1111" name="Oval 727">
              <a:extLst>
                <a:ext uri="{FF2B5EF4-FFF2-40B4-BE49-F238E27FC236}">
                  <a16:creationId xmlns:a16="http://schemas.microsoft.com/office/drawing/2014/main" id="{3C9C614B-24B8-BC83-D3F8-B3D4EA2BE350}"/>
                </a:ext>
              </a:extLst>
            </p:cNvPr>
            <p:cNvSpPr>
              <a:spLocks noChangeArrowheads="1"/>
            </p:cNvSpPr>
            <p:nvPr/>
          </p:nvSpPr>
          <p:spPr bwMode="auto">
            <a:xfrm>
              <a:off x="8846447" y="5626141"/>
              <a:ext cx="10134" cy="11386"/>
            </a:xfrm>
            <a:prstGeom prst="ellipse">
              <a:avLst/>
            </a:prstGeom>
            <a:solidFill>
              <a:schemeClr val="bg1">
                <a:lumMod val="75000"/>
              </a:schemeClr>
            </a:solidFill>
            <a:ln w="3175" cap="rnd" algn="ctr">
              <a:solidFill>
                <a:schemeClr val="bg1"/>
              </a:solidFill>
              <a:round/>
              <a:headEnd/>
              <a:tailEnd/>
            </a:ln>
            <a:effectLst/>
          </p:spPr>
          <p:txBody>
            <a:bodyPr/>
            <a:lstStyle/>
            <a:p>
              <a:pPr defTabSz="685800" eaLnBrk="1" fontAlgn="auto" hangingPunct="1">
                <a:spcBef>
                  <a:spcPct val="50000"/>
                </a:spcBef>
                <a:spcAft>
                  <a:spcPts val="0"/>
                </a:spcAft>
                <a:defRPr/>
              </a:pPr>
              <a:endParaRPr lang="fr-fr" sz="3000" dirty="0">
                <a:solidFill>
                  <a:prstClr val="black"/>
                </a:solidFill>
                <a:latin typeface="Calibri" panose="020F0502020204030204"/>
              </a:endParaRPr>
            </a:p>
          </p:txBody>
        </p:sp>
        <p:sp>
          <p:nvSpPr>
            <p:cNvPr id="1112" name="Oval 728">
              <a:extLst>
                <a:ext uri="{FF2B5EF4-FFF2-40B4-BE49-F238E27FC236}">
                  <a16:creationId xmlns:a16="http://schemas.microsoft.com/office/drawing/2014/main" id="{BE74C7FA-D759-E46F-B5E3-891808B703C8}"/>
                </a:ext>
              </a:extLst>
            </p:cNvPr>
            <p:cNvSpPr>
              <a:spLocks noChangeArrowheads="1"/>
            </p:cNvSpPr>
            <p:nvPr/>
          </p:nvSpPr>
          <p:spPr bwMode="auto">
            <a:xfrm>
              <a:off x="8903191" y="5661926"/>
              <a:ext cx="14187" cy="13013"/>
            </a:xfrm>
            <a:prstGeom prst="ellipse">
              <a:avLst/>
            </a:prstGeom>
            <a:solidFill>
              <a:schemeClr val="bg1">
                <a:lumMod val="75000"/>
              </a:schemeClr>
            </a:solidFill>
            <a:ln w="3175" cap="rnd" algn="ctr">
              <a:solidFill>
                <a:schemeClr val="bg1"/>
              </a:solidFill>
              <a:round/>
              <a:headEnd/>
              <a:tailEnd/>
            </a:ln>
            <a:effectLst/>
          </p:spPr>
          <p:txBody>
            <a:bodyPr/>
            <a:lstStyle/>
            <a:p>
              <a:pPr defTabSz="685800" eaLnBrk="1" fontAlgn="auto" hangingPunct="1">
                <a:spcBef>
                  <a:spcPct val="50000"/>
                </a:spcBef>
                <a:spcAft>
                  <a:spcPts val="0"/>
                </a:spcAft>
                <a:defRPr/>
              </a:pPr>
              <a:endParaRPr lang="fr-fr" sz="3000" dirty="0">
                <a:solidFill>
                  <a:prstClr val="black"/>
                </a:solidFill>
                <a:latin typeface="Calibri" panose="020F0502020204030204"/>
              </a:endParaRPr>
            </a:p>
          </p:txBody>
        </p:sp>
        <p:sp>
          <p:nvSpPr>
            <p:cNvPr id="1113" name="Oval 729">
              <a:extLst>
                <a:ext uri="{FF2B5EF4-FFF2-40B4-BE49-F238E27FC236}">
                  <a16:creationId xmlns:a16="http://schemas.microsoft.com/office/drawing/2014/main" id="{931F57BF-6DF2-E76E-3327-17BD4A8D055E}"/>
                </a:ext>
              </a:extLst>
            </p:cNvPr>
            <p:cNvSpPr>
              <a:spLocks noChangeArrowheads="1"/>
            </p:cNvSpPr>
            <p:nvPr/>
          </p:nvSpPr>
          <p:spPr bwMode="auto">
            <a:xfrm>
              <a:off x="8903191" y="5700964"/>
              <a:ext cx="14187" cy="13013"/>
            </a:xfrm>
            <a:prstGeom prst="ellipse">
              <a:avLst/>
            </a:prstGeom>
            <a:solidFill>
              <a:schemeClr val="bg1">
                <a:lumMod val="75000"/>
              </a:schemeClr>
            </a:solidFill>
            <a:ln w="3175" cap="rnd" algn="ctr">
              <a:solidFill>
                <a:schemeClr val="bg1"/>
              </a:solidFill>
              <a:round/>
              <a:headEnd/>
              <a:tailEnd/>
            </a:ln>
            <a:effectLst/>
          </p:spPr>
          <p:txBody>
            <a:bodyPr/>
            <a:lstStyle/>
            <a:p>
              <a:pPr defTabSz="685800" eaLnBrk="1" fontAlgn="auto" hangingPunct="1">
                <a:spcBef>
                  <a:spcPct val="50000"/>
                </a:spcBef>
                <a:spcAft>
                  <a:spcPts val="0"/>
                </a:spcAft>
                <a:defRPr/>
              </a:pPr>
              <a:endParaRPr lang="fr-fr" sz="3000" dirty="0">
                <a:solidFill>
                  <a:prstClr val="black"/>
                </a:solidFill>
                <a:latin typeface="Calibri" panose="020F0502020204030204"/>
              </a:endParaRPr>
            </a:p>
          </p:txBody>
        </p:sp>
        <p:sp>
          <p:nvSpPr>
            <p:cNvPr id="1114" name="Freeform 730">
              <a:extLst>
                <a:ext uri="{FF2B5EF4-FFF2-40B4-BE49-F238E27FC236}">
                  <a16:creationId xmlns:a16="http://schemas.microsoft.com/office/drawing/2014/main" id="{EB1A4F74-6424-16B2-6459-78C467D26871}"/>
                </a:ext>
              </a:extLst>
            </p:cNvPr>
            <p:cNvSpPr>
              <a:spLocks/>
            </p:cNvSpPr>
            <p:nvPr/>
          </p:nvSpPr>
          <p:spPr bwMode="auto">
            <a:xfrm>
              <a:off x="8700534" y="5766028"/>
              <a:ext cx="44585" cy="26025"/>
            </a:xfrm>
            <a:custGeom>
              <a:avLst/>
              <a:gdLst>
                <a:gd name="T0" fmla="*/ 0 w 46"/>
                <a:gd name="T1" fmla="*/ 0 h 32"/>
                <a:gd name="T2" fmla="*/ 0 w 46"/>
                <a:gd name="T3" fmla="*/ 0 h 32"/>
                <a:gd name="T4" fmla="*/ 0 w 46"/>
                <a:gd name="T5" fmla="*/ 0 h 32"/>
                <a:gd name="T6" fmla="*/ 0 w 46"/>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32">
                  <a:moveTo>
                    <a:pt x="0" y="0"/>
                  </a:moveTo>
                  <a:lnTo>
                    <a:pt x="30" y="31"/>
                  </a:lnTo>
                  <a:lnTo>
                    <a:pt x="45"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115" name="Freeform 731">
              <a:extLst>
                <a:ext uri="{FF2B5EF4-FFF2-40B4-BE49-F238E27FC236}">
                  <a16:creationId xmlns:a16="http://schemas.microsoft.com/office/drawing/2014/main" id="{2AE3CCAD-9930-12F9-5114-A99AC99EDC30}"/>
                </a:ext>
              </a:extLst>
            </p:cNvPr>
            <p:cNvSpPr>
              <a:spLocks/>
            </p:cNvSpPr>
            <p:nvPr/>
          </p:nvSpPr>
          <p:spPr bwMode="auto">
            <a:xfrm>
              <a:off x="8358043" y="5315462"/>
              <a:ext cx="156046" cy="169166"/>
            </a:xfrm>
            <a:custGeom>
              <a:avLst/>
              <a:gdLst>
                <a:gd name="T0" fmla="*/ 0 w 164"/>
                <a:gd name="T1" fmla="*/ 0 h 201"/>
                <a:gd name="T2" fmla="*/ 0 w 164"/>
                <a:gd name="T3" fmla="*/ 0 h 201"/>
                <a:gd name="T4" fmla="*/ 0 w 164"/>
                <a:gd name="T5" fmla="*/ 0 h 201"/>
                <a:gd name="T6" fmla="*/ 0 w 164"/>
                <a:gd name="T7" fmla="*/ 0 h 201"/>
                <a:gd name="T8" fmla="*/ 0 w 164"/>
                <a:gd name="T9" fmla="*/ 0 h 201"/>
                <a:gd name="T10" fmla="*/ 0 w 164"/>
                <a:gd name="T11" fmla="*/ 0 h 201"/>
                <a:gd name="T12" fmla="*/ 0 w 164"/>
                <a:gd name="T13" fmla="*/ 0 h 201"/>
                <a:gd name="T14" fmla="*/ 0 w 164"/>
                <a:gd name="T15" fmla="*/ 0 h 201"/>
                <a:gd name="T16" fmla="*/ 0 w 164"/>
                <a:gd name="T17" fmla="*/ 0 h 201"/>
                <a:gd name="T18" fmla="*/ 0 w 164"/>
                <a:gd name="T19" fmla="*/ 0 h 201"/>
                <a:gd name="T20" fmla="*/ 0 w 164"/>
                <a:gd name="T21" fmla="*/ 0 h 201"/>
                <a:gd name="T22" fmla="*/ 0 w 164"/>
                <a:gd name="T23" fmla="*/ 0 h 201"/>
                <a:gd name="T24" fmla="*/ 0 w 164"/>
                <a:gd name="T25" fmla="*/ 0 h 201"/>
                <a:gd name="T26" fmla="*/ 0 w 164"/>
                <a:gd name="T27" fmla="*/ 0 h 201"/>
                <a:gd name="T28" fmla="*/ 0 w 164"/>
                <a:gd name="T29" fmla="*/ 0 h 201"/>
                <a:gd name="T30" fmla="*/ 0 w 164"/>
                <a:gd name="T31" fmla="*/ 0 h 2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4" h="201">
                  <a:moveTo>
                    <a:pt x="0" y="0"/>
                  </a:moveTo>
                  <a:lnTo>
                    <a:pt x="0" y="154"/>
                  </a:lnTo>
                  <a:lnTo>
                    <a:pt x="30" y="154"/>
                  </a:lnTo>
                  <a:lnTo>
                    <a:pt x="15" y="138"/>
                  </a:lnTo>
                  <a:lnTo>
                    <a:pt x="44" y="138"/>
                  </a:lnTo>
                  <a:lnTo>
                    <a:pt x="74" y="138"/>
                  </a:lnTo>
                  <a:lnTo>
                    <a:pt x="104" y="185"/>
                  </a:lnTo>
                  <a:lnTo>
                    <a:pt x="133" y="200"/>
                  </a:lnTo>
                  <a:lnTo>
                    <a:pt x="163" y="200"/>
                  </a:lnTo>
                  <a:lnTo>
                    <a:pt x="119" y="154"/>
                  </a:lnTo>
                  <a:lnTo>
                    <a:pt x="104" y="138"/>
                  </a:lnTo>
                  <a:lnTo>
                    <a:pt x="89" y="108"/>
                  </a:lnTo>
                  <a:lnTo>
                    <a:pt x="104" y="108"/>
                  </a:lnTo>
                  <a:lnTo>
                    <a:pt x="104" y="92"/>
                  </a:lnTo>
                  <a:lnTo>
                    <a:pt x="74" y="62"/>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116" name="Freeform 732">
              <a:extLst>
                <a:ext uri="{FF2B5EF4-FFF2-40B4-BE49-F238E27FC236}">
                  <a16:creationId xmlns:a16="http://schemas.microsoft.com/office/drawing/2014/main" id="{E7CF1165-644B-4548-F2A9-1C8A35624556}"/>
                </a:ext>
              </a:extLst>
            </p:cNvPr>
            <p:cNvSpPr>
              <a:spLocks/>
            </p:cNvSpPr>
            <p:nvPr/>
          </p:nvSpPr>
          <p:spPr bwMode="auto">
            <a:xfrm>
              <a:off x="8487744" y="5354500"/>
              <a:ext cx="58770" cy="40665"/>
            </a:xfrm>
            <a:custGeom>
              <a:avLst/>
              <a:gdLst>
                <a:gd name="T0" fmla="*/ 0 w 61"/>
                <a:gd name="T1" fmla="*/ 0 h 47"/>
                <a:gd name="T2" fmla="*/ 0 w 61"/>
                <a:gd name="T3" fmla="*/ 0 h 47"/>
                <a:gd name="T4" fmla="*/ 0 w 61"/>
                <a:gd name="T5" fmla="*/ 0 h 47"/>
                <a:gd name="T6" fmla="*/ 0 w 61"/>
                <a:gd name="T7" fmla="*/ 0 h 47"/>
                <a:gd name="T8" fmla="*/ 0 w 61"/>
                <a:gd name="T9" fmla="*/ 0 h 47"/>
                <a:gd name="T10" fmla="*/ 0 w 61"/>
                <a:gd name="T11" fmla="*/ 0 h 47"/>
                <a:gd name="T12" fmla="*/ 0 w 61"/>
                <a:gd name="T13" fmla="*/ 0 h 47"/>
                <a:gd name="T14" fmla="*/ 0 w 61"/>
                <a:gd name="T15" fmla="*/ 0 h 47"/>
                <a:gd name="T16" fmla="*/ 0 w 61"/>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 h="47">
                  <a:moveTo>
                    <a:pt x="0" y="31"/>
                  </a:moveTo>
                  <a:lnTo>
                    <a:pt x="0" y="46"/>
                  </a:lnTo>
                  <a:lnTo>
                    <a:pt x="30" y="46"/>
                  </a:lnTo>
                  <a:lnTo>
                    <a:pt x="45" y="31"/>
                  </a:lnTo>
                  <a:lnTo>
                    <a:pt x="60" y="15"/>
                  </a:lnTo>
                  <a:lnTo>
                    <a:pt x="60" y="0"/>
                  </a:lnTo>
                  <a:lnTo>
                    <a:pt x="45" y="15"/>
                  </a:lnTo>
                  <a:lnTo>
                    <a:pt x="30" y="31"/>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117" name="Freeform 733">
              <a:extLst>
                <a:ext uri="{FF2B5EF4-FFF2-40B4-BE49-F238E27FC236}">
                  <a16:creationId xmlns:a16="http://schemas.microsoft.com/office/drawing/2014/main" id="{A09F437E-D9AF-EC70-CCB8-A60F87D62A56}"/>
                </a:ext>
              </a:extLst>
            </p:cNvPr>
            <p:cNvSpPr>
              <a:spLocks/>
            </p:cNvSpPr>
            <p:nvPr/>
          </p:nvSpPr>
          <p:spPr bwMode="auto">
            <a:xfrm>
              <a:off x="8530301" y="5315462"/>
              <a:ext cx="42559" cy="52051"/>
            </a:xfrm>
            <a:custGeom>
              <a:avLst/>
              <a:gdLst>
                <a:gd name="T0" fmla="*/ 0 w 46"/>
                <a:gd name="T1" fmla="*/ 0 h 63"/>
                <a:gd name="T2" fmla="*/ 0 w 46"/>
                <a:gd name="T3" fmla="*/ 0 h 63"/>
                <a:gd name="T4" fmla="*/ 0 w 46"/>
                <a:gd name="T5" fmla="*/ 0 h 63"/>
                <a:gd name="T6" fmla="*/ 0 w 46"/>
                <a:gd name="T7" fmla="*/ 0 h 63"/>
                <a:gd name="T8" fmla="*/ 0 w 46"/>
                <a:gd name="T9" fmla="*/ 0 h 63"/>
                <a:gd name="T10" fmla="*/ 0 w 46"/>
                <a:gd name="T11" fmla="*/ 0 h 63"/>
                <a:gd name="T12" fmla="*/ 0 w 46"/>
                <a:gd name="T13" fmla="*/ 0 h 63"/>
                <a:gd name="T14" fmla="*/ 0 w 46"/>
                <a:gd name="T15" fmla="*/ 0 h 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 h="63">
                  <a:moveTo>
                    <a:pt x="0" y="0"/>
                  </a:moveTo>
                  <a:lnTo>
                    <a:pt x="0" y="31"/>
                  </a:lnTo>
                  <a:lnTo>
                    <a:pt x="30" y="31"/>
                  </a:lnTo>
                  <a:lnTo>
                    <a:pt x="30" y="47"/>
                  </a:lnTo>
                  <a:lnTo>
                    <a:pt x="45" y="62"/>
                  </a:lnTo>
                  <a:lnTo>
                    <a:pt x="45" y="47"/>
                  </a:lnTo>
                  <a:lnTo>
                    <a:pt x="30"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118" name="Oval 734">
              <a:extLst>
                <a:ext uri="{FF2B5EF4-FFF2-40B4-BE49-F238E27FC236}">
                  <a16:creationId xmlns:a16="http://schemas.microsoft.com/office/drawing/2014/main" id="{5BF85E56-EF42-F9F0-2E21-DFBB121E6A05}"/>
                </a:ext>
              </a:extLst>
            </p:cNvPr>
            <p:cNvSpPr>
              <a:spLocks noChangeArrowheads="1"/>
            </p:cNvSpPr>
            <p:nvPr/>
          </p:nvSpPr>
          <p:spPr bwMode="auto">
            <a:xfrm>
              <a:off x="8431000" y="5048701"/>
              <a:ext cx="12159" cy="13013"/>
            </a:xfrm>
            <a:prstGeom prst="ellipse">
              <a:avLst/>
            </a:prstGeom>
            <a:solidFill>
              <a:schemeClr val="bg1">
                <a:lumMod val="75000"/>
              </a:schemeClr>
            </a:solidFill>
            <a:ln w="3175" cap="rnd" algn="ctr">
              <a:solidFill>
                <a:schemeClr val="bg1"/>
              </a:solidFill>
              <a:round/>
              <a:headEnd/>
              <a:tailEnd/>
            </a:ln>
            <a:effectLst/>
          </p:spPr>
          <p:txBody>
            <a:bodyPr/>
            <a:lstStyle/>
            <a:p>
              <a:pPr defTabSz="685800" eaLnBrk="1" fontAlgn="auto" hangingPunct="1">
                <a:spcBef>
                  <a:spcPct val="50000"/>
                </a:spcBef>
                <a:spcAft>
                  <a:spcPts val="0"/>
                </a:spcAft>
                <a:defRPr/>
              </a:pPr>
              <a:endParaRPr lang="fr-fr" sz="3000" dirty="0">
                <a:solidFill>
                  <a:prstClr val="black"/>
                </a:solidFill>
                <a:latin typeface="Calibri" panose="020F0502020204030204"/>
              </a:endParaRPr>
            </a:p>
          </p:txBody>
        </p:sp>
        <p:sp>
          <p:nvSpPr>
            <p:cNvPr id="1119" name="Freeform 735">
              <a:extLst>
                <a:ext uri="{FF2B5EF4-FFF2-40B4-BE49-F238E27FC236}">
                  <a16:creationId xmlns:a16="http://schemas.microsoft.com/office/drawing/2014/main" id="{BD44A000-52E9-DC7B-DD18-55F392DA6869}"/>
                </a:ext>
              </a:extLst>
            </p:cNvPr>
            <p:cNvSpPr>
              <a:spLocks/>
            </p:cNvSpPr>
            <p:nvPr/>
          </p:nvSpPr>
          <p:spPr bwMode="auto">
            <a:xfrm>
              <a:off x="8645817" y="5416310"/>
              <a:ext cx="14185" cy="29279"/>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2">
                  <a:moveTo>
                    <a:pt x="0" y="0"/>
                  </a:moveTo>
                  <a:lnTo>
                    <a:pt x="16" y="31"/>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120" name="Freeform 736">
              <a:extLst>
                <a:ext uri="{FF2B5EF4-FFF2-40B4-BE49-F238E27FC236}">
                  <a16:creationId xmlns:a16="http://schemas.microsoft.com/office/drawing/2014/main" id="{C61D4F21-BA9A-A4B4-A8AA-E57735C9725C}"/>
                </a:ext>
              </a:extLst>
            </p:cNvPr>
            <p:cNvSpPr>
              <a:spLocks/>
            </p:cNvSpPr>
            <p:nvPr/>
          </p:nvSpPr>
          <p:spPr bwMode="auto">
            <a:xfrm>
              <a:off x="8631630" y="5391912"/>
              <a:ext cx="28372" cy="16266"/>
            </a:xfrm>
            <a:custGeom>
              <a:avLst/>
              <a:gdLst>
                <a:gd name="T0" fmla="*/ 0 w 31"/>
                <a:gd name="T1" fmla="*/ 0 h 17"/>
                <a:gd name="T2" fmla="*/ 0 w 31"/>
                <a:gd name="T3" fmla="*/ 0 h 17"/>
                <a:gd name="T4" fmla="*/ 0 w 31"/>
                <a:gd name="T5" fmla="*/ 0 h 17"/>
                <a:gd name="T6" fmla="*/ 0 w 31"/>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17">
                  <a:moveTo>
                    <a:pt x="0" y="0"/>
                  </a:moveTo>
                  <a:lnTo>
                    <a:pt x="15" y="16"/>
                  </a:lnTo>
                  <a:lnTo>
                    <a:pt x="30"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121" name="Freeform 737">
              <a:extLst>
                <a:ext uri="{FF2B5EF4-FFF2-40B4-BE49-F238E27FC236}">
                  <a16:creationId xmlns:a16="http://schemas.microsoft.com/office/drawing/2014/main" id="{6D3A31FF-742C-ACCF-8A08-6C4D568718FC}"/>
                </a:ext>
              </a:extLst>
            </p:cNvPr>
            <p:cNvSpPr>
              <a:spLocks/>
            </p:cNvSpPr>
            <p:nvPr/>
          </p:nvSpPr>
          <p:spPr bwMode="auto">
            <a:xfrm>
              <a:off x="8674189" y="5442336"/>
              <a:ext cx="18239" cy="1626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16"/>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122" name="Freeform 738">
              <a:extLst>
                <a:ext uri="{FF2B5EF4-FFF2-40B4-BE49-F238E27FC236}">
                  <a16:creationId xmlns:a16="http://schemas.microsoft.com/office/drawing/2014/main" id="{0919AFB0-E621-F95B-E512-0D303FBED976}"/>
                </a:ext>
              </a:extLst>
            </p:cNvPr>
            <p:cNvSpPr>
              <a:spLocks/>
            </p:cNvSpPr>
            <p:nvPr/>
          </p:nvSpPr>
          <p:spPr bwMode="auto">
            <a:xfrm>
              <a:off x="8686348" y="5416310"/>
              <a:ext cx="18239" cy="1626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16"/>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123" name="Line 739">
              <a:extLst>
                <a:ext uri="{FF2B5EF4-FFF2-40B4-BE49-F238E27FC236}">
                  <a16:creationId xmlns:a16="http://schemas.microsoft.com/office/drawing/2014/main" id="{4D5FCB48-9825-65FC-8F8E-09B7D16394FA}"/>
                </a:ext>
              </a:extLst>
            </p:cNvPr>
            <p:cNvSpPr>
              <a:spLocks noChangeShapeType="1"/>
            </p:cNvSpPr>
            <p:nvPr/>
          </p:nvSpPr>
          <p:spPr bwMode="auto">
            <a:xfrm>
              <a:off x="8700534" y="5456975"/>
              <a:ext cx="16213" cy="0"/>
            </a:xfrm>
            <a:prstGeom prst="line">
              <a:avLst/>
            </a:prstGeom>
            <a:noFill/>
            <a:ln w="3175" cap="rnd">
              <a:solidFill>
                <a:schemeClr val="bg1"/>
              </a:solidFill>
              <a:round/>
              <a:headEnd/>
              <a:tailEnd/>
            </a:ln>
            <a:effectLst/>
          </p:spPr>
          <p:txBody>
            <a:bodyPr/>
            <a:lstStyle/>
            <a:p>
              <a:pPr defTabSz="685800" eaLnBrk="1" fontAlgn="auto" hangingPunct="1">
                <a:spcBef>
                  <a:spcPts val="0"/>
                </a:spcBef>
                <a:spcAft>
                  <a:spcPts val="0"/>
                </a:spcAft>
                <a:defRPr/>
              </a:pPr>
              <a:endParaRPr lang="fr-fr" sz="1350" dirty="0">
                <a:solidFill>
                  <a:prstClr val="black"/>
                </a:solidFill>
                <a:latin typeface="Calibri" panose="020F0502020204030204"/>
              </a:endParaRPr>
            </a:p>
          </p:txBody>
        </p:sp>
        <p:sp>
          <p:nvSpPr>
            <p:cNvPr id="1124" name="Oval 740">
              <a:extLst>
                <a:ext uri="{FF2B5EF4-FFF2-40B4-BE49-F238E27FC236}">
                  <a16:creationId xmlns:a16="http://schemas.microsoft.com/office/drawing/2014/main" id="{E4E23FA5-9F82-DE9A-C349-F655D409D614}"/>
                </a:ext>
              </a:extLst>
            </p:cNvPr>
            <p:cNvSpPr>
              <a:spLocks noChangeArrowheads="1"/>
            </p:cNvSpPr>
            <p:nvPr/>
          </p:nvSpPr>
          <p:spPr bwMode="auto">
            <a:xfrm>
              <a:off x="8730933" y="5278050"/>
              <a:ext cx="14185" cy="13013"/>
            </a:xfrm>
            <a:prstGeom prst="ellipse">
              <a:avLst/>
            </a:prstGeom>
            <a:solidFill>
              <a:schemeClr val="bg1">
                <a:lumMod val="75000"/>
              </a:schemeClr>
            </a:solidFill>
            <a:ln w="3175" cap="rnd" algn="ctr">
              <a:solidFill>
                <a:schemeClr val="bg1"/>
              </a:solidFill>
              <a:round/>
              <a:headEnd/>
              <a:tailEnd/>
            </a:ln>
            <a:effectLst/>
          </p:spPr>
          <p:txBody>
            <a:bodyPr/>
            <a:lstStyle/>
            <a:p>
              <a:pPr defTabSz="685800" eaLnBrk="1" fontAlgn="auto" hangingPunct="1">
                <a:spcBef>
                  <a:spcPct val="50000"/>
                </a:spcBef>
                <a:spcAft>
                  <a:spcPts val="0"/>
                </a:spcAft>
                <a:defRPr/>
              </a:pPr>
              <a:endParaRPr lang="fr-fr" sz="3000" dirty="0">
                <a:solidFill>
                  <a:prstClr val="black"/>
                </a:solidFill>
                <a:latin typeface="Calibri" panose="020F0502020204030204"/>
              </a:endParaRPr>
            </a:p>
          </p:txBody>
        </p:sp>
        <p:sp>
          <p:nvSpPr>
            <p:cNvPr id="1125" name="Oval 741">
              <a:extLst>
                <a:ext uri="{FF2B5EF4-FFF2-40B4-BE49-F238E27FC236}">
                  <a16:creationId xmlns:a16="http://schemas.microsoft.com/office/drawing/2014/main" id="{4192DD78-DFB8-57D4-75C7-3642C3E34CC6}"/>
                </a:ext>
              </a:extLst>
            </p:cNvPr>
            <p:cNvSpPr>
              <a:spLocks noChangeArrowheads="1"/>
            </p:cNvSpPr>
            <p:nvPr/>
          </p:nvSpPr>
          <p:spPr bwMode="auto">
            <a:xfrm>
              <a:off x="8903191" y="5442336"/>
              <a:ext cx="0" cy="14640"/>
            </a:xfrm>
            <a:prstGeom prst="ellipse">
              <a:avLst/>
            </a:prstGeom>
            <a:solidFill>
              <a:schemeClr val="bg1">
                <a:lumMod val="75000"/>
              </a:schemeClr>
            </a:solidFill>
            <a:ln w="3175" cap="rnd" algn="ctr">
              <a:solidFill>
                <a:schemeClr val="bg1"/>
              </a:solidFill>
              <a:round/>
              <a:headEnd/>
              <a:tailEnd/>
            </a:ln>
            <a:effectLst/>
          </p:spPr>
          <p:txBody>
            <a:bodyPr/>
            <a:lstStyle/>
            <a:p>
              <a:pPr defTabSz="685800" eaLnBrk="1" fontAlgn="auto" hangingPunct="1">
                <a:spcBef>
                  <a:spcPct val="50000"/>
                </a:spcBef>
                <a:spcAft>
                  <a:spcPts val="0"/>
                </a:spcAft>
                <a:defRPr/>
              </a:pPr>
              <a:endParaRPr lang="fr-fr" sz="3000" dirty="0">
                <a:solidFill>
                  <a:prstClr val="black"/>
                </a:solidFill>
                <a:latin typeface="Calibri" panose="020F0502020204030204"/>
              </a:endParaRPr>
            </a:p>
          </p:txBody>
        </p:sp>
        <p:sp>
          <p:nvSpPr>
            <p:cNvPr id="1126" name="Oval 742">
              <a:extLst>
                <a:ext uri="{FF2B5EF4-FFF2-40B4-BE49-F238E27FC236}">
                  <a16:creationId xmlns:a16="http://schemas.microsoft.com/office/drawing/2014/main" id="{B5526E44-F1B1-C25B-009F-79CBF91E96FE}"/>
                </a:ext>
              </a:extLst>
            </p:cNvPr>
            <p:cNvSpPr>
              <a:spLocks noChangeArrowheads="1"/>
            </p:cNvSpPr>
            <p:nvPr/>
          </p:nvSpPr>
          <p:spPr bwMode="auto">
            <a:xfrm>
              <a:off x="8745118" y="5125151"/>
              <a:ext cx="0" cy="11386"/>
            </a:xfrm>
            <a:prstGeom prst="ellipse">
              <a:avLst/>
            </a:prstGeom>
            <a:solidFill>
              <a:schemeClr val="bg1">
                <a:lumMod val="75000"/>
              </a:schemeClr>
            </a:solidFill>
            <a:ln w="3175" cap="rnd" algn="ctr">
              <a:solidFill>
                <a:schemeClr val="bg1"/>
              </a:solidFill>
              <a:round/>
              <a:headEnd/>
              <a:tailEnd/>
            </a:ln>
            <a:effectLst/>
          </p:spPr>
          <p:txBody>
            <a:bodyPr/>
            <a:lstStyle/>
            <a:p>
              <a:pPr defTabSz="685800" eaLnBrk="1" fontAlgn="auto" hangingPunct="1">
                <a:spcBef>
                  <a:spcPct val="50000"/>
                </a:spcBef>
                <a:spcAft>
                  <a:spcPts val="0"/>
                </a:spcAft>
                <a:defRPr/>
              </a:pPr>
              <a:endParaRPr lang="fr-fr" sz="3000" dirty="0">
                <a:solidFill>
                  <a:prstClr val="black"/>
                </a:solidFill>
                <a:latin typeface="Calibri" panose="020F0502020204030204"/>
              </a:endParaRPr>
            </a:p>
          </p:txBody>
        </p:sp>
        <p:sp>
          <p:nvSpPr>
            <p:cNvPr id="1127" name="Oval 743">
              <a:extLst>
                <a:ext uri="{FF2B5EF4-FFF2-40B4-BE49-F238E27FC236}">
                  <a16:creationId xmlns:a16="http://schemas.microsoft.com/office/drawing/2014/main" id="{E024E2E3-66E4-5604-0AF5-F144836CB8B3}"/>
                </a:ext>
              </a:extLst>
            </p:cNvPr>
            <p:cNvSpPr>
              <a:spLocks noChangeArrowheads="1"/>
            </p:cNvSpPr>
            <p:nvPr/>
          </p:nvSpPr>
          <p:spPr bwMode="auto">
            <a:xfrm>
              <a:off x="8803890" y="5382152"/>
              <a:ext cx="12159" cy="9760"/>
            </a:xfrm>
            <a:prstGeom prst="ellipse">
              <a:avLst/>
            </a:prstGeom>
            <a:solidFill>
              <a:schemeClr val="bg1">
                <a:lumMod val="75000"/>
              </a:schemeClr>
            </a:solidFill>
            <a:ln w="3175" cap="rnd" algn="ctr">
              <a:solidFill>
                <a:schemeClr val="bg1"/>
              </a:solidFill>
              <a:round/>
              <a:headEnd/>
              <a:tailEnd/>
            </a:ln>
            <a:effectLst/>
          </p:spPr>
          <p:txBody>
            <a:bodyPr/>
            <a:lstStyle/>
            <a:p>
              <a:pPr defTabSz="685800" eaLnBrk="1" fontAlgn="auto" hangingPunct="1">
                <a:spcBef>
                  <a:spcPct val="50000"/>
                </a:spcBef>
                <a:spcAft>
                  <a:spcPts val="0"/>
                </a:spcAft>
                <a:defRPr/>
              </a:pPr>
              <a:endParaRPr lang="fr-fr" sz="3000" dirty="0">
                <a:solidFill>
                  <a:prstClr val="black"/>
                </a:solidFill>
                <a:latin typeface="Calibri" panose="020F0502020204030204"/>
              </a:endParaRPr>
            </a:p>
          </p:txBody>
        </p:sp>
        <p:sp>
          <p:nvSpPr>
            <p:cNvPr id="1128" name="Oval 744">
              <a:extLst>
                <a:ext uri="{FF2B5EF4-FFF2-40B4-BE49-F238E27FC236}">
                  <a16:creationId xmlns:a16="http://schemas.microsoft.com/office/drawing/2014/main" id="{8B0F81CC-C9A4-33BF-7912-D623A49A2698}"/>
                </a:ext>
              </a:extLst>
            </p:cNvPr>
            <p:cNvSpPr>
              <a:spLocks noChangeArrowheads="1"/>
            </p:cNvSpPr>
            <p:nvPr/>
          </p:nvSpPr>
          <p:spPr bwMode="auto">
            <a:xfrm>
              <a:off x="8903191" y="5395165"/>
              <a:ext cx="0" cy="8132"/>
            </a:xfrm>
            <a:prstGeom prst="ellipse">
              <a:avLst/>
            </a:prstGeom>
            <a:solidFill>
              <a:schemeClr val="bg1">
                <a:lumMod val="75000"/>
              </a:schemeClr>
            </a:solidFill>
            <a:ln w="3175" cap="rnd" algn="ctr">
              <a:solidFill>
                <a:schemeClr val="bg1"/>
              </a:solidFill>
              <a:round/>
              <a:headEnd/>
              <a:tailEnd/>
            </a:ln>
            <a:effectLst/>
          </p:spPr>
          <p:txBody>
            <a:bodyPr/>
            <a:lstStyle/>
            <a:p>
              <a:pPr defTabSz="685800" eaLnBrk="1" fontAlgn="auto" hangingPunct="1">
                <a:spcBef>
                  <a:spcPct val="50000"/>
                </a:spcBef>
                <a:spcAft>
                  <a:spcPts val="0"/>
                </a:spcAft>
                <a:defRPr/>
              </a:pPr>
              <a:endParaRPr lang="fr-fr" sz="3000" dirty="0">
                <a:solidFill>
                  <a:prstClr val="black"/>
                </a:solidFill>
                <a:latin typeface="Calibri" panose="020F0502020204030204"/>
              </a:endParaRPr>
            </a:p>
          </p:txBody>
        </p:sp>
        <p:sp>
          <p:nvSpPr>
            <p:cNvPr id="1129" name="Oval 745">
              <a:extLst>
                <a:ext uri="{FF2B5EF4-FFF2-40B4-BE49-F238E27FC236}">
                  <a16:creationId xmlns:a16="http://schemas.microsoft.com/office/drawing/2014/main" id="{80F27EE3-A975-3CB0-FE7C-C9EBE4321A78}"/>
                </a:ext>
              </a:extLst>
            </p:cNvPr>
            <p:cNvSpPr>
              <a:spLocks noChangeArrowheads="1"/>
            </p:cNvSpPr>
            <p:nvPr/>
          </p:nvSpPr>
          <p:spPr bwMode="auto">
            <a:xfrm>
              <a:off x="8903191" y="5483001"/>
              <a:ext cx="14187" cy="13013"/>
            </a:xfrm>
            <a:prstGeom prst="ellipse">
              <a:avLst/>
            </a:prstGeom>
            <a:solidFill>
              <a:schemeClr val="bg1">
                <a:lumMod val="75000"/>
              </a:schemeClr>
            </a:solidFill>
            <a:ln w="3175" cap="rnd" algn="ctr">
              <a:solidFill>
                <a:schemeClr val="bg1"/>
              </a:solidFill>
              <a:round/>
              <a:headEnd/>
              <a:tailEnd/>
            </a:ln>
            <a:effectLst/>
          </p:spPr>
          <p:txBody>
            <a:bodyPr/>
            <a:lstStyle/>
            <a:p>
              <a:pPr defTabSz="685800" eaLnBrk="1" fontAlgn="auto" hangingPunct="1">
                <a:spcBef>
                  <a:spcPct val="50000"/>
                </a:spcBef>
                <a:spcAft>
                  <a:spcPts val="0"/>
                </a:spcAft>
                <a:defRPr/>
              </a:pPr>
              <a:endParaRPr lang="fr-fr" sz="3000" dirty="0">
                <a:solidFill>
                  <a:prstClr val="black"/>
                </a:solidFill>
                <a:latin typeface="Calibri" panose="020F0502020204030204"/>
              </a:endParaRPr>
            </a:p>
          </p:txBody>
        </p:sp>
        <p:sp>
          <p:nvSpPr>
            <p:cNvPr id="1130" name="Oval 746">
              <a:extLst>
                <a:ext uri="{FF2B5EF4-FFF2-40B4-BE49-F238E27FC236}">
                  <a16:creationId xmlns:a16="http://schemas.microsoft.com/office/drawing/2014/main" id="{F13FDDC3-8AA8-5B3F-C4B2-C942AFDE25AA}"/>
                </a:ext>
              </a:extLst>
            </p:cNvPr>
            <p:cNvSpPr>
              <a:spLocks noChangeArrowheads="1"/>
            </p:cNvSpPr>
            <p:nvPr/>
          </p:nvSpPr>
          <p:spPr bwMode="auto">
            <a:xfrm>
              <a:off x="8903191" y="5520412"/>
              <a:ext cx="14187" cy="13013"/>
            </a:xfrm>
            <a:prstGeom prst="ellipse">
              <a:avLst/>
            </a:prstGeom>
            <a:solidFill>
              <a:schemeClr val="bg1">
                <a:lumMod val="75000"/>
              </a:schemeClr>
            </a:solidFill>
            <a:ln w="3175" cap="rnd" algn="ctr">
              <a:solidFill>
                <a:schemeClr val="bg1"/>
              </a:solidFill>
              <a:round/>
              <a:headEnd/>
              <a:tailEnd/>
            </a:ln>
            <a:effectLst/>
          </p:spPr>
          <p:txBody>
            <a:bodyPr/>
            <a:lstStyle/>
            <a:p>
              <a:pPr defTabSz="685800" eaLnBrk="1" fontAlgn="auto" hangingPunct="1">
                <a:spcBef>
                  <a:spcPct val="50000"/>
                </a:spcBef>
                <a:spcAft>
                  <a:spcPts val="0"/>
                </a:spcAft>
                <a:defRPr/>
              </a:pPr>
              <a:endParaRPr lang="fr-fr" sz="3000" dirty="0">
                <a:solidFill>
                  <a:prstClr val="black"/>
                </a:solidFill>
                <a:latin typeface="Calibri" panose="020F0502020204030204"/>
              </a:endParaRPr>
            </a:p>
          </p:txBody>
        </p:sp>
      </p:grpSp>
      <p:sp>
        <p:nvSpPr>
          <p:cNvPr id="84997" name="TextBox 9">
            <a:extLst>
              <a:ext uri="{FF2B5EF4-FFF2-40B4-BE49-F238E27FC236}">
                <a16:creationId xmlns:a16="http://schemas.microsoft.com/office/drawing/2014/main" id="{43FCE887-7758-0173-69CC-1A60839FB382}"/>
              </a:ext>
            </a:extLst>
          </p:cNvPr>
          <p:cNvSpPr txBox="1">
            <a:spLocks noChangeArrowheads="1"/>
          </p:cNvSpPr>
          <p:nvPr/>
        </p:nvSpPr>
        <p:spPr bwMode="auto">
          <a:xfrm>
            <a:off x="434975" y="1614488"/>
            <a:ext cx="110871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fr-FR" altLang="en-US" sz="1800" b="1">
                <a:solidFill>
                  <a:srgbClr val="323E4F"/>
                </a:solidFill>
                <a:latin typeface="Open Sans" panose="020B0606030504020204" pitchFamily="34" charset="0"/>
                <a:cs typeface="Open Sans" panose="020B0606030504020204" pitchFamily="34" charset="0"/>
              </a:rPr>
              <a:t>Plus de 3 milliards d’enfants vaccinés. </a:t>
            </a:r>
          </a:p>
          <a:p>
            <a:pPr eaLnBrk="1" hangingPunct="1">
              <a:lnSpc>
                <a:spcPct val="100000"/>
              </a:lnSpc>
              <a:spcBef>
                <a:spcPct val="0"/>
              </a:spcBef>
              <a:buFontTx/>
              <a:buNone/>
            </a:pPr>
            <a:r>
              <a:rPr lang="fr-FR" altLang="en-US" sz="1800" b="1">
                <a:solidFill>
                  <a:srgbClr val="323E4F"/>
                </a:solidFill>
                <a:latin typeface="Open Sans" panose="020B0606030504020204" pitchFamily="34" charset="0"/>
                <a:cs typeface="Open Sans" panose="020B0606030504020204" pitchFamily="34" charset="0"/>
              </a:rPr>
              <a:t>Plus de 20 millions de personnes qui seraient autrement paralysées peuvent marcher.</a:t>
            </a:r>
          </a:p>
        </p:txBody>
      </p:sp>
      <p:sp>
        <p:nvSpPr>
          <p:cNvPr id="84998" name="Title 2">
            <a:extLst>
              <a:ext uri="{FF2B5EF4-FFF2-40B4-BE49-F238E27FC236}">
                <a16:creationId xmlns:a16="http://schemas.microsoft.com/office/drawing/2014/main" id="{C64FAD1C-301F-723B-9D66-290CDE2F1737}"/>
              </a:ext>
            </a:extLst>
          </p:cNvPr>
          <p:cNvSpPr>
            <a:spLocks noGrp="1" noChangeArrowheads="1"/>
          </p:cNvSpPr>
          <p:nvPr>
            <p:ph type="title"/>
          </p:nvPr>
        </p:nvSpPr>
        <p:spPr>
          <a:xfrm>
            <a:off x="417513" y="490538"/>
            <a:ext cx="3822700" cy="1139825"/>
          </a:xfrm>
        </p:spPr>
        <p:txBody>
          <a:bodyPr tIns="45720" bIns="45720" anchor="ctr"/>
          <a:lstStyle/>
          <a:p>
            <a:pPr eaLnBrk="1" hangingPunct="1">
              <a:lnSpc>
                <a:spcPts val="4100"/>
              </a:lnSpc>
            </a:pPr>
            <a:r>
              <a:rPr lang="fr-FR" altLang="en-US" sz="4800" cap="none">
                <a:solidFill>
                  <a:srgbClr val="A05CBF"/>
                </a:solidFill>
                <a:latin typeface="Open Sans Extrabold" panose="020B0906030804020204" pitchFamily="34" charset="0"/>
                <a:cs typeface="Open Sans Extrabold" panose="020B0906030804020204" pitchFamily="34" charset="0"/>
              </a:rPr>
              <a:t>NOS</a:t>
            </a:r>
            <a:r>
              <a:rPr lang="fr-FR" altLang="en-US" sz="4800" cap="none">
                <a:latin typeface="Open Sans Extrabold" panose="020B0906030804020204" pitchFamily="34" charset="0"/>
                <a:cs typeface="Open Sans Extrabold" panose="020B0906030804020204" pitchFamily="34" charset="0"/>
              </a:rPr>
              <a:t> </a:t>
            </a:r>
            <a:r>
              <a:rPr lang="fr-FR" altLang="en-US" sz="4800" cap="none">
                <a:solidFill>
                  <a:srgbClr val="F7A81B"/>
                </a:solidFill>
                <a:latin typeface="Open Sans Extrabold" panose="020B0906030804020204" pitchFamily="34" charset="0"/>
                <a:cs typeface="Open Sans Extrabold" panose="020B0906030804020204" pitchFamily="34" charset="0"/>
              </a:rPr>
              <a:t>PROGRÈS</a:t>
            </a:r>
          </a:p>
        </p:txBody>
      </p:sp>
      <p:sp>
        <p:nvSpPr>
          <p:cNvPr id="18" name="TextBox 17">
            <a:extLst>
              <a:ext uri="{FF2B5EF4-FFF2-40B4-BE49-F238E27FC236}">
                <a16:creationId xmlns:a16="http://schemas.microsoft.com/office/drawing/2014/main" id="{DD6292D0-29FA-D707-7103-2A5D7BA8632F}"/>
              </a:ext>
            </a:extLst>
          </p:cNvPr>
          <p:cNvSpPr txBox="1">
            <a:spLocks noChangeArrowheads="1"/>
          </p:cNvSpPr>
          <p:nvPr/>
        </p:nvSpPr>
        <p:spPr bwMode="auto">
          <a:xfrm>
            <a:off x="1300163" y="5688013"/>
            <a:ext cx="36957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fr-FR" altLang="en-US" sz="2400" b="1">
                <a:solidFill>
                  <a:srgbClr val="F7A81B"/>
                </a:solidFill>
                <a:latin typeface="Open Sans" panose="020B0606030504020204" pitchFamily="34" charset="0"/>
                <a:cs typeface="Open Sans" panose="020B0606030504020204" pitchFamily="34" charset="0"/>
              </a:rPr>
              <a:t>1988</a:t>
            </a:r>
          </a:p>
          <a:p>
            <a:pPr algn="ctr" eaLnBrk="1" hangingPunct="1">
              <a:lnSpc>
                <a:spcPct val="100000"/>
              </a:lnSpc>
              <a:spcBef>
                <a:spcPct val="0"/>
              </a:spcBef>
              <a:buFontTx/>
              <a:buNone/>
            </a:pPr>
            <a:r>
              <a:rPr lang="fr-FR" altLang="en-US" sz="1800" b="1">
                <a:solidFill>
                  <a:schemeClr val="bg1"/>
                </a:solidFill>
                <a:latin typeface="Open Sans" panose="020B0606030504020204" pitchFamily="34" charset="0"/>
                <a:cs typeface="Open Sans" panose="020B0606030504020204" pitchFamily="34" charset="0"/>
              </a:rPr>
              <a:t>350 000 cas dans 125 pays</a:t>
            </a:r>
          </a:p>
          <a:p>
            <a:pPr eaLnBrk="1" hangingPunct="1">
              <a:lnSpc>
                <a:spcPct val="100000"/>
              </a:lnSpc>
              <a:spcBef>
                <a:spcPct val="0"/>
              </a:spcBef>
              <a:buFontTx/>
              <a:buNone/>
            </a:pPr>
            <a:endParaRPr lang="fr-FR" altLang="en-US" sz="1800"/>
          </a:p>
        </p:txBody>
      </p:sp>
      <p:sp>
        <p:nvSpPr>
          <p:cNvPr id="388" name="TextBox 387">
            <a:extLst>
              <a:ext uri="{FF2B5EF4-FFF2-40B4-BE49-F238E27FC236}">
                <a16:creationId xmlns:a16="http://schemas.microsoft.com/office/drawing/2014/main" id="{21C3EA30-E150-5AE5-0BBE-654178675BDA}"/>
              </a:ext>
            </a:extLst>
          </p:cNvPr>
          <p:cNvSpPr txBox="1">
            <a:spLocks noChangeArrowheads="1"/>
          </p:cNvSpPr>
          <p:nvPr/>
        </p:nvSpPr>
        <p:spPr bwMode="auto">
          <a:xfrm>
            <a:off x="7597775" y="5656263"/>
            <a:ext cx="2870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fr-FR" altLang="en-US" sz="2400" b="1" dirty="0">
                <a:solidFill>
                  <a:srgbClr val="F7A81B"/>
                </a:solidFill>
                <a:latin typeface="Open Sans" panose="020B0606030504020204" pitchFamily="34" charset="0"/>
                <a:cs typeface="Open Sans" panose="020B0606030504020204" pitchFamily="34" charset="0"/>
              </a:rPr>
              <a:t>2024</a:t>
            </a:r>
          </a:p>
          <a:p>
            <a:pPr algn="ctr" eaLnBrk="1" hangingPunct="1">
              <a:lnSpc>
                <a:spcPct val="100000"/>
              </a:lnSpc>
              <a:spcBef>
                <a:spcPct val="0"/>
              </a:spcBef>
              <a:buFontTx/>
              <a:buNone/>
            </a:pPr>
            <a:r>
              <a:rPr lang="fr-FR" altLang="en-US" sz="1800" b="1" dirty="0">
                <a:solidFill>
                  <a:schemeClr val="bg1"/>
                </a:solidFill>
                <a:latin typeface="Open Sans" panose="020B0606030504020204" pitchFamily="34" charset="0"/>
                <a:cs typeface="Open Sans" panose="020B0606030504020204" pitchFamily="34" charset="0"/>
              </a:rPr>
              <a:t>41 cas dans 2 pays</a:t>
            </a:r>
          </a:p>
          <a:p>
            <a:pPr eaLnBrk="1" hangingPunct="1">
              <a:lnSpc>
                <a:spcPct val="100000"/>
              </a:lnSpc>
              <a:spcBef>
                <a:spcPct val="0"/>
              </a:spcBef>
              <a:buFontTx/>
              <a:buNone/>
            </a:pPr>
            <a:endParaRPr lang="fr-FR" altLang="en-US" sz="1800" dirty="0"/>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388"/>
                                        </p:tgtEl>
                                        <p:attrNameLst>
                                          <p:attrName>style.visibility</p:attrName>
                                        </p:attrNameLst>
                                      </p:cBhvr>
                                      <p:to>
                                        <p:strVal val="visible"/>
                                      </p:to>
                                    </p:set>
                                    <p:animEffect transition="in" filter="fade">
                                      <p:cBhvr>
                                        <p:cTn id="15" dur="1000"/>
                                        <p:tgtEl>
                                          <p:spTgt spid="388"/>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761"/>
                                        </p:tgtEl>
                                        <p:attrNameLst>
                                          <p:attrName>style.visibility</p:attrName>
                                        </p:attrNameLst>
                                      </p:cBhvr>
                                      <p:to>
                                        <p:strVal val="visible"/>
                                      </p:to>
                                    </p:set>
                                    <p:animEffect transition="in" filter="fade">
                                      <p:cBhvr>
                                        <p:cTn id="19" dur="1000"/>
                                        <p:tgtEl>
                                          <p:spTgt spid="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8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8105C6-9C0C-E1FA-A37F-F2954334FBBD}"/>
              </a:ext>
            </a:extLst>
          </p:cNvPr>
          <p:cNvSpPr/>
          <p:nvPr/>
        </p:nvSpPr>
        <p:spPr>
          <a:xfrm>
            <a:off x="0" y="3186113"/>
            <a:ext cx="12192000" cy="3671887"/>
          </a:xfrm>
          <a:prstGeom prst="rect">
            <a:avLst/>
          </a:prstGeom>
          <a:solidFill>
            <a:srgbClr val="FFD1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8" name="Slide Number Placeholder 7">
            <a:extLst>
              <a:ext uri="{FF2B5EF4-FFF2-40B4-BE49-F238E27FC236}">
                <a16:creationId xmlns:a16="http://schemas.microsoft.com/office/drawing/2014/main" id="{261D0D10-5927-0045-918B-7009CFB74DBE}"/>
              </a:ext>
            </a:extLst>
          </p:cNvPr>
          <p:cNvSpPr>
            <a:spLocks/>
          </p:cNvSpPr>
          <p:nvPr/>
        </p:nvSpPr>
        <p:spPr>
          <a:xfrm>
            <a:off x="9594850" y="2133600"/>
            <a:ext cx="268288" cy="230188"/>
          </a:xfrm>
          <a:prstGeom prst="rect">
            <a:avLst/>
          </a:prstGeom>
        </p:spPr>
        <p:txBody>
          <a:bodyPr/>
          <a:lstStyle/>
          <a:p>
            <a:pPr algn="r" defTabSz="576072" eaLnBrk="1" fontAlgn="auto" hangingPunct="1">
              <a:spcBef>
                <a:spcPts val="0"/>
              </a:spcBef>
              <a:spcAft>
                <a:spcPts val="600"/>
              </a:spcAft>
              <a:defRPr/>
            </a:pPr>
            <a:fld id="{AA1817BA-0CC8-4D1E-9CBA-B08F2A05C5AB}" type="slidenum">
              <a:rPr sz="756">
                <a:solidFill>
                  <a:prstClr val="black"/>
                </a:solidFill>
                <a:latin typeface="Arial" panose="020B0604020202020204"/>
              </a:rPr>
              <a:pPr algn="r" defTabSz="576072" eaLnBrk="1" fontAlgn="auto" hangingPunct="1">
                <a:spcBef>
                  <a:spcPts val="0"/>
                </a:spcBef>
                <a:spcAft>
                  <a:spcPts val="600"/>
                </a:spcAft>
                <a:defRPr/>
              </a:pPr>
              <a:t>6</a:t>
            </a:fld>
            <a:endParaRPr lang="fr-fr" sz="1200">
              <a:solidFill>
                <a:prstClr val="black"/>
              </a:solidFill>
              <a:latin typeface="Arial" panose="020B0604020202020204"/>
            </a:endParaRPr>
          </a:p>
        </p:txBody>
      </p:sp>
      <p:sp>
        <p:nvSpPr>
          <p:cNvPr id="18" name="TextBox 17">
            <a:extLst>
              <a:ext uri="{FF2B5EF4-FFF2-40B4-BE49-F238E27FC236}">
                <a16:creationId xmlns:a16="http://schemas.microsoft.com/office/drawing/2014/main" id="{4248268E-C641-419B-75CF-19F83C96BE9F}"/>
              </a:ext>
            </a:extLst>
          </p:cNvPr>
          <p:cNvSpPr txBox="1">
            <a:spLocks noChangeArrowheads="1"/>
          </p:cNvSpPr>
          <p:nvPr/>
        </p:nvSpPr>
        <p:spPr bwMode="auto">
          <a:xfrm>
            <a:off x="1506538" y="5187950"/>
            <a:ext cx="20621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74675">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574675">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574675">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574675">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574675">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574675"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574675"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574675"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574675"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spcAft>
                <a:spcPts val="600"/>
              </a:spcAft>
              <a:buFontTx/>
              <a:buNone/>
            </a:pPr>
            <a:r>
              <a:rPr lang="fr-FR" altLang="en-US" sz="1600" b="1">
                <a:solidFill>
                  <a:srgbClr val="555555"/>
                </a:solidFill>
                <a:latin typeface="Open Sans" panose="020B0606030504020204" pitchFamily="34" charset="0"/>
                <a:cs typeface="Open Sans" panose="020B0606030504020204" pitchFamily="34" charset="0"/>
              </a:rPr>
              <a:t>Circule en Afghanistan et </a:t>
            </a:r>
            <a:br>
              <a:rPr lang="fr-FR" altLang="en-US" sz="1600" b="1">
                <a:solidFill>
                  <a:srgbClr val="555555"/>
                </a:solidFill>
                <a:latin typeface="Open Sans" panose="020B0606030504020204" pitchFamily="34" charset="0"/>
                <a:cs typeface="Open Sans" panose="020B0606030504020204" pitchFamily="34" charset="0"/>
              </a:rPr>
            </a:br>
            <a:r>
              <a:rPr lang="fr-FR" altLang="en-US" sz="1600" b="1">
                <a:solidFill>
                  <a:srgbClr val="555555"/>
                </a:solidFill>
                <a:latin typeface="Open Sans" panose="020B0606030504020204" pitchFamily="34" charset="0"/>
                <a:cs typeface="Open Sans" panose="020B0606030504020204" pitchFamily="34" charset="0"/>
              </a:rPr>
              <a:t>au Pakistan</a:t>
            </a:r>
            <a:endParaRPr lang="fr-FR" altLang="en-US" sz="1600" b="1">
              <a:solidFill>
                <a:schemeClr val="bg1"/>
              </a:solidFill>
              <a:latin typeface="Open Sans" panose="020B0606030504020204" pitchFamily="34" charset="0"/>
              <a:cs typeface="Open Sans" panose="020B0606030504020204" pitchFamily="34" charset="0"/>
            </a:endParaRPr>
          </a:p>
        </p:txBody>
      </p:sp>
      <p:sp>
        <p:nvSpPr>
          <p:cNvPr id="35" name="Oval 34">
            <a:extLst>
              <a:ext uri="{FF2B5EF4-FFF2-40B4-BE49-F238E27FC236}">
                <a16:creationId xmlns:a16="http://schemas.microsoft.com/office/drawing/2014/main" id="{7A7FC5B1-ACB3-5762-AA6C-5A7898B4AE9D}"/>
              </a:ext>
            </a:extLst>
          </p:cNvPr>
          <p:cNvSpPr/>
          <p:nvPr/>
        </p:nvSpPr>
        <p:spPr>
          <a:xfrm>
            <a:off x="1228725" y="1892300"/>
            <a:ext cx="2628900" cy="26289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grpSp>
        <p:nvGrpSpPr>
          <p:cNvPr id="19" name="Group 18">
            <a:extLst>
              <a:ext uri="{FF2B5EF4-FFF2-40B4-BE49-F238E27FC236}">
                <a16:creationId xmlns:a16="http://schemas.microsoft.com/office/drawing/2014/main" id="{0A0EB501-3261-7F83-4772-EA04A5D4F559}"/>
              </a:ext>
            </a:extLst>
          </p:cNvPr>
          <p:cNvGrpSpPr>
            <a:grpSpLocks/>
          </p:cNvGrpSpPr>
          <p:nvPr/>
        </p:nvGrpSpPr>
        <p:grpSpPr bwMode="auto">
          <a:xfrm>
            <a:off x="987425" y="1260475"/>
            <a:ext cx="10004425" cy="3973513"/>
            <a:chOff x="2536208" y="2599259"/>
            <a:chExt cx="6896153" cy="2738414"/>
          </a:xfrm>
        </p:grpSpPr>
        <p:pic>
          <p:nvPicPr>
            <p:cNvPr id="87053" name="Picture 8" descr="Virus violet avec des points oranges&#10;&#10;Description générée automatiquement">
              <a:extLst>
                <a:ext uri="{FF2B5EF4-FFF2-40B4-BE49-F238E27FC236}">
                  <a16:creationId xmlns:a16="http://schemas.microsoft.com/office/drawing/2014/main" id="{4BA44E3E-8B56-5311-EDF5-F06DFD7870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6208" y="2599259"/>
              <a:ext cx="2179445" cy="267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4" name="Picture 12" descr="Panneau avec un virus violet&#10;&#10;Description générée automatiquement">
              <a:extLst>
                <a:ext uri="{FF2B5EF4-FFF2-40B4-BE49-F238E27FC236}">
                  <a16:creationId xmlns:a16="http://schemas.microsoft.com/office/drawing/2014/main" id="{68F4D6F2-6D47-2066-3C80-9A50C5C480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2916" y="2665693"/>
              <a:ext cx="2179445" cy="267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5" name="Picture 15" descr="Panneau avec un virus violet&#10;&#10;Description générée automatiquement">
              <a:extLst>
                <a:ext uri="{FF2B5EF4-FFF2-40B4-BE49-F238E27FC236}">
                  <a16:creationId xmlns:a16="http://schemas.microsoft.com/office/drawing/2014/main" id="{95BD26FA-082E-4686-86AB-42DABBA10F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4563" y="2646464"/>
              <a:ext cx="2179445" cy="267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Title 2">
            <a:extLst>
              <a:ext uri="{FF2B5EF4-FFF2-40B4-BE49-F238E27FC236}">
                <a16:creationId xmlns:a16="http://schemas.microsoft.com/office/drawing/2014/main" id="{C0B84DB3-F23D-38F7-EE72-A861880F58E7}"/>
              </a:ext>
            </a:extLst>
          </p:cNvPr>
          <p:cNvSpPr txBox="1">
            <a:spLocks noChangeArrowheads="1"/>
          </p:cNvSpPr>
          <p:nvPr/>
        </p:nvSpPr>
        <p:spPr bwMode="auto">
          <a:xfrm>
            <a:off x="660400" y="4052888"/>
            <a:ext cx="3822700"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ts val="3763"/>
              </a:lnSpc>
              <a:spcBef>
                <a:spcPct val="0"/>
              </a:spcBef>
              <a:buFontTx/>
              <a:buNone/>
            </a:pPr>
            <a:r>
              <a:rPr lang="fr-FR" altLang="en-US" b="1">
                <a:solidFill>
                  <a:srgbClr val="A05CBF"/>
                </a:solidFill>
                <a:latin typeface="Open Sans Extrabold" panose="020B0906030804020204" pitchFamily="34" charset="0"/>
                <a:cs typeface="Open Sans Extrabold" panose="020B0906030804020204" pitchFamily="34" charset="0"/>
              </a:rPr>
              <a:t>TYPE 1</a:t>
            </a:r>
            <a:endParaRPr lang="fr-FR" altLang="en-US" b="1">
              <a:solidFill>
                <a:srgbClr val="F7A81B"/>
              </a:solidFill>
              <a:latin typeface="Open Sans Extrabold" panose="020B0906030804020204" pitchFamily="34" charset="0"/>
              <a:cs typeface="Open Sans Extrabold" panose="020B0906030804020204" pitchFamily="34" charset="0"/>
            </a:endParaRPr>
          </a:p>
        </p:txBody>
      </p:sp>
      <p:sp>
        <p:nvSpPr>
          <p:cNvPr id="21" name="TextBox 20">
            <a:extLst>
              <a:ext uri="{FF2B5EF4-FFF2-40B4-BE49-F238E27FC236}">
                <a16:creationId xmlns:a16="http://schemas.microsoft.com/office/drawing/2014/main" id="{ECEAB5B1-F413-4877-ECE5-7792B75F778C}"/>
              </a:ext>
            </a:extLst>
          </p:cNvPr>
          <p:cNvSpPr txBox="1">
            <a:spLocks noChangeArrowheads="1"/>
          </p:cNvSpPr>
          <p:nvPr/>
        </p:nvSpPr>
        <p:spPr bwMode="auto">
          <a:xfrm>
            <a:off x="4959350" y="5187950"/>
            <a:ext cx="2060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74675">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574675">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574675">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574675">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574675">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574675"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574675"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574675"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574675"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spcAft>
                <a:spcPts val="600"/>
              </a:spcAft>
              <a:buFontTx/>
              <a:buNone/>
            </a:pPr>
            <a:r>
              <a:rPr lang="fr-FR" altLang="en-US" sz="1600" b="1">
                <a:solidFill>
                  <a:srgbClr val="555555"/>
                </a:solidFill>
                <a:latin typeface="Open Sans" panose="020B0606030504020204" pitchFamily="34" charset="0"/>
                <a:cs typeface="Open Sans" panose="020B0606030504020204" pitchFamily="34" charset="0"/>
              </a:rPr>
              <a:t>Certifié éradiqué en 2015</a:t>
            </a:r>
            <a:endParaRPr lang="fr-FR" altLang="en-US" sz="1600" b="1">
              <a:solidFill>
                <a:schemeClr val="bg1"/>
              </a:solidFill>
              <a:latin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AE1A21FC-CD9E-13AF-C4E7-50889704985A}"/>
              </a:ext>
            </a:extLst>
          </p:cNvPr>
          <p:cNvSpPr txBox="1">
            <a:spLocks noChangeArrowheads="1"/>
          </p:cNvSpPr>
          <p:nvPr/>
        </p:nvSpPr>
        <p:spPr bwMode="auto">
          <a:xfrm>
            <a:off x="8389938" y="5187950"/>
            <a:ext cx="20621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74675">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574675">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574675">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574675">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574675">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574675"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574675"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574675"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574675"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spcAft>
                <a:spcPts val="600"/>
              </a:spcAft>
              <a:buFontTx/>
              <a:buNone/>
            </a:pPr>
            <a:r>
              <a:rPr lang="fr-FR" altLang="en-US" sz="1600" b="1">
                <a:solidFill>
                  <a:srgbClr val="555555"/>
                </a:solidFill>
                <a:latin typeface="Open Sans" panose="020B0606030504020204" pitchFamily="34" charset="0"/>
                <a:cs typeface="Open Sans" panose="020B0606030504020204" pitchFamily="34" charset="0"/>
              </a:rPr>
              <a:t>Certifié éradiqué en 2019</a:t>
            </a:r>
            <a:endParaRPr lang="fr-FR" altLang="en-US" sz="1600" b="1">
              <a:solidFill>
                <a:schemeClr val="bg1"/>
              </a:solidFill>
              <a:latin typeface="Open Sans" panose="020B0606030504020204" pitchFamily="34" charset="0"/>
              <a:cs typeface="Open Sans" panose="020B0606030504020204" pitchFamily="34" charset="0"/>
            </a:endParaRPr>
          </a:p>
        </p:txBody>
      </p:sp>
      <p:sp>
        <p:nvSpPr>
          <p:cNvPr id="24" name="Title 2">
            <a:extLst>
              <a:ext uri="{FF2B5EF4-FFF2-40B4-BE49-F238E27FC236}">
                <a16:creationId xmlns:a16="http://schemas.microsoft.com/office/drawing/2014/main" id="{01EC742A-0C1A-4257-91B0-9AAFA53BCAF2}"/>
              </a:ext>
            </a:extLst>
          </p:cNvPr>
          <p:cNvSpPr txBox="1">
            <a:spLocks noChangeArrowheads="1"/>
          </p:cNvSpPr>
          <p:nvPr/>
        </p:nvSpPr>
        <p:spPr bwMode="auto">
          <a:xfrm>
            <a:off x="4105275" y="4052888"/>
            <a:ext cx="3822700"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ts val="3763"/>
              </a:lnSpc>
              <a:spcBef>
                <a:spcPct val="0"/>
              </a:spcBef>
              <a:buFontTx/>
              <a:buNone/>
            </a:pPr>
            <a:r>
              <a:rPr lang="fr-FR" altLang="en-US" b="1">
                <a:solidFill>
                  <a:srgbClr val="A05CBF"/>
                </a:solidFill>
                <a:latin typeface="Open Sans Extrabold" panose="020B0906030804020204" pitchFamily="34" charset="0"/>
                <a:cs typeface="Open Sans Extrabold" panose="020B0906030804020204" pitchFamily="34" charset="0"/>
              </a:rPr>
              <a:t>TYPE 2</a:t>
            </a:r>
            <a:endParaRPr lang="fr-FR" altLang="en-US" b="1">
              <a:solidFill>
                <a:srgbClr val="F7A81B"/>
              </a:solidFill>
              <a:latin typeface="Open Sans Extrabold" panose="020B0906030804020204" pitchFamily="34" charset="0"/>
              <a:cs typeface="Open Sans Extrabold" panose="020B0906030804020204" pitchFamily="34" charset="0"/>
            </a:endParaRPr>
          </a:p>
        </p:txBody>
      </p:sp>
      <p:sp>
        <p:nvSpPr>
          <p:cNvPr id="28" name="Title 2">
            <a:extLst>
              <a:ext uri="{FF2B5EF4-FFF2-40B4-BE49-F238E27FC236}">
                <a16:creationId xmlns:a16="http://schemas.microsoft.com/office/drawing/2014/main" id="{4EE959BA-F474-D29B-801D-E1CFA266A8E6}"/>
              </a:ext>
            </a:extLst>
          </p:cNvPr>
          <p:cNvSpPr txBox="1">
            <a:spLocks noChangeArrowheads="1"/>
          </p:cNvSpPr>
          <p:nvPr/>
        </p:nvSpPr>
        <p:spPr bwMode="auto">
          <a:xfrm>
            <a:off x="7550150" y="4052888"/>
            <a:ext cx="3822700"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ts val="3763"/>
              </a:lnSpc>
              <a:spcBef>
                <a:spcPct val="0"/>
              </a:spcBef>
              <a:buFontTx/>
              <a:buNone/>
            </a:pPr>
            <a:r>
              <a:rPr lang="fr-FR" altLang="en-US" b="1">
                <a:solidFill>
                  <a:srgbClr val="A05CBF"/>
                </a:solidFill>
                <a:latin typeface="Open Sans Extrabold" panose="020B0906030804020204" pitchFamily="34" charset="0"/>
                <a:cs typeface="Open Sans Extrabold" panose="020B0906030804020204" pitchFamily="34" charset="0"/>
              </a:rPr>
              <a:t>TYPE 3</a:t>
            </a:r>
            <a:endParaRPr lang="fr-FR" altLang="en-US" b="1">
              <a:solidFill>
                <a:srgbClr val="F7A81B"/>
              </a:solidFill>
              <a:latin typeface="Open Sans Extrabold" panose="020B0906030804020204" pitchFamily="34" charset="0"/>
              <a:cs typeface="Open Sans Extrabold" panose="020B0906030804020204" pitchFamily="34" charset="0"/>
            </a:endParaRPr>
          </a:p>
        </p:txBody>
      </p:sp>
      <p:sp>
        <p:nvSpPr>
          <p:cNvPr id="87052" name="Title 2">
            <a:extLst>
              <a:ext uri="{FF2B5EF4-FFF2-40B4-BE49-F238E27FC236}">
                <a16:creationId xmlns:a16="http://schemas.microsoft.com/office/drawing/2014/main" id="{3FBD26EB-718D-B239-AE44-5259B5AA0A64}"/>
              </a:ext>
            </a:extLst>
          </p:cNvPr>
          <p:cNvSpPr txBox="1">
            <a:spLocks noChangeArrowheads="1"/>
          </p:cNvSpPr>
          <p:nvPr/>
        </p:nvSpPr>
        <p:spPr bwMode="auto">
          <a:xfrm>
            <a:off x="417513" y="490538"/>
            <a:ext cx="38227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ts val="4100"/>
              </a:lnSpc>
              <a:spcBef>
                <a:spcPct val="0"/>
              </a:spcBef>
              <a:buFontTx/>
              <a:buNone/>
            </a:pPr>
            <a:r>
              <a:rPr lang="fr-FR" altLang="en-US" sz="4800" b="1">
                <a:solidFill>
                  <a:srgbClr val="A05CBF"/>
                </a:solidFill>
                <a:latin typeface="Open Sans Extrabold" panose="020B0906030804020204" pitchFamily="34" charset="0"/>
                <a:cs typeface="Open Sans Extrabold" panose="020B0906030804020204" pitchFamily="34" charset="0"/>
              </a:rPr>
              <a:t>NOS</a:t>
            </a:r>
            <a:r>
              <a:rPr lang="fr-FR" altLang="en-US" sz="4800" b="1">
                <a:solidFill>
                  <a:schemeClr val="bg1"/>
                </a:solidFill>
                <a:latin typeface="Open Sans Extrabold" panose="020B0906030804020204" pitchFamily="34" charset="0"/>
                <a:cs typeface="Open Sans Extrabold" panose="020B0906030804020204" pitchFamily="34" charset="0"/>
              </a:rPr>
              <a:t> </a:t>
            </a:r>
            <a:r>
              <a:rPr lang="fr-FR" altLang="en-US" sz="4800" b="1">
                <a:solidFill>
                  <a:srgbClr val="F7A81B"/>
                </a:solidFill>
                <a:latin typeface="Open Sans Extrabold" panose="020B0906030804020204" pitchFamily="34" charset="0"/>
                <a:cs typeface="Open Sans Extrabold" panose="020B0906030804020204" pitchFamily="34" charset="0"/>
              </a:rPr>
              <a:t>PROGRÈS</a:t>
            </a: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20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20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20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2000"/>
                                        <p:tgtEl>
                                          <p:spTgt spid="24"/>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20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P spid="24"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8" descr="Une carte avec des points rouges&#10;&#10;Description générée automatiquement">
            <a:extLst>
              <a:ext uri="{FF2B5EF4-FFF2-40B4-BE49-F238E27FC236}">
                <a16:creationId xmlns:a16="http://schemas.microsoft.com/office/drawing/2014/main" id="{3EDFB040-6579-4819-DDE3-62A7C44407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0"/>
            <a:ext cx="6740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ight Triangle 16">
            <a:extLst>
              <a:ext uri="{FF2B5EF4-FFF2-40B4-BE49-F238E27FC236}">
                <a16:creationId xmlns:a16="http://schemas.microsoft.com/office/drawing/2014/main" id="{D8018B02-D841-50EE-AA50-6AC0327C4A46}"/>
              </a:ext>
            </a:extLst>
          </p:cNvPr>
          <p:cNvSpPr/>
          <p:nvPr/>
        </p:nvSpPr>
        <p:spPr>
          <a:xfrm rot="16200000">
            <a:off x="4847432" y="-786607"/>
            <a:ext cx="7613650" cy="7675563"/>
          </a:xfrm>
          <a:prstGeom prst="rtTriangle">
            <a:avLst/>
          </a:prstGeom>
          <a:solidFill>
            <a:srgbClr val="901F93">
              <a:alpha val="6788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grpSp>
        <p:nvGrpSpPr>
          <p:cNvPr id="89092" name="Rectangle 10">
            <a:extLst>
              <a:ext uri="{FF2B5EF4-FFF2-40B4-BE49-F238E27FC236}">
                <a16:creationId xmlns:a16="http://schemas.microsoft.com/office/drawing/2014/main" id="{8B4E870F-DDAB-E353-D314-AD6C10B5F8A2}"/>
              </a:ext>
            </a:extLst>
          </p:cNvPr>
          <p:cNvGrpSpPr>
            <a:grpSpLocks/>
          </p:cNvGrpSpPr>
          <p:nvPr/>
        </p:nvGrpSpPr>
        <p:grpSpPr bwMode="auto">
          <a:xfrm>
            <a:off x="4305300" y="0"/>
            <a:ext cx="8077200" cy="6858000"/>
            <a:chOff x="2712" y="0"/>
            <a:chExt cx="5088" cy="4320"/>
          </a:xfrm>
        </p:grpSpPr>
        <p:pic>
          <p:nvPicPr>
            <p:cNvPr id="89096" name="Rectangle 10">
              <a:extLst>
                <a:ext uri="{FF2B5EF4-FFF2-40B4-BE49-F238E27FC236}">
                  <a16:creationId xmlns:a16="http://schemas.microsoft.com/office/drawing/2014/main" id="{3AC86C22-77AE-BDA4-517D-28DA2E88A75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2" y="0"/>
              <a:ext cx="508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7" name="Text Box 4">
              <a:extLst>
                <a:ext uri="{FF2B5EF4-FFF2-40B4-BE49-F238E27FC236}">
                  <a16:creationId xmlns:a16="http://schemas.microsoft.com/office/drawing/2014/main" id="{06870764-8D90-8407-C554-5F141274002E}"/>
                </a:ext>
              </a:extLst>
            </p:cNvPr>
            <p:cNvSpPr txBox="1">
              <a:spLocks noChangeArrowheads="1"/>
            </p:cNvSpPr>
            <p:nvPr/>
          </p:nvSpPr>
          <p:spPr bwMode="auto">
            <a:xfrm rot="10800000">
              <a:off x="2716" y="0"/>
              <a:ext cx="5079"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endParaRPr lang="fr-FR" altLang="en-US" sz="1800">
                <a:solidFill>
                  <a:srgbClr val="FFFFFF"/>
                </a:solidFill>
              </a:endParaRPr>
            </a:p>
          </p:txBody>
        </p:sp>
      </p:grpSp>
      <p:sp>
        <p:nvSpPr>
          <p:cNvPr id="3" name="Title 2">
            <a:extLst>
              <a:ext uri="{FF2B5EF4-FFF2-40B4-BE49-F238E27FC236}">
                <a16:creationId xmlns:a16="http://schemas.microsoft.com/office/drawing/2014/main" id="{5710CD74-EB5E-1877-83B7-D65AD7BD2EAB}"/>
              </a:ext>
            </a:extLst>
          </p:cNvPr>
          <p:cNvSpPr>
            <a:spLocks noGrp="1" noChangeArrowheads="1"/>
          </p:cNvSpPr>
          <p:nvPr>
            <p:ph type="title"/>
          </p:nvPr>
        </p:nvSpPr>
        <p:spPr>
          <a:xfrm>
            <a:off x="6845300" y="1471613"/>
            <a:ext cx="4711700" cy="3203575"/>
          </a:xfrm>
        </p:spPr>
        <p:txBody>
          <a:bodyPr tIns="45720" bIns="45720"/>
          <a:lstStyle/>
          <a:p>
            <a:pPr eaLnBrk="1" hangingPunct="1">
              <a:lnSpc>
                <a:spcPts val="4600"/>
              </a:lnSpc>
            </a:pPr>
            <a:r>
              <a:rPr lang="fr-FR" altLang="en-US" cap="none">
                <a:latin typeface="Open Sans Extrabold" panose="020B0906030804020204" pitchFamily="34" charset="0"/>
                <a:cs typeface="Open Sans Extrabold" panose="020B0906030804020204" pitchFamily="34" charset="0"/>
              </a:rPr>
              <a:t>ÉRADICATION DE LA POLIO – </a:t>
            </a:r>
            <a:r>
              <a:rPr lang="fr-FR" altLang="en-US" cap="none">
                <a:solidFill>
                  <a:srgbClr val="FFD100"/>
                </a:solidFill>
                <a:latin typeface="Open Sans Extrabold" panose="020B0906030804020204" pitchFamily="34" charset="0"/>
                <a:cs typeface="Open Sans Extrabold" panose="020B0906030804020204" pitchFamily="34" charset="0"/>
              </a:rPr>
              <a:t>ÉTAT DES LIEUX   </a:t>
            </a:r>
          </a:p>
        </p:txBody>
      </p:sp>
      <p:sp>
        <p:nvSpPr>
          <p:cNvPr id="89094" name="TextBox 4">
            <a:extLst>
              <a:ext uri="{FF2B5EF4-FFF2-40B4-BE49-F238E27FC236}">
                <a16:creationId xmlns:a16="http://schemas.microsoft.com/office/drawing/2014/main" id="{8D3B100E-A404-7280-12EA-FA1680717BA6}"/>
              </a:ext>
            </a:extLst>
          </p:cNvPr>
          <p:cNvSpPr txBox="1">
            <a:spLocks noChangeArrowheads="1"/>
          </p:cNvSpPr>
          <p:nvPr/>
        </p:nvSpPr>
        <p:spPr bwMode="auto">
          <a:xfrm>
            <a:off x="965200" y="1766888"/>
            <a:ext cx="214788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fr-FR" altLang="en-US" sz="1500" b="1">
                <a:solidFill>
                  <a:srgbClr val="A05CBF"/>
                </a:solidFill>
                <a:latin typeface="Open Sans" panose="020B0606030504020204" pitchFamily="34" charset="0"/>
                <a:cs typeface="Open Sans" panose="020B0606030504020204" pitchFamily="34" charset="0"/>
              </a:rPr>
              <a:t>Afghanistan</a:t>
            </a:r>
          </a:p>
        </p:txBody>
      </p:sp>
      <p:sp>
        <p:nvSpPr>
          <p:cNvPr id="89095" name="TextBox 5">
            <a:extLst>
              <a:ext uri="{FF2B5EF4-FFF2-40B4-BE49-F238E27FC236}">
                <a16:creationId xmlns:a16="http://schemas.microsoft.com/office/drawing/2014/main" id="{9DCAEF8D-3AE7-0062-9F93-23DA3A5997F1}"/>
              </a:ext>
            </a:extLst>
          </p:cNvPr>
          <p:cNvSpPr txBox="1">
            <a:spLocks noChangeArrowheads="1"/>
          </p:cNvSpPr>
          <p:nvPr/>
        </p:nvSpPr>
        <p:spPr bwMode="auto">
          <a:xfrm>
            <a:off x="1198563" y="4106863"/>
            <a:ext cx="2146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fr-FR" altLang="en-US" sz="1600" b="1">
                <a:solidFill>
                  <a:srgbClr val="FF7600"/>
                </a:solidFill>
                <a:latin typeface="Open Sans" panose="020B0606030504020204" pitchFamily="34" charset="0"/>
                <a:cs typeface="Open Sans" panose="020B0606030504020204" pitchFamily="34" charset="0"/>
              </a:rPr>
              <a:t>Pakistan</a:t>
            </a: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9" descr="Ligne de flacons">
            <a:extLst>
              <a:ext uri="{FF2B5EF4-FFF2-40B4-BE49-F238E27FC236}">
                <a16:creationId xmlns:a16="http://schemas.microsoft.com/office/drawing/2014/main" id="{2B557B03-4204-2D3B-6730-9F67BD57D8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 b="-2"/>
          <a:stretch>
            <a:fillRect/>
          </a:stretch>
        </p:blipFill>
        <p:spPr bwMode="auto">
          <a:xfrm>
            <a:off x="-609600" y="0"/>
            <a:ext cx="9669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1139" name="Rectangle 1">
            <a:extLst>
              <a:ext uri="{FF2B5EF4-FFF2-40B4-BE49-F238E27FC236}">
                <a16:creationId xmlns:a16="http://schemas.microsoft.com/office/drawing/2014/main" id="{0216E39B-7625-C62D-770E-6076DD2F65E5}"/>
              </a:ext>
            </a:extLst>
          </p:cNvPr>
          <p:cNvGrpSpPr>
            <a:grpSpLocks/>
          </p:cNvGrpSpPr>
          <p:nvPr/>
        </p:nvGrpSpPr>
        <p:grpSpPr bwMode="auto">
          <a:xfrm>
            <a:off x="241300" y="0"/>
            <a:ext cx="11963400" cy="6858000"/>
            <a:chOff x="152" y="0"/>
            <a:chExt cx="7536" cy="4320"/>
          </a:xfrm>
        </p:grpSpPr>
        <p:pic>
          <p:nvPicPr>
            <p:cNvPr id="91142" name="Rectangle 1">
              <a:extLst>
                <a:ext uri="{FF2B5EF4-FFF2-40B4-BE49-F238E27FC236}">
                  <a16:creationId xmlns:a16="http://schemas.microsoft.com/office/drawing/2014/main" id="{7BCC4DF0-2575-77F7-B0B8-E29CBD501EE1}"/>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 y="0"/>
              <a:ext cx="753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3" name="Text Box 3">
              <a:extLst>
                <a:ext uri="{FF2B5EF4-FFF2-40B4-BE49-F238E27FC236}">
                  <a16:creationId xmlns:a16="http://schemas.microsoft.com/office/drawing/2014/main" id="{D1F2215F-8C01-06F7-ADB1-960374F9ED6E}"/>
                </a:ext>
              </a:extLst>
            </p:cNvPr>
            <p:cNvSpPr txBox="1">
              <a:spLocks noChangeArrowheads="1"/>
            </p:cNvSpPr>
            <p:nvPr/>
          </p:nvSpPr>
          <p:spPr bwMode="auto">
            <a:xfrm rot="10800000">
              <a:off x="157" y="0"/>
              <a:ext cx="752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endParaRPr lang="fr-FR" altLang="en-US" sz="1800">
                <a:solidFill>
                  <a:srgbClr val="FFFFFF"/>
                </a:solidFill>
              </a:endParaRPr>
            </a:p>
          </p:txBody>
        </p:sp>
      </p:grpSp>
      <p:sp>
        <p:nvSpPr>
          <p:cNvPr id="3" name="Title 2">
            <a:extLst>
              <a:ext uri="{FF2B5EF4-FFF2-40B4-BE49-F238E27FC236}">
                <a16:creationId xmlns:a16="http://schemas.microsoft.com/office/drawing/2014/main" id="{9A44EAFA-74D0-6BDD-146F-938061C74171}"/>
              </a:ext>
            </a:extLst>
          </p:cNvPr>
          <p:cNvSpPr>
            <a:spLocks noGrp="1" noChangeArrowheads="1"/>
          </p:cNvSpPr>
          <p:nvPr>
            <p:ph type="title"/>
          </p:nvPr>
        </p:nvSpPr>
        <p:spPr>
          <a:xfrm>
            <a:off x="7415213" y="981075"/>
            <a:ext cx="4071937" cy="1900238"/>
          </a:xfrm>
        </p:spPr>
        <p:txBody>
          <a:bodyPr tIns="45720" bIns="45720" anchor="ctr"/>
          <a:lstStyle/>
          <a:p>
            <a:pPr eaLnBrk="1" hangingPunct="1">
              <a:lnSpc>
                <a:spcPts val="4163"/>
              </a:lnSpc>
            </a:pPr>
            <a:r>
              <a:rPr lang="fr-FR" altLang="en-US" sz="4800" cap="none">
                <a:solidFill>
                  <a:srgbClr val="E02927"/>
                </a:solidFill>
                <a:latin typeface="Open Sans Extrabold" panose="020B0906030804020204" pitchFamily="34" charset="0"/>
                <a:cs typeface="Open Sans Extrabold" panose="020B0906030804020204" pitchFamily="34" charset="0"/>
              </a:rPr>
              <a:t>VARIANT</a:t>
            </a:r>
            <a:r>
              <a:rPr lang="fr-FR" altLang="en-US" sz="4800" cap="none">
                <a:latin typeface="Open Sans Extrabold" panose="020B0906030804020204" pitchFamily="34" charset="0"/>
                <a:cs typeface="Open Sans Extrabold" panose="020B0906030804020204" pitchFamily="34" charset="0"/>
              </a:rPr>
              <a:t> </a:t>
            </a:r>
            <a:r>
              <a:rPr lang="fr-FR" altLang="en-US" sz="4800" cap="none">
                <a:solidFill>
                  <a:srgbClr val="FF7600"/>
                </a:solidFill>
                <a:latin typeface="Open Sans Extrabold" panose="020B0906030804020204" pitchFamily="34" charset="0"/>
                <a:cs typeface="Open Sans Extrabold" panose="020B0906030804020204" pitchFamily="34" charset="0"/>
              </a:rPr>
              <a:t>DU POLIOVIRUS</a:t>
            </a:r>
          </a:p>
        </p:txBody>
      </p:sp>
      <p:sp>
        <p:nvSpPr>
          <p:cNvPr id="8" name="TextBox 7">
            <a:extLst>
              <a:ext uri="{FF2B5EF4-FFF2-40B4-BE49-F238E27FC236}">
                <a16:creationId xmlns:a16="http://schemas.microsoft.com/office/drawing/2014/main" id="{D83561F4-1F88-DC98-B8FE-5F81E686140D}"/>
              </a:ext>
            </a:extLst>
          </p:cNvPr>
          <p:cNvSpPr txBox="1">
            <a:spLocks noChangeArrowheads="1"/>
          </p:cNvSpPr>
          <p:nvPr/>
        </p:nvSpPr>
        <p:spPr bwMode="auto">
          <a:xfrm>
            <a:off x="7329488" y="2433638"/>
            <a:ext cx="4511675" cy="3743325"/>
          </a:xfrm>
          <a:prstGeom prst="rect">
            <a:avLst/>
          </a:prstGeom>
          <a:noFill/>
          <a:ln>
            <a:noFill/>
          </a:ln>
        </p:spPr>
        <p:txBody>
          <a:bodyPr/>
          <a:lstStyle>
            <a:lvl1pPr marL="342900" indent="-2286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ts val="300"/>
              </a:spcBef>
              <a:spcAft>
                <a:spcPts val="300"/>
              </a:spcAft>
              <a:defRPr/>
            </a:pPr>
            <a:r>
              <a:rPr lang="fr-FR" altLang="en-US" sz="1600" b="1">
                <a:solidFill>
                  <a:srgbClr val="006271"/>
                </a:solidFill>
                <a:latin typeface="Open Sans" panose="020B0606030504020204" pitchFamily="34" charset="0"/>
                <a:cs typeface="Open Sans" panose="020B0606030504020204" pitchFamily="34" charset="0"/>
              </a:rPr>
              <a:t>Dans de rares cas, le virus vivant affaibli du vaccin oral peut revenir génétiquement à une forme pouvant causer la paralysie chez les enfants vivant dans des communautés à faible taux de vaccination. </a:t>
            </a:r>
          </a:p>
          <a:p>
            <a:pPr eaLnBrk="1" hangingPunct="1">
              <a:spcBef>
                <a:spcPts val="300"/>
              </a:spcBef>
              <a:spcAft>
                <a:spcPts val="300"/>
              </a:spcAft>
              <a:defRPr/>
            </a:pPr>
            <a:r>
              <a:rPr lang="fr-FR" altLang="en-US" sz="1600" b="1">
                <a:solidFill>
                  <a:srgbClr val="006271"/>
                </a:solidFill>
                <a:latin typeface="Open Sans" panose="020B0606030504020204" pitchFamily="34" charset="0"/>
                <a:cs typeface="Open Sans" panose="020B0606030504020204" pitchFamily="34" charset="0"/>
              </a:rPr>
              <a:t>Un nouveau vaccin a un effet positif :</a:t>
            </a:r>
          </a:p>
          <a:p>
            <a:pPr marL="682625" eaLnBrk="1" hangingPunct="1">
              <a:spcBef>
                <a:spcPts val="600"/>
              </a:spcBef>
              <a:spcAft>
                <a:spcPts val="300"/>
              </a:spcAft>
              <a:buFont typeface="Wingdings" panose="05000000000000000000" pitchFamily="2" charset="2"/>
              <a:buChar char="§"/>
              <a:defRPr/>
            </a:pPr>
            <a:r>
              <a:rPr lang="fr-FR" altLang="en-US" sz="1600" b="1">
                <a:solidFill>
                  <a:srgbClr val="006271"/>
                </a:solidFill>
                <a:latin typeface="Open Sans" panose="020B0606030504020204" pitchFamily="34" charset="0"/>
                <a:cs typeface="Open Sans" panose="020B0606030504020204" pitchFamily="34" charset="0"/>
              </a:rPr>
              <a:t>Le vaccin modifié est plus stable génétiquement et moins susceptible de voir le virus se réactiver.</a:t>
            </a:r>
          </a:p>
          <a:p>
            <a:pPr marL="682625" eaLnBrk="1" hangingPunct="1">
              <a:spcBef>
                <a:spcPts val="600"/>
              </a:spcBef>
              <a:spcAft>
                <a:spcPts val="300"/>
              </a:spcAft>
              <a:buFont typeface="Wingdings" panose="05000000000000000000" pitchFamily="2" charset="2"/>
              <a:buChar char="§"/>
              <a:defRPr/>
            </a:pPr>
            <a:r>
              <a:rPr lang="fr-FR" altLang="en-US" sz="1600" b="1">
                <a:solidFill>
                  <a:srgbClr val="006271"/>
                </a:solidFill>
                <a:latin typeface="Open Sans" panose="020B0606030504020204" pitchFamily="34" charset="0"/>
                <a:cs typeface="Open Sans" panose="020B0606030504020204" pitchFamily="34" charset="0"/>
              </a:rPr>
              <a:t>Il est maintenant utilisé efficacement pour toutes les épidémies de variant du poliovirus de type 2.</a:t>
            </a:r>
          </a:p>
          <a:p>
            <a:pPr eaLnBrk="1" hangingPunct="1">
              <a:spcBef>
                <a:spcPts val="300"/>
              </a:spcBef>
              <a:spcAft>
                <a:spcPts val="300"/>
              </a:spcAft>
              <a:defRPr/>
            </a:pPr>
            <a:endParaRPr lang="fr-FR" altLang="en-US" sz="1400"/>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6" name="Rectangle 5">
            <a:extLst>
              <a:ext uri="{FF2B5EF4-FFF2-40B4-BE49-F238E27FC236}">
                <a16:creationId xmlns:a16="http://schemas.microsoft.com/office/drawing/2014/main" id="{C78AD945-8150-93DF-605C-2EA15C2011B9}"/>
              </a:ext>
            </a:extLst>
          </p:cNvPr>
          <p:cNvGrpSpPr>
            <a:grpSpLocks/>
          </p:cNvGrpSpPr>
          <p:nvPr/>
        </p:nvGrpSpPr>
        <p:grpSpPr bwMode="auto">
          <a:xfrm>
            <a:off x="0" y="0"/>
            <a:ext cx="12204700" cy="6858000"/>
            <a:chOff x="0" y="0"/>
            <a:chExt cx="7688" cy="4320"/>
          </a:xfrm>
        </p:grpSpPr>
        <p:pic>
          <p:nvPicPr>
            <p:cNvPr id="93200" name="Rectangle 5">
              <a:extLst>
                <a:ext uri="{FF2B5EF4-FFF2-40B4-BE49-F238E27FC236}">
                  <a16:creationId xmlns:a16="http://schemas.microsoft.com/office/drawing/2014/main" id="{10B4430B-59C6-4A7E-7B22-59B329EB639E}"/>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68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01" name="Text Box 2">
              <a:extLst>
                <a:ext uri="{FF2B5EF4-FFF2-40B4-BE49-F238E27FC236}">
                  <a16:creationId xmlns:a16="http://schemas.microsoft.com/office/drawing/2014/main" id="{269EBD8C-81E1-12D4-5E64-5CC4CF77233B}"/>
                </a:ext>
              </a:extLst>
            </p:cNvPr>
            <p:cNvSpPr txBox="1">
              <a:spLocks noChangeArrowheads="1"/>
            </p:cNvSpPr>
            <p:nvPr/>
          </p:nvSpPr>
          <p:spPr bwMode="auto">
            <a:xfrm>
              <a:off x="0" y="0"/>
              <a:ext cx="768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endParaRPr lang="fr-FR" altLang="en-US" sz="1800">
                <a:solidFill>
                  <a:srgbClr val="FFFFFF"/>
                </a:solidFill>
              </a:endParaRPr>
            </a:p>
          </p:txBody>
        </p:sp>
      </p:grpSp>
      <p:pic>
        <p:nvPicPr>
          <p:cNvPr id="93187" name="Picture 4" descr="Carte du monde&#10;&#10;Description générée automatiquement">
            <a:extLst>
              <a:ext uri="{FF2B5EF4-FFF2-40B4-BE49-F238E27FC236}">
                <a16:creationId xmlns:a16="http://schemas.microsoft.com/office/drawing/2014/main" id="{EE5363B7-E8ED-92EC-283A-E00DCEF3D5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85438" y="-5167313"/>
            <a:ext cx="26593801" cy="154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21">
            <a:extLst>
              <a:ext uri="{FF2B5EF4-FFF2-40B4-BE49-F238E27FC236}">
                <a16:creationId xmlns:a16="http://schemas.microsoft.com/office/drawing/2014/main" id="{9ACDFB6A-0BDB-213E-1517-5CA33F11EF03}"/>
              </a:ext>
            </a:extLst>
          </p:cNvPr>
          <p:cNvSpPr/>
          <p:nvPr/>
        </p:nvSpPr>
        <p:spPr>
          <a:xfrm>
            <a:off x="330200" y="2441575"/>
            <a:ext cx="1858963" cy="79692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r" eaLnBrk="1" fontAlgn="auto" hangingPunct="1">
              <a:lnSpc>
                <a:spcPts val="1560"/>
              </a:lnSpc>
              <a:spcBef>
                <a:spcPts val="0"/>
              </a:spcBef>
              <a:spcAft>
                <a:spcPts val="0"/>
              </a:spcAft>
              <a:defRPr/>
            </a:pPr>
            <a:r>
              <a:rPr lang="fr-fr" sz="1600">
                <a:solidFill>
                  <a:prstClr val="black"/>
                </a:solidFill>
                <a:latin typeface="Open Sans" panose="020B0606030504020204" pitchFamily="34" charset="0"/>
                <a:ea typeface="Open Sans" panose="020B0606030504020204" pitchFamily="34" charset="0"/>
                <a:cs typeface="Open Sans" panose="020B0606030504020204" pitchFamily="34" charset="0"/>
              </a:rPr>
              <a:t>Nord du Nigeria</a:t>
            </a:r>
          </a:p>
        </p:txBody>
      </p:sp>
      <p:sp>
        <p:nvSpPr>
          <p:cNvPr id="23" name="Oval 22">
            <a:extLst>
              <a:ext uri="{FF2B5EF4-FFF2-40B4-BE49-F238E27FC236}">
                <a16:creationId xmlns:a16="http://schemas.microsoft.com/office/drawing/2014/main" id="{031ED70A-72B8-AEDF-1F01-C8703536EA5D}"/>
              </a:ext>
            </a:extLst>
          </p:cNvPr>
          <p:cNvSpPr/>
          <p:nvPr/>
        </p:nvSpPr>
        <p:spPr>
          <a:xfrm>
            <a:off x="4605338" y="1925638"/>
            <a:ext cx="1858962" cy="91440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lnSpc>
                <a:spcPts val="1560"/>
              </a:lnSpc>
              <a:spcBef>
                <a:spcPts val="0"/>
              </a:spcBef>
              <a:spcAft>
                <a:spcPts val="0"/>
              </a:spcAft>
              <a:defRPr/>
            </a:pPr>
            <a:r>
              <a:rPr lang="fr-fr" sz="1600">
                <a:solidFill>
                  <a:prstClr val="black"/>
                </a:solidFill>
                <a:latin typeface="Open Sans" panose="020B0606030504020204" pitchFamily="34" charset="0"/>
                <a:ea typeface="Open Sans" panose="020B0606030504020204" pitchFamily="34" charset="0"/>
                <a:cs typeface="Open Sans" panose="020B0606030504020204" pitchFamily="34" charset="0"/>
              </a:rPr>
              <a:t>Nord du Yémen</a:t>
            </a:r>
          </a:p>
        </p:txBody>
      </p:sp>
      <p:sp>
        <p:nvSpPr>
          <p:cNvPr id="25" name="Oval 24">
            <a:extLst>
              <a:ext uri="{FF2B5EF4-FFF2-40B4-BE49-F238E27FC236}">
                <a16:creationId xmlns:a16="http://schemas.microsoft.com/office/drawing/2014/main" id="{93DEFA42-9C1E-39F1-ABDA-BC0628583D57}"/>
              </a:ext>
            </a:extLst>
          </p:cNvPr>
          <p:cNvSpPr/>
          <p:nvPr/>
        </p:nvSpPr>
        <p:spPr>
          <a:xfrm>
            <a:off x="4791075" y="5503863"/>
            <a:ext cx="3346450" cy="146685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lnSpc>
                <a:spcPts val="1560"/>
              </a:lnSpc>
              <a:spcBef>
                <a:spcPts val="0"/>
              </a:spcBef>
              <a:spcAft>
                <a:spcPts val="0"/>
              </a:spcAft>
              <a:defRPr/>
            </a:pPr>
            <a:r>
              <a:rPr lang="fr-fr" sz="1600">
                <a:solidFill>
                  <a:prstClr val="black"/>
                </a:solidFill>
                <a:latin typeface="Open Sans" panose="020B0606030504020204" pitchFamily="34" charset="0"/>
                <a:ea typeface="Open Sans" panose="020B0606030504020204" pitchFamily="34" charset="0"/>
                <a:cs typeface="Open Sans" panose="020B0606030504020204" pitchFamily="34" charset="0"/>
              </a:rPr>
              <a:t>Est de la RDC</a:t>
            </a:r>
          </a:p>
        </p:txBody>
      </p:sp>
      <p:sp>
        <p:nvSpPr>
          <p:cNvPr id="43" name="Oval 42">
            <a:extLst>
              <a:ext uri="{FF2B5EF4-FFF2-40B4-BE49-F238E27FC236}">
                <a16:creationId xmlns:a16="http://schemas.microsoft.com/office/drawing/2014/main" id="{503A8FD2-C055-F0E6-BBB1-B60DA627297D}"/>
              </a:ext>
            </a:extLst>
          </p:cNvPr>
          <p:cNvSpPr/>
          <p:nvPr/>
        </p:nvSpPr>
        <p:spPr>
          <a:xfrm>
            <a:off x="7324725" y="4129088"/>
            <a:ext cx="2500313" cy="86836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lnSpc>
                <a:spcPts val="1560"/>
              </a:lnSpc>
              <a:spcBef>
                <a:spcPts val="0"/>
              </a:spcBef>
              <a:spcAft>
                <a:spcPts val="0"/>
              </a:spcAft>
              <a:defRPr/>
            </a:pPr>
            <a:r>
              <a:rPr lang="fr-fr" sz="1600">
                <a:solidFill>
                  <a:prstClr val="black"/>
                </a:solidFill>
                <a:latin typeface="Open Sans" panose="020B0606030504020204" pitchFamily="34" charset="0"/>
                <a:ea typeface="Open Sans" panose="020B0606030504020204" pitchFamily="34" charset="0"/>
                <a:cs typeface="Open Sans" panose="020B0606030504020204" pitchFamily="34" charset="0"/>
              </a:rPr>
              <a:t>Centre-sud de la Somalie</a:t>
            </a:r>
          </a:p>
        </p:txBody>
      </p:sp>
      <p:sp>
        <p:nvSpPr>
          <p:cNvPr id="51" name="Oval 50">
            <a:extLst>
              <a:ext uri="{FF2B5EF4-FFF2-40B4-BE49-F238E27FC236}">
                <a16:creationId xmlns:a16="http://schemas.microsoft.com/office/drawing/2014/main" id="{F434CB00-49BC-2B38-ABD3-D40066FDFC4E}"/>
              </a:ext>
            </a:extLst>
          </p:cNvPr>
          <p:cNvSpPr/>
          <p:nvPr/>
        </p:nvSpPr>
        <p:spPr>
          <a:xfrm>
            <a:off x="4605338" y="1363663"/>
            <a:ext cx="2500312" cy="101917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sz="1600">
                <a:solidFill>
                  <a:srgbClr val="323E4F"/>
                </a:solidFill>
                <a:latin typeface="Open Sans" panose="020B0606030504020204" pitchFamily="34" charset="0"/>
                <a:ea typeface="Open Sans" panose="020B0606030504020204" pitchFamily="34" charset="0"/>
                <a:cs typeface="Open Sans" panose="020B0606030504020204" pitchFamily="34" charset="0"/>
              </a:rPr>
              <a:t>Afghanistan</a:t>
            </a:r>
          </a:p>
        </p:txBody>
      </p:sp>
      <p:sp>
        <p:nvSpPr>
          <p:cNvPr id="93193" name="TextBox 10">
            <a:extLst>
              <a:ext uri="{FF2B5EF4-FFF2-40B4-BE49-F238E27FC236}">
                <a16:creationId xmlns:a16="http://schemas.microsoft.com/office/drawing/2014/main" id="{A50F1015-04F6-97F0-727D-F5458A4CF030}"/>
              </a:ext>
            </a:extLst>
          </p:cNvPr>
          <p:cNvSpPr txBox="1">
            <a:spLocks noChangeArrowheads="1"/>
          </p:cNvSpPr>
          <p:nvPr/>
        </p:nvSpPr>
        <p:spPr bwMode="auto">
          <a:xfrm>
            <a:off x="8021638" y="1925638"/>
            <a:ext cx="13112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fr-FR" altLang="en-US" sz="1600">
                <a:solidFill>
                  <a:srgbClr val="323E4F"/>
                </a:solidFill>
                <a:latin typeface="Open Sans" panose="020B0606030504020204" pitchFamily="34" charset="0"/>
                <a:cs typeface="Open Sans" panose="020B0606030504020204" pitchFamily="34" charset="0"/>
              </a:rPr>
              <a:t>Pakistan</a:t>
            </a:r>
          </a:p>
        </p:txBody>
      </p:sp>
      <p:grpSp>
        <p:nvGrpSpPr>
          <p:cNvPr id="93194" name="Right Triangle 23">
            <a:extLst>
              <a:ext uri="{FF2B5EF4-FFF2-40B4-BE49-F238E27FC236}">
                <a16:creationId xmlns:a16="http://schemas.microsoft.com/office/drawing/2014/main" id="{45CAD163-3F10-F1FD-FFFF-416BC79735A2}"/>
              </a:ext>
            </a:extLst>
          </p:cNvPr>
          <p:cNvGrpSpPr>
            <a:grpSpLocks/>
          </p:cNvGrpSpPr>
          <p:nvPr/>
        </p:nvGrpSpPr>
        <p:grpSpPr bwMode="auto">
          <a:xfrm>
            <a:off x="4572000" y="-1041400"/>
            <a:ext cx="7747000" cy="7899400"/>
            <a:chOff x="2880" y="-656"/>
            <a:chExt cx="4880" cy="4976"/>
          </a:xfrm>
        </p:grpSpPr>
        <p:pic>
          <p:nvPicPr>
            <p:cNvPr id="93198" name="Right Triangle 23">
              <a:extLst>
                <a:ext uri="{FF2B5EF4-FFF2-40B4-BE49-F238E27FC236}">
                  <a16:creationId xmlns:a16="http://schemas.microsoft.com/office/drawing/2014/main" id="{FBADCAFF-8F65-05A1-F289-5EF00F477782}"/>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0" y="-656"/>
              <a:ext cx="4880" cy="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9" name="Text Box 12">
              <a:extLst>
                <a:ext uri="{FF2B5EF4-FFF2-40B4-BE49-F238E27FC236}">
                  <a16:creationId xmlns:a16="http://schemas.microsoft.com/office/drawing/2014/main" id="{DA5339FD-E32C-FC9D-1AED-FABC635E8E9D}"/>
                </a:ext>
              </a:extLst>
            </p:cNvPr>
            <p:cNvSpPr txBox="1">
              <a:spLocks noChangeArrowheads="1"/>
            </p:cNvSpPr>
            <p:nvPr/>
          </p:nvSpPr>
          <p:spPr bwMode="auto">
            <a:xfrm rot="-5400000">
              <a:off x="5291" y="1851"/>
              <a:ext cx="2486" cy="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endParaRPr lang="fr-FR" altLang="en-US" sz="1800">
                <a:solidFill>
                  <a:srgbClr val="FFFFFF"/>
                </a:solidFill>
              </a:endParaRPr>
            </a:p>
          </p:txBody>
        </p:sp>
      </p:grpSp>
      <p:sp>
        <p:nvSpPr>
          <p:cNvPr id="21" name="Rectangle 20">
            <a:extLst>
              <a:ext uri="{FF2B5EF4-FFF2-40B4-BE49-F238E27FC236}">
                <a16:creationId xmlns:a16="http://schemas.microsoft.com/office/drawing/2014/main" id="{6391C1FE-6DE1-C971-D7EE-6DEB5BB4CDA8}"/>
              </a:ext>
            </a:extLst>
          </p:cNvPr>
          <p:cNvSpPr/>
          <p:nvPr/>
        </p:nvSpPr>
        <p:spPr>
          <a:xfrm>
            <a:off x="8137525" y="5386388"/>
            <a:ext cx="3851275" cy="1279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93196" name="TextBox 54">
            <a:extLst>
              <a:ext uri="{FF2B5EF4-FFF2-40B4-BE49-F238E27FC236}">
                <a16:creationId xmlns:a16="http://schemas.microsoft.com/office/drawing/2014/main" id="{4B8E9C01-4920-0B88-B676-201E3BC90BE9}"/>
              </a:ext>
            </a:extLst>
          </p:cNvPr>
          <p:cNvSpPr txBox="1">
            <a:spLocks noChangeArrowheads="1"/>
          </p:cNvSpPr>
          <p:nvPr/>
        </p:nvSpPr>
        <p:spPr bwMode="auto">
          <a:xfrm>
            <a:off x="8251825" y="5600700"/>
            <a:ext cx="362267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ts val="2063"/>
              </a:lnSpc>
              <a:spcBef>
                <a:spcPct val="0"/>
              </a:spcBef>
            </a:pPr>
            <a:r>
              <a:rPr lang="fr-FR" altLang="en-US" sz="1800" b="1">
                <a:solidFill>
                  <a:srgbClr val="E02927"/>
                </a:solidFill>
                <a:latin typeface="Open Sans Semibold" panose="020B0706030804020204" pitchFamily="34" charset="0"/>
                <a:cs typeface="Open Sans Semibold" panose="020B0706030804020204" pitchFamily="34" charset="0"/>
              </a:rPr>
              <a:t>POLIOVIRUS SAUVAGE</a:t>
            </a:r>
          </a:p>
          <a:p>
            <a:pPr eaLnBrk="1" hangingPunct="1">
              <a:lnSpc>
                <a:spcPts val="2063"/>
              </a:lnSpc>
              <a:spcBef>
                <a:spcPct val="0"/>
              </a:spcBef>
            </a:pPr>
            <a:r>
              <a:rPr lang="fr-FR" altLang="en-US" sz="1800" b="1">
                <a:solidFill>
                  <a:srgbClr val="F7A81B"/>
                </a:solidFill>
                <a:latin typeface="Open Sans Semibold" panose="020B0706030804020204" pitchFamily="34" charset="0"/>
                <a:cs typeface="Open Sans Semibold" panose="020B0706030804020204" pitchFamily="34" charset="0"/>
              </a:rPr>
              <a:t>VARIANT DE TYPE 1</a:t>
            </a:r>
          </a:p>
          <a:p>
            <a:pPr eaLnBrk="1" hangingPunct="1">
              <a:lnSpc>
                <a:spcPts val="2063"/>
              </a:lnSpc>
              <a:spcBef>
                <a:spcPct val="0"/>
              </a:spcBef>
            </a:pPr>
            <a:r>
              <a:rPr lang="fr-FR" altLang="en-US" sz="1800" b="1">
                <a:solidFill>
                  <a:srgbClr val="00ADBB"/>
                </a:solidFill>
                <a:latin typeface="Open Sans Semibold" panose="020B0706030804020204" pitchFamily="34" charset="0"/>
                <a:cs typeface="Open Sans Semibold" panose="020B0706030804020204" pitchFamily="34" charset="0"/>
              </a:rPr>
              <a:t>VARIANT DE TYPE</a:t>
            </a:r>
            <a:r>
              <a:rPr lang="fr-FR" altLang="en-US" sz="1800" b="1">
                <a:solidFill>
                  <a:srgbClr val="00ADBB"/>
                </a:solidFill>
              </a:rPr>
              <a:t> </a:t>
            </a:r>
            <a:r>
              <a:rPr lang="fr-FR" altLang="en-US" sz="1800" b="1">
                <a:solidFill>
                  <a:srgbClr val="00ADBB"/>
                </a:solidFill>
                <a:latin typeface="Open Sans" panose="020B0606030504020204" pitchFamily="34" charset="0"/>
                <a:cs typeface="Open Sans" panose="020B0606030504020204" pitchFamily="34" charset="0"/>
              </a:rPr>
              <a:t>2</a:t>
            </a:r>
          </a:p>
        </p:txBody>
      </p:sp>
      <p:sp>
        <p:nvSpPr>
          <p:cNvPr id="17" name="Title 2">
            <a:extLst>
              <a:ext uri="{FF2B5EF4-FFF2-40B4-BE49-F238E27FC236}">
                <a16:creationId xmlns:a16="http://schemas.microsoft.com/office/drawing/2014/main" id="{64BED9EE-1652-F0D6-8832-36951872B7F8}"/>
              </a:ext>
            </a:extLst>
          </p:cNvPr>
          <p:cNvSpPr txBox="1">
            <a:spLocks noChangeArrowheads="1"/>
          </p:cNvSpPr>
          <p:nvPr/>
        </p:nvSpPr>
        <p:spPr bwMode="auto">
          <a:xfrm>
            <a:off x="330200" y="73025"/>
            <a:ext cx="6378575"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ts val="4800"/>
              </a:lnSpc>
              <a:spcBef>
                <a:spcPct val="0"/>
              </a:spcBef>
              <a:buFontTx/>
              <a:buNone/>
            </a:pPr>
            <a:r>
              <a:rPr lang="fr-FR" altLang="en-US" sz="4800" b="1">
                <a:solidFill>
                  <a:srgbClr val="A05CBF"/>
                </a:solidFill>
                <a:latin typeface="Open Sans Extrabold" panose="020B0906030804020204" pitchFamily="34" charset="0"/>
                <a:cs typeface="Open Sans Extrabold" panose="020B0906030804020204" pitchFamily="34" charset="0"/>
              </a:rPr>
              <a:t>EFFORTS</a:t>
            </a:r>
            <a:r>
              <a:rPr lang="fr-FR" altLang="en-US" sz="4800" b="1">
                <a:latin typeface="Open Sans Extrabold" panose="020B0906030804020204" pitchFamily="34" charset="0"/>
                <a:cs typeface="Open Sans Extrabold" panose="020B0906030804020204" pitchFamily="34" charset="0"/>
              </a:rPr>
              <a:t> </a:t>
            </a:r>
            <a:r>
              <a:rPr lang="fr-FR" altLang="en-US" sz="4800" b="1">
                <a:solidFill>
                  <a:srgbClr val="E02927"/>
                </a:solidFill>
                <a:latin typeface="Open Sans Extrabold" panose="020B0906030804020204" pitchFamily="34" charset="0"/>
                <a:cs typeface="Open Sans Extrabold" panose="020B0906030804020204" pitchFamily="34" charset="0"/>
              </a:rPr>
              <a:t>D’ÉRADICATION</a:t>
            </a: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8_CUSTOM DESIGN" val="Qbf9KrCp"/>
  <p:tag name="ARTICULATE_DESIGN_ID_OFFICE THEME" val="ZIlrgsUU"/>
  <p:tag name="ARTICULATE_SLIDE_COUNT" val="2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0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95959b1-7711-4589-931c-b11321d3c4fc">
      <Terms xmlns="http://schemas.microsoft.com/office/infopath/2007/PartnerControls"/>
    </lcf76f155ced4ddcb4097134ff3c332f>
    <TaxCatchAll xmlns="4f01cf70-35e1-49cd-a9b0-d46442ce2de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2EA8B15E6DC5943B12EB14CB9753A1A" ma:contentTypeVersion="18" ma:contentTypeDescription="Create a new document." ma:contentTypeScope="" ma:versionID="3f97d1c59ffaf5e6a21c1e24372af60c">
  <xsd:schema xmlns:xsd="http://www.w3.org/2001/XMLSchema" xmlns:xs="http://www.w3.org/2001/XMLSchema" xmlns:p="http://schemas.microsoft.com/office/2006/metadata/properties" xmlns:ns2="4f95d37c-d922-4f89-998a-92b1834ecad6" xmlns:ns3="df2f7486-9420-4303-a9a5-97c040389037" targetNamespace="http://schemas.microsoft.com/office/2006/metadata/properties" ma:root="true" ma:fieldsID="df9a40e7157149b7681bd052f58d3b77" ns2:_="" ns3:_="">
    <xsd:import namespace="4f95d37c-d922-4f89-998a-92b1834ecad6"/>
    <xsd:import namespace="df2f7486-9420-4303-a9a5-97c04038903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95d37c-d922-4f89-998a-92b1834eca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da3dff2-d67e-4dd5-8f2c-5f78cca4fd2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2f7486-9420-4303-a9a5-97c040389037"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539c1631-2344-420e-82fc-812fcb46af2e}" ma:internalName="TaxCatchAll" ma:showField="CatchAllData" ma:web="df2f7486-9420-4303-a9a5-97c040389037">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35BDD3-114D-48FE-8542-695FD7B36101}">
  <ds:schemaRefs>
    <ds:schemaRef ds:uri="http://schemas.microsoft.com/office/2006/metadata/properties"/>
    <ds:schemaRef ds:uri="http://schemas.microsoft.com/office/infopath/2007/PartnerControls"/>
    <ds:schemaRef ds:uri="b95959b1-7711-4589-931c-b11321d3c4fc"/>
    <ds:schemaRef ds:uri="4f01cf70-35e1-49cd-a9b0-d46442ce2de8"/>
  </ds:schemaRefs>
</ds:datastoreItem>
</file>

<file path=customXml/itemProps2.xml><?xml version="1.0" encoding="utf-8"?>
<ds:datastoreItem xmlns:ds="http://schemas.openxmlformats.org/officeDocument/2006/customXml" ds:itemID="{ABD630FB-0081-41B1-AE8F-B9EDE9B71C63}">
  <ds:schemaRefs>
    <ds:schemaRef ds:uri="http://schemas.microsoft.com/sharepoint/v3/contenttype/forms"/>
  </ds:schemaRefs>
</ds:datastoreItem>
</file>

<file path=customXml/itemProps3.xml><?xml version="1.0" encoding="utf-8"?>
<ds:datastoreItem xmlns:ds="http://schemas.openxmlformats.org/officeDocument/2006/customXml" ds:itemID="{5ED1D52D-AB4A-4A96-B458-8381F48ED1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95d37c-d922-4f89-998a-92b1834ecad6"/>
    <ds:schemaRef ds:uri="df2f7486-9420-4303-a9a5-97c0403890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43918</TotalTime>
  <Words>3228</Words>
  <Application>Microsoft Office PowerPoint</Application>
  <PresentationFormat>Grand écran</PresentationFormat>
  <Paragraphs>261</Paragraphs>
  <Slides>24</Slides>
  <Notes>24</Notes>
  <HiddenSlides>0</HiddenSlides>
  <MMClips>0</MMClips>
  <ScaleCrop>false</ScaleCrop>
  <HeadingPairs>
    <vt:vector size="8" baseType="variant">
      <vt:variant>
        <vt:lpstr>Polices utilisées</vt:lpstr>
      </vt:variant>
      <vt:variant>
        <vt:i4>11</vt:i4>
      </vt:variant>
      <vt:variant>
        <vt:lpstr>Thème</vt:lpstr>
      </vt:variant>
      <vt:variant>
        <vt:i4>5</vt:i4>
      </vt:variant>
      <vt:variant>
        <vt:lpstr>Serveurs OLE incorporés</vt:lpstr>
      </vt:variant>
      <vt:variant>
        <vt:i4>1</vt:i4>
      </vt:variant>
      <vt:variant>
        <vt:lpstr>Titres des diapositives</vt:lpstr>
      </vt:variant>
      <vt:variant>
        <vt:i4>24</vt:i4>
      </vt:variant>
    </vt:vector>
  </HeadingPairs>
  <TitlesOfParts>
    <vt:vector size="41" baseType="lpstr">
      <vt:lpstr>Arial</vt:lpstr>
      <vt:lpstr>ＭＳ Ｐゴシック</vt:lpstr>
      <vt:lpstr>Wingdings</vt:lpstr>
      <vt:lpstr>Open Sans Extrabold</vt:lpstr>
      <vt:lpstr>Calibri</vt:lpstr>
      <vt:lpstr>Open Sans Semibold</vt:lpstr>
      <vt:lpstr>ヒラギノ角ゴ Pro W3</vt:lpstr>
      <vt:lpstr>Open Sans</vt:lpstr>
      <vt:lpstr>Arial Narrow</vt:lpstr>
      <vt:lpstr>Frutiger LT Std 55 Roman</vt:lpstr>
      <vt:lpstr>Georgia</vt:lpstr>
      <vt:lpstr>Office Theme</vt:lpstr>
      <vt:lpstr>8_Custom Design</vt:lpstr>
      <vt:lpstr>10_Custom Design</vt:lpstr>
      <vt:lpstr>1_Custom Design</vt:lpstr>
      <vt:lpstr>1_Office Theme</vt:lpstr>
      <vt:lpstr>Chart</vt:lpstr>
      <vt:lpstr>Présentation PowerPoint</vt:lpstr>
      <vt:lpstr>PROGRAMME  </vt:lpstr>
      <vt:lpstr>Présentation PowerPoint</vt:lpstr>
      <vt:lpstr>Présentation PowerPoint</vt:lpstr>
      <vt:lpstr>NOS PROGRÈS</vt:lpstr>
      <vt:lpstr>Présentation PowerPoint</vt:lpstr>
      <vt:lpstr>ÉRADICATION DE LA POLIO – ÉTAT DES LIEUX   </vt:lpstr>
      <vt:lpstr>VARIANT DU POLIOVIRUS</vt:lpstr>
      <vt:lpstr>Présentation PowerPoint</vt:lpstr>
      <vt:lpstr>Présentation PowerPoint</vt:lpstr>
      <vt:lpstr>RÔLE  DU ROTARY</vt:lpstr>
      <vt:lpstr>RÔLE DU ROTARY</vt:lpstr>
      <vt:lpstr>RÔLE DU ROTARY : RECHERCHE  DE FONDS</vt:lpstr>
      <vt:lpstr>RÔLE DU ROTARY :  RECHERCHE DE FONDS</vt:lpstr>
      <vt:lpstr>Présentation PowerPoint</vt:lpstr>
      <vt:lpstr>Présentation PowerPoint</vt:lpstr>
      <vt:lpstr>Présentation PowerPoint</vt:lpstr>
      <vt:lpstr>RÔLE DU ROTARY : SENSIBILISATION</vt:lpstr>
      <vt:lpstr>Présentation PowerPoint</vt:lpstr>
      <vt:lpstr>RÔLE DU ROTARY : SENSIBILISATION</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alain bouvard</cp:lastModifiedBy>
  <cp:revision>158</cp:revision>
  <cp:lastPrinted>2024-07-30T19:45:41Z</cp:lastPrinted>
  <dcterms:created xsi:type="dcterms:W3CDTF">2019-11-18T03:22:22Z</dcterms:created>
  <dcterms:modified xsi:type="dcterms:W3CDTF">2024-09-27T11:51:52Z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0x010100DC36CC239819FF4E808ADDB979C2B893</vt:lpwstr>
  </property>
  <property fmtid="{D5CDD505-2E9C-101B-9397-08002B2CF9AE}" pid="3" name="ArticulateGUID">
    <vt:lpwstr>E942E97A-AFD9-4D57-97B2-458A681FAA56</vt:lpwstr>
  </property>
  <property fmtid="{D5CDD505-2E9C-101B-9397-08002B2CF9AE}" pid="4" name="ArticulatePath">
    <vt:lpwstr>District PolioPlus Presentation v1_20240711-026_CR</vt:lpwstr>
  </property>
</Properties>
</file>